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4" r:id="rId2"/>
    <p:sldMasterId id="2147483688" r:id="rId3"/>
  </p:sldMasterIdLst>
  <p:notesMasterIdLst>
    <p:notesMasterId r:id="rId43"/>
  </p:notesMasterIdLst>
  <p:sldIdLst>
    <p:sldId id="258" r:id="rId4"/>
    <p:sldId id="295" r:id="rId5"/>
    <p:sldId id="297" r:id="rId6"/>
    <p:sldId id="299" r:id="rId7"/>
    <p:sldId id="301" r:id="rId8"/>
    <p:sldId id="302" r:id="rId9"/>
    <p:sldId id="259" r:id="rId10"/>
    <p:sldId id="265" r:id="rId11"/>
    <p:sldId id="267" r:id="rId12"/>
    <p:sldId id="268" r:id="rId13"/>
    <p:sldId id="273" r:id="rId14"/>
    <p:sldId id="275" r:id="rId15"/>
    <p:sldId id="274" r:id="rId16"/>
    <p:sldId id="269" r:id="rId17"/>
    <p:sldId id="303" r:id="rId18"/>
    <p:sldId id="256" r:id="rId19"/>
    <p:sldId id="304" r:id="rId20"/>
    <p:sldId id="305" r:id="rId21"/>
    <p:sldId id="281" r:id="rId22"/>
    <p:sldId id="270" r:id="rId23"/>
    <p:sldId id="306" r:id="rId24"/>
    <p:sldId id="307" r:id="rId25"/>
    <p:sldId id="288" r:id="rId26"/>
    <p:sldId id="283" r:id="rId27"/>
    <p:sldId id="271" r:id="rId28"/>
    <p:sldId id="284" r:id="rId29"/>
    <p:sldId id="285" r:id="rId30"/>
    <p:sldId id="287" r:id="rId31"/>
    <p:sldId id="311" r:id="rId32"/>
    <p:sldId id="312" r:id="rId33"/>
    <p:sldId id="313" r:id="rId34"/>
    <p:sldId id="314" r:id="rId35"/>
    <p:sldId id="315" r:id="rId36"/>
    <p:sldId id="316" r:id="rId37"/>
    <p:sldId id="317" r:id="rId38"/>
    <p:sldId id="318" r:id="rId39"/>
    <p:sldId id="319" r:id="rId40"/>
    <p:sldId id="321" r:id="rId41"/>
    <p:sldId id="32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101D2-441E-4C53-905F-ABDDD2ABCF73}" type="datetimeFigureOut">
              <a:rPr lang="en-US" smtClean="0"/>
              <a:t>14/8/2021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F7400-2C4C-4CFB-9D9A-171249A93FDA}" type="slidenum">
              <a:rPr lang="en-US" smtClean="0"/>
              <a:t>‹#›</a:t>
            </a:fld>
            <a:endParaRPr lang="en-US"/>
          </a:p>
        </p:txBody>
      </p:sp>
    </p:spTree>
    <p:extLst>
      <p:ext uri="{BB962C8B-B14F-4D97-AF65-F5344CB8AC3E}">
        <p14:creationId xmlns:p14="http://schemas.microsoft.com/office/powerpoint/2010/main" val="203061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03C53-81DD-4E72-9D60-EF6F727721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525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71"/>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388"/>
            </a:lvl1pPr>
            <a:lvl2pPr marL="454960" indent="0" algn="ctr">
              <a:buNone/>
              <a:defRPr sz="1990"/>
            </a:lvl2pPr>
            <a:lvl3pPr marL="909919" indent="0" algn="ctr">
              <a:buNone/>
              <a:defRPr sz="1791"/>
            </a:lvl3pPr>
            <a:lvl4pPr marL="1364879" indent="0" algn="ctr">
              <a:buNone/>
              <a:defRPr sz="1592"/>
            </a:lvl4pPr>
            <a:lvl5pPr marL="1819839" indent="0" algn="ctr">
              <a:buNone/>
              <a:defRPr sz="1592"/>
            </a:lvl5pPr>
            <a:lvl6pPr marL="2274799" indent="0" algn="ctr">
              <a:buNone/>
              <a:defRPr sz="1592"/>
            </a:lvl6pPr>
            <a:lvl7pPr marL="2729758" indent="0" algn="ctr">
              <a:buNone/>
              <a:defRPr sz="1592"/>
            </a:lvl7pPr>
            <a:lvl8pPr marL="3184718" indent="0" algn="ctr">
              <a:buNone/>
              <a:defRPr sz="1592"/>
            </a:lvl8pPr>
            <a:lvl9pPr marL="3639678" indent="0" algn="ctr">
              <a:buNone/>
              <a:defRPr sz="1592"/>
            </a:lvl9pPr>
          </a:lstStyle>
          <a:p>
            <a:r>
              <a:rPr lang="en-US"/>
              <a:t>Click to edit Master subtitle style</a:t>
            </a:r>
          </a:p>
        </p:txBody>
      </p:sp>
      <p:sp>
        <p:nvSpPr>
          <p:cNvPr id="4" name="Date Placeholder 3"/>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38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5"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11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74E3B283-101B-4C0C-9627-36997AB9DE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9643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extLst>
      <p:ext uri="{BB962C8B-B14F-4D97-AF65-F5344CB8AC3E}">
        <p14:creationId xmlns:p14="http://schemas.microsoft.com/office/powerpoint/2010/main" val="1206416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pic>
        <p:nvPicPr>
          <p:cNvPr id="22" name="Picture 2" descr="D:\Education\Trung hoc Thuc hanh\General\Data\10 - Luc hap dan\img\1111.png"/>
          <p:cNvPicPr>
            <a:picLocks noChangeAspect="1" noChangeArrowheads="1"/>
          </p:cNvPicPr>
          <p:nvPr userDrawn="1"/>
        </p:nvPicPr>
        <p:blipFill>
          <a:blip r:embed="rId2"/>
          <a:srcRect/>
          <a:stretch>
            <a:fillRect/>
          </a:stretch>
        </p:blipFill>
        <p:spPr bwMode="auto">
          <a:xfrm>
            <a:off x="14" y="723900"/>
            <a:ext cx="11633201" cy="6134100"/>
          </a:xfrm>
          <a:prstGeom prst="rect">
            <a:avLst/>
          </a:prstGeom>
          <a:noFill/>
        </p:spPr>
      </p:pic>
      <p:pic>
        <p:nvPicPr>
          <p:cNvPr id="3180" name="Picture 108" descr="3"/>
          <p:cNvPicPr>
            <a:picLocks noChangeAspect="1" noChangeArrowheads="1"/>
          </p:cNvPicPr>
          <p:nvPr/>
        </p:nvPicPr>
        <p:blipFill>
          <a:blip r:embed="rId3"/>
          <a:srcRect/>
          <a:stretch>
            <a:fillRect/>
          </a:stretch>
        </p:blipFill>
        <p:spPr bwMode="auto">
          <a:xfrm>
            <a:off x="5892800" y="0"/>
            <a:ext cx="6299200" cy="4724400"/>
          </a:xfrm>
          <a:prstGeom prst="rect">
            <a:avLst/>
          </a:prstGeom>
          <a:noFill/>
        </p:spPr>
      </p:pic>
      <p:sp>
        <p:nvSpPr>
          <p:cNvPr id="3076" name="Rectangle 4"/>
          <p:cNvSpPr>
            <a:spLocks noGrp="1" noChangeArrowheads="1"/>
          </p:cNvSpPr>
          <p:nvPr>
            <p:ph type="dt" sz="half" idx="2"/>
          </p:nvPr>
        </p:nvSpPr>
        <p:spPr bwMode="white">
          <a:xfrm>
            <a:off x="609600" y="6553238"/>
            <a:ext cx="1117600" cy="168275"/>
          </a:xfrm>
        </p:spPr>
        <p:txBody>
          <a:bodyPr/>
          <a:lstStyle>
            <a:lvl1pPr>
              <a:defRPr>
                <a:solidFill>
                  <a:schemeClr val="tx1"/>
                </a:solidFill>
                <a:latin typeface="Times New Roman" pitchFamily="18" charset="0"/>
              </a:defRPr>
            </a:lvl1pPr>
          </a:lstStyle>
          <a:p>
            <a:fld id="{1D8BD707-D9CF-40AE-B4C6-C98DA3205C09}" type="datetimeFigureOut">
              <a:rPr lang="en-US" smtClean="0"/>
              <a:pPr/>
              <a:t>14/8/2021</a:t>
            </a:fld>
            <a:endParaRPr lang="en-US"/>
          </a:p>
        </p:txBody>
      </p:sp>
      <p:sp>
        <p:nvSpPr>
          <p:cNvPr id="3077" name="Rectangle 5"/>
          <p:cNvSpPr>
            <a:spLocks noGrp="1" noChangeArrowheads="1"/>
          </p:cNvSpPr>
          <p:nvPr>
            <p:ph type="ftr" sz="quarter" idx="3"/>
          </p:nvPr>
        </p:nvSpPr>
        <p:spPr bwMode="white">
          <a:xfrm>
            <a:off x="3962400" y="6550063"/>
            <a:ext cx="1524000" cy="155575"/>
          </a:xfrm>
        </p:spPr>
        <p:txBody>
          <a:bodyPr/>
          <a:lstStyle>
            <a:lvl1pPr algn="ctr">
              <a:defRPr>
                <a:latin typeface="Times New Roman" pitchFamily="18" charset="0"/>
              </a:defRPr>
            </a:lvl1pPr>
          </a:lstStyle>
          <a:p>
            <a:endParaRPr lang="en-US"/>
          </a:p>
        </p:txBody>
      </p:sp>
      <p:sp>
        <p:nvSpPr>
          <p:cNvPr id="3078" name="Rectangle 6"/>
          <p:cNvSpPr>
            <a:spLocks noGrp="1" noChangeArrowheads="1"/>
          </p:cNvSpPr>
          <p:nvPr>
            <p:ph type="sldNum" sz="quarter" idx="4"/>
          </p:nvPr>
        </p:nvSpPr>
        <p:spPr bwMode="white">
          <a:xfrm>
            <a:off x="10668000" y="228600"/>
            <a:ext cx="1219200" cy="185738"/>
          </a:xfrm>
        </p:spPr>
        <p:txBody>
          <a:bodyPr/>
          <a:lstStyle>
            <a:lvl1pPr algn="r">
              <a:defRPr>
                <a:solidFill>
                  <a:schemeClr val="tx1"/>
                </a:solidFill>
                <a:latin typeface="Times New Roman" pitchFamily="18" charset="0"/>
              </a:defRPr>
            </a:lvl1pPr>
          </a:lstStyle>
          <a:p>
            <a:fld id="{B6F15528-21DE-4FAA-801E-634DDDAF4B2B}" type="slidenum">
              <a:rPr lang="en-US" smtClean="0"/>
              <a:pPr/>
              <a:t>‹#›</a:t>
            </a:fld>
            <a:endParaRPr lang="en-US"/>
          </a:p>
        </p:txBody>
      </p:sp>
      <p:sp>
        <p:nvSpPr>
          <p:cNvPr id="3177" name="Oval 105"/>
          <p:cNvSpPr>
            <a:spLocks noChangeArrowheads="1"/>
          </p:cNvSpPr>
          <p:nvPr/>
        </p:nvSpPr>
        <p:spPr bwMode="gray">
          <a:xfrm>
            <a:off x="5080002" y="2971800"/>
            <a:ext cx="933450" cy="700088"/>
          </a:xfrm>
          <a:prstGeom prst="ellipse">
            <a:avLst/>
          </a:prstGeom>
          <a:solidFill>
            <a:srgbClr val="FFFFFF">
              <a:alpha val="14999"/>
            </a:srgbClr>
          </a:solidFill>
          <a:ln w="9525">
            <a:solidFill>
              <a:srgbClr val="FFFFFF">
                <a:alpha val="30000"/>
              </a:srgbClr>
            </a:solidFill>
            <a:round/>
            <a:headEnd/>
            <a:tailEnd/>
          </a:ln>
          <a:effectLst/>
        </p:spPr>
        <p:txBody>
          <a:bodyPr wrap="none" anchor="ctr"/>
          <a:lstStyle/>
          <a:p>
            <a:endParaRPr lang="en-US" sz="1791"/>
          </a:p>
        </p:txBody>
      </p:sp>
      <p:sp>
        <p:nvSpPr>
          <p:cNvPr id="3178" name="Oval 106"/>
          <p:cNvSpPr>
            <a:spLocks noChangeArrowheads="1"/>
          </p:cNvSpPr>
          <p:nvPr/>
        </p:nvSpPr>
        <p:spPr bwMode="gray">
          <a:xfrm>
            <a:off x="5994407" y="4054476"/>
            <a:ext cx="400051" cy="303213"/>
          </a:xfrm>
          <a:prstGeom prst="ellipse">
            <a:avLst/>
          </a:prstGeom>
          <a:solidFill>
            <a:srgbClr val="FFFFFF">
              <a:alpha val="20000"/>
            </a:srgbClr>
          </a:solidFill>
          <a:ln w="9525">
            <a:solidFill>
              <a:srgbClr val="FFFFFF">
                <a:alpha val="50000"/>
              </a:srgbClr>
            </a:solidFill>
            <a:round/>
            <a:headEnd/>
            <a:tailEnd/>
          </a:ln>
          <a:effectLst/>
        </p:spPr>
        <p:txBody>
          <a:bodyPr wrap="none" anchor="ctr"/>
          <a:lstStyle/>
          <a:p>
            <a:endParaRPr lang="en-US" sz="1791"/>
          </a:p>
        </p:txBody>
      </p:sp>
      <p:sp>
        <p:nvSpPr>
          <p:cNvPr id="3179" name="Oval 107"/>
          <p:cNvSpPr>
            <a:spLocks noChangeArrowheads="1"/>
          </p:cNvSpPr>
          <p:nvPr/>
        </p:nvSpPr>
        <p:spPr bwMode="gray">
          <a:xfrm>
            <a:off x="406400" y="5410238"/>
            <a:ext cx="330200" cy="250825"/>
          </a:xfrm>
          <a:prstGeom prst="ellipse">
            <a:avLst/>
          </a:prstGeom>
          <a:solidFill>
            <a:srgbClr val="FFFFFF">
              <a:alpha val="20000"/>
            </a:srgbClr>
          </a:solidFill>
          <a:ln w="9525">
            <a:solidFill>
              <a:srgbClr val="FFFFFF">
                <a:alpha val="50000"/>
              </a:srgbClr>
            </a:solidFill>
            <a:round/>
            <a:headEnd/>
            <a:tailEnd/>
          </a:ln>
          <a:effectLst/>
        </p:spPr>
        <p:txBody>
          <a:bodyPr wrap="none" anchor="ctr"/>
          <a:lstStyle/>
          <a:p>
            <a:endParaRPr lang="en-US" sz="1791"/>
          </a:p>
        </p:txBody>
      </p:sp>
      <p:pic>
        <p:nvPicPr>
          <p:cNvPr id="3181" name="Picture 109" descr="3"/>
          <p:cNvPicPr>
            <a:picLocks noChangeAspect="1" noChangeArrowheads="1"/>
          </p:cNvPicPr>
          <p:nvPr/>
        </p:nvPicPr>
        <p:blipFill>
          <a:blip r:embed="rId3"/>
          <a:srcRect/>
          <a:stretch>
            <a:fillRect/>
          </a:stretch>
        </p:blipFill>
        <p:spPr bwMode="auto">
          <a:xfrm>
            <a:off x="1016000" y="2209800"/>
            <a:ext cx="2235200" cy="1676400"/>
          </a:xfrm>
          <a:prstGeom prst="rect">
            <a:avLst/>
          </a:prstGeom>
          <a:noFill/>
        </p:spPr>
      </p:pic>
      <p:sp>
        <p:nvSpPr>
          <p:cNvPr id="3192" name="Rectangle 120"/>
          <p:cNvSpPr>
            <a:spLocks noChangeArrowheads="1"/>
          </p:cNvSpPr>
          <p:nvPr userDrawn="1"/>
        </p:nvSpPr>
        <p:spPr bwMode="gray">
          <a:xfrm>
            <a:off x="0" y="0"/>
            <a:ext cx="12192000" cy="1600200"/>
          </a:xfrm>
          <a:prstGeom prst="rect">
            <a:avLst/>
          </a:prstGeom>
          <a:gradFill rotWithShape="1">
            <a:gsLst>
              <a:gs pos="0">
                <a:schemeClr val="accent1">
                  <a:alpha val="39999"/>
                </a:schemeClr>
              </a:gs>
              <a:gs pos="100000">
                <a:schemeClr val="accent1">
                  <a:gamma/>
                  <a:tint val="0"/>
                  <a:invGamma/>
                  <a:alpha val="0"/>
                </a:schemeClr>
              </a:gs>
            </a:gsLst>
            <a:lin ang="5400000" scaled="1"/>
          </a:gradFill>
          <a:ln w="9525">
            <a:noFill/>
            <a:miter lim="800000"/>
            <a:headEnd/>
            <a:tailEnd/>
          </a:ln>
          <a:effectLst/>
        </p:spPr>
        <p:txBody>
          <a:bodyPr wrap="none" anchor="ctr"/>
          <a:lstStyle/>
          <a:p>
            <a:endParaRPr lang="en-US" sz="1791"/>
          </a:p>
        </p:txBody>
      </p:sp>
      <p:sp>
        <p:nvSpPr>
          <p:cNvPr id="3074" name="Rectangle 2"/>
          <p:cNvSpPr>
            <a:spLocks noGrp="1" noChangeArrowheads="1"/>
          </p:cNvSpPr>
          <p:nvPr>
            <p:ph type="ctrTitle"/>
          </p:nvPr>
        </p:nvSpPr>
        <p:spPr>
          <a:xfrm>
            <a:off x="711206" y="990600"/>
            <a:ext cx="10972800" cy="1143000"/>
          </a:xfrm>
        </p:spPr>
        <p:txBody>
          <a:bodyPr/>
          <a:lstStyle>
            <a:lvl1pPr algn="r">
              <a:defRPr sz="5971">
                <a:latin typeface="Arial" charset="0"/>
              </a:defRPr>
            </a:lvl1pPr>
          </a:lstStyle>
          <a:p>
            <a:r>
              <a:rPr lang="en-US"/>
              <a:t>Click to edit Master title style</a:t>
            </a:r>
          </a:p>
        </p:txBody>
      </p:sp>
      <p:sp>
        <p:nvSpPr>
          <p:cNvPr id="3075" name="Rectangle 3"/>
          <p:cNvSpPr>
            <a:spLocks noGrp="1" noChangeArrowheads="1"/>
          </p:cNvSpPr>
          <p:nvPr>
            <p:ph type="subTitle" idx="1"/>
          </p:nvPr>
        </p:nvSpPr>
        <p:spPr bwMode="black">
          <a:xfrm>
            <a:off x="1625600" y="2438438"/>
            <a:ext cx="10058400" cy="365125"/>
          </a:xfrm>
        </p:spPr>
        <p:txBody>
          <a:bodyPr/>
          <a:lstStyle>
            <a:lvl1pPr marL="0" indent="0" algn="r">
              <a:buFont typeface="Wingdings" pitchFamily="2" charset="2"/>
              <a:buNone/>
              <a:defRPr sz="1791" b="0"/>
            </a:lvl1pPr>
          </a:lstStyle>
          <a:p>
            <a:r>
              <a:rPr lang="en-US"/>
              <a:t>Click to edit Master subtitle style</a:t>
            </a:r>
          </a:p>
        </p:txBody>
      </p:sp>
      <p:grpSp>
        <p:nvGrpSpPr>
          <p:cNvPr id="26" name="Group 25"/>
          <p:cNvGrpSpPr/>
          <p:nvPr userDrawn="1"/>
        </p:nvGrpSpPr>
        <p:grpSpPr>
          <a:xfrm>
            <a:off x="8128006" y="5486400"/>
            <a:ext cx="1778000" cy="1447800"/>
            <a:chOff x="5905500" y="5486400"/>
            <a:chExt cx="1333500" cy="1447800"/>
          </a:xfrm>
        </p:grpSpPr>
        <p:pic>
          <p:nvPicPr>
            <p:cNvPr id="6" name="Picture 6" descr="D:\Education\Trung hoc Thuc hanh\General\Data\10 - Luc hap dan\img\gl1.png"/>
            <p:cNvPicPr>
              <a:picLocks noChangeAspect="1" noChangeArrowheads="1"/>
            </p:cNvPicPr>
            <p:nvPr userDrawn="1"/>
          </p:nvPicPr>
          <p:blipFill>
            <a:blip r:embed="rId4" cstate="print"/>
            <a:srcRect/>
            <a:stretch>
              <a:fillRect/>
            </a:stretch>
          </p:blipFill>
          <p:spPr bwMode="auto">
            <a:xfrm>
              <a:off x="5981700" y="5638800"/>
              <a:ext cx="1143000" cy="1143000"/>
            </a:xfrm>
            <a:prstGeom prst="rect">
              <a:avLst/>
            </a:prstGeom>
            <a:noFill/>
          </p:spPr>
        </p:pic>
        <p:pic>
          <p:nvPicPr>
            <p:cNvPr id="23" name="Picture 110" descr="season_2"/>
            <p:cNvPicPr>
              <a:picLocks noChangeArrowheads="1"/>
            </p:cNvPicPr>
            <p:nvPr userDrawn="1"/>
          </p:nvPicPr>
          <p:blipFill>
            <a:blip r:embed="rId5"/>
            <a:srcRect l="53087" t="15094" r="12962" b="45284"/>
            <a:stretch>
              <a:fillRect/>
            </a:stretch>
          </p:blipFill>
          <p:spPr bwMode="gray">
            <a:xfrm>
              <a:off x="5905500" y="5486400"/>
              <a:ext cx="1333500" cy="1447800"/>
            </a:xfrm>
            <a:prstGeom prst="rect">
              <a:avLst/>
            </a:prstGeom>
            <a:noFill/>
          </p:spPr>
        </p:pic>
      </p:grpSp>
      <p:grpSp>
        <p:nvGrpSpPr>
          <p:cNvPr id="25" name="Group 24"/>
          <p:cNvGrpSpPr/>
          <p:nvPr userDrawn="1"/>
        </p:nvGrpSpPr>
        <p:grpSpPr>
          <a:xfrm>
            <a:off x="10210800" y="5486400"/>
            <a:ext cx="1778000" cy="1447800"/>
            <a:chOff x="7467600" y="5486400"/>
            <a:chExt cx="1333500" cy="1447800"/>
          </a:xfrm>
        </p:grpSpPr>
        <p:pic>
          <p:nvPicPr>
            <p:cNvPr id="5" name="Picture 5" descr="D:\Education\Trung hoc Thuc hanh\General\Data\10 - Luc hap dan\img\nt1.png"/>
            <p:cNvPicPr>
              <a:picLocks noChangeAspect="1" noChangeArrowheads="1"/>
            </p:cNvPicPr>
            <p:nvPr userDrawn="1"/>
          </p:nvPicPr>
          <p:blipFill>
            <a:blip r:embed="rId6" cstate="print"/>
            <a:srcRect/>
            <a:stretch>
              <a:fillRect/>
            </a:stretch>
          </p:blipFill>
          <p:spPr bwMode="auto">
            <a:xfrm>
              <a:off x="7562850" y="5638800"/>
              <a:ext cx="1143000" cy="1143000"/>
            </a:xfrm>
            <a:prstGeom prst="rect">
              <a:avLst/>
            </a:prstGeom>
            <a:noFill/>
          </p:spPr>
        </p:pic>
        <p:pic>
          <p:nvPicPr>
            <p:cNvPr id="24" name="Picture 110" descr="season_2"/>
            <p:cNvPicPr>
              <a:picLocks noChangeArrowheads="1"/>
            </p:cNvPicPr>
            <p:nvPr userDrawn="1"/>
          </p:nvPicPr>
          <p:blipFill>
            <a:blip r:embed="rId5"/>
            <a:srcRect l="53087" t="15094" r="12962" b="45284"/>
            <a:stretch>
              <a:fillRect/>
            </a:stretch>
          </p:blipFill>
          <p:spPr bwMode="gray">
            <a:xfrm>
              <a:off x="7467600" y="5486400"/>
              <a:ext cx="1333500" cy="1447800"/>
            </a:xfrm>
            <a:prstGeom prst="rect">
              <a:avLst/>
            </a:prstGeom>
            <a:noFill/>
          </p:spPr>
        </p:pic>
      </p:grpSp>
    </p:spTree>
    <p:extLst>
      <p:ext uri="{BB962C8B-B14F-4D97-AF65-F5344CB8AC3E}">
        <p14:creationId xmlns:p14="http://schemas.microsoft.com/office/powerpoint/2010/main" val="3905279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8833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8"/>
            <a:ext cx="10363200" cy="1362075"/>
          </a:xfrm>
        </p:spPr>
        <p:txBody>
          <a:bodyPr anchor="t"/>
          <a:lstStyle>
            <a:lvl1pPr algn="l">
              <a:defRPr sz="398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90"/>
            </a:lvl1pPr>
            <a:lvl2pPr marL="454960" indent="0">
              <a:buNone/>
              <a:defRPr sz="1791"/>
            </a:lvl2pPr>
            <a:lvl3pPr marL="909919" indent="0">
              <a:buNone/>
              <a:defRPr sz="1592"/>
            </a:lvl3pPr>
            <a:lvl4pPr marL="1364879" indent="0">
              <a:buNone/>
              <a:defRPr sz="1393"/>
            </a:lvl4pPr>
            <a:lvl5pPr marL="1819839" indent="0">
              <a:buNone/>
              <a:defRPr sz="1393"/>
            </a:lvl5pPr>
            <a:lvl6pPr marL="2274799" indent="0">
              <a:buNone/>
              <a:defRPr sz="1393"/>
            </a:lvl6pPr>
            <a:lvl7pPr marL="2729758" indent="0">
              <a:buNone/>
              <a:defRPr sz="1393"/>
            </a:lvl7pPr>
            <a:lvl8pPr marL="3184718" indent="0">
              <a:buNone/>
              <a:defRPr sz="1393"/>
            </a:lvl8pPr>
            <a:lvl9pPr marL="3639678" indent="0">
              <a:buNone/>
              <a:defRPr sz="139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92613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0"/>
            <a:ext cx="5486400" cy="5181600"/>
          </a:xfrm>
        </p:spPr>
        <p:txBody>
          <a:bodyPr/>
          <a:lstStyle>
            <a:lvl1pPr>
              <a:defRPr sz="2786"/>
            </a:lvl1pPr>
            <a:lvl2pPr>
              <a:defRPr sz="2388"/>
            </a:lvl2pPr>
            <a:lvl3pPr>
              <a:defRPr sz="1990"/>
            </a:lvl3pPr>
            <a:lvl4pPr>
              <a:defRPr sz="1791"/>
            </a:lvl4pPr>
            <a:lvl5pPr>
              <a:defRPr sz="1791"/>
            </a:lvl5pPr>
            <a:lvl6pPr>
              <a:defRPr sz="1791"/>
            </a:lvl6pPr>
            <a:lvl7pPr>
              <a:defRPr sz="1791"/>
            </a:lvl7pPr>
            <a:lvl8pPr>
              <a:defRPr sz="1791"/>
            </a:lvl8pPr>
            <a:lvl9pPr>
              <a:defRPr sz="17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94400" y="1143000"/>
            <a:ext cx="5486400" cy="5181600"/>
          </a:xfrm>
        </p:spPr>
        <p:txBody>
          <a:bodyPr/>
          <a:lstStyle>
            <a:lvl1pPr>
              <a:defRPr sz="2786"/>
            </a:lvl1pPr>
            <a:lvl2pPr>
              <a:defRPr sz="2388"/>
            </a:lvl2pPr>
            <a:lvl3pPr>
              <a:defRPr sz="1990"/>
            </a:lvl3pPr>
            <a:lvl4pPr>
              <a:defRPr sz="1791"/>
            </a:lvl4pPr>
            <a:lvl5pPr>
              <a:defRPr sz="1791"/>
            </a:lvl5pPr>
            <a:lvl6pPr>
              <a:defRPr sz="1791"/>
            </a:lvl6pPr>
            <a:lvl7pPr>
              <a:defRPr sz="1791"/>
            </a:lvl7pPr>
            <a:lvl8pPr>
              <a:defRPr sz="1791"/>
            </a:lvl8pPr>
            <a:lvl9pPr>
              <a:defRPr sz="17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17170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6" y="1535113"/>
            <a:ext cx="5386917" cy="639762"/>
          </a:xfrm>
        </p:spPr>
        <p:txBody>
          <a:bodyPr anchor="b"/>
          <a:lstStyle>
            <a:lvl1pPr marL="0" indent="0">
              <a:buNone/>
              <a:defRPr sz="2388" b="1"/>
            </a:lvl1pPr>
            <a:lvl2pPr marL="454960" indent="0">
              <a:buNone/>
              <a:defRPr sz="1990" b="1"/>
            </a:lvl2pPr>
            <a:lvl3pPr marL="909919" indent="0">
              <a:buNone/>
              <a:defRPr sz="1791" b="1"/>
            </a:lvl3pPr>
            <a:lvl4pPr marL="1364879" indent="0">
              <a:buNone/>
              <a:defRPr sz="1592" b="1"/>
            </a:lvl4pPr>
            <a:lvl5pPr marL="1819839" indent="0">
              <a:buNone/>
              <a:defRPr sz="1592" b="1"/>
            </a:lvl5pPr>
            <a:lvl6pPr marL="2274799" indent="0">
              <a:buNone/>
              <a:defRPr sz="1592" b="1"/>
            </a:lvl6pPr>
            <a:lvl7pPr marL="2729758" indent="0">
              <a:buNone/>
              <a:defRPr sz="1592" b="1"/>
            </a:lvl7pPr>
            <a:lvl8pPr marL="3184718" indent="0">
              <a:buNone/>
              <a:defRPr sz="1592" b="1"/>
            </a:lvl8pPr>
            <a:lvl9pPr marL="3639678" indent="0">
              <a:buNone/>
              <a:defRPr sz="1592" b="1"/>
            </a:lvl9pPr>
          </a:lstStyle>
          <a:p>
            <a:pPr lvl="0"/>
            <a:r>
              <a:rPr lang="en-US"/>
              <a:t>Click to edit Master text styles</a:t>
            </a:r>
          </a:p>
        </p:txBody>
      </p:sp>
      <p:sp>
        <p:nvSpPr>
          <p:cNvPr id="4" name="Content Placeholder 3"/>
          <p:cNvSpPr>
            <a:spLocks noGrp="1"/>
          </p:cNvSpPr>
          <p:nvPr>
            <p:ph sz="half" idx="2"/>
          </p:nvPr>
        </p:nvSpPr>
        <p:spPr>
          <a:xfrm>
            <a:off x="609606" y="2174875"/>
            <a:ext cx="5386917" cy="3951288"/>
          </a:xfrm>
        </p:spPr>
        <p:txBody>
          <a:bodyPr/>
          <a:lstStyle>
            <a:lvl1pPr>
              <a:defRPr sz="2388"/>
            </a:lvl1pPr>
            <a:lvl2pPr>
              <a:defRPr sz="1990"/>
            </a:lvl2pPr>
            <a:lvl3pPr>
              <a:defRPr sz="1791"/>
            </a:lvl3pPr>
            <a:lvl4pPr>
              <a:defRPr sz="1592"/>
            </a:lvl4pPr>
            <a:lvl5pPr>
              <a:defRPr sz="1592"/>
            </a:lvl5pPr>
            <a:lvl6pPr>
              <a:defRPr sz="1592"/>
            </a:lvl6pPr>
            <a:lvl7pPr>
              <a:defRPr sz="1592"/>
            </a:lvl7pPr>
            <a:lvl8pPr>
              <a:defRPr sz="1592"/>
            </a:lvl8pPr>
            <a:lvl9pPr>
              <a:defRPr sz="15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4" y="1535113"/>
            <a:ext cx="5389034" cy="639762"/>
          </a:xfrm>
        </p:spPr>
        <p:txBody>
          <a:bodyPr anchor="b"/>
          <a:lstStyle>
            <a:lvl1pPr marL="0" indent="0">
              <a:buNone/>
              <a:defRPr sz="2388" b="1"/>
            </a:lvl1pPr>
            <a:lvl2pPr marL="454960" indent="0">
              <a:buNone/>
              <a:defRPr sz="1990" b="1"/>
            </a:lvl2pPr>
            <a:lvl3pPr marL="909919" indent="0">
              <a:buNone/>
              <a:defRPr sz="1791" b="1"/>
            </a:lvl3pPr>
            <a:lvl4pPr marL="1364879" indent="0">
              <a:buNone/>
              <a:defRPr sz="1592" b="1"/>
            </a:lvl4pPr>
            <a:lvl5pPr marL="1819839" indent="0">
              <a:buNone/>
              <a:defRPr sz="1592" b="1"/>
            </a:lvl5pPr>
            <a:lvl6pPr marL="2274799" indent="0">
              <a:buNone/>
              <a:defRPr sz="1592" b="1"/>
            </a:lvl6pPr>
            <a:lvl7pPr marL="2729758" indent="0">
              <a:buNone/>
              <a:defRPr sz="1592" b="1"/>
            </a:lvl7pPr>
            <a:lvl8pPr marL="3184718" indent="0">
              <a:buNone/>
              <a:defRPr sz="1592" b="1"/>
            </a:lvl8pPr>
            <a:lvl9pPr marL="3639678" indent="0">
              <a:buNone/>
              <a:defRPr sz="1592" b="1"/>
            </a:lvl9pPr>
          </a:lstStyle>
          <a:p>
            <a:pPr lvl="0"/>
            <a:r>
              <a:rPr lang="en-US"/>
              <a:t>Click to edit Master text styles</a:t>
            </a:r>
          </a:p>
        </p:txBody>
      </p:sp>
      <p:sp>
        <p:nvSpPr>
          <p:cNvPr id="6" name="Content Placeholder 5"/>
          <p:cNvSpPr>
            <a:spLocks noGrp="1"/>
          </p:cNvSpPr>
          <p:nvPr>
            <p:ph sz="quarter" idx="4"/>
          </p:nvPr>
        </p:nvSpPr>
        <p:spPr>
          <a:xfrm>
            <a:off x="6193384" y="2174875"/>
            <a:ext cx="5389034" cy="3951288"/>
          </a:xfrm>
        </p:spPr>
        <p:txBody>
          <a:bodyPr/>
          <a:lstStyle>
            <a:lvl1pPr>
              <a:defRPr sz="2388"/>
            </a:lvl1pPr>
            <a:lvl2pPr>
              <a:defRPr sz="1990"/>
            </a:lvl2pPr>
            <a:lvl3pPr>
              <a:defRPr sz="1791"/>
            </a:lvl3pPr>
            <a:lvl4pPr>
              <a:defRPr sz="1592"/>
            </a:lvl4pPr>
            <a:lvl5pPr>
              <a:defRPr sz="1592"/>
            </a:lvl5pPr>
            <a:lvl6pPr>
              <a:defRPr sz="1592"/>
            </a:lvl6pPr>
            <a:lvl7pPr>
              <a:defRPr sz="1592"/>
            </a:lvl7pPr>
            <a:lvl8pPr>
              <a:defRPr sz="1592"/>
            </a:lvl8pPr>
            <a:lvl9pPr>
              <a:defRPr sz="15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06345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8518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127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86682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199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393"/>
            </a:lvl1pPr>
            <a:lvl2pPr marL="454960" indent="0">
              <a:buNone/>
              <a:defRPr sz="1194"/>
            </a:lvl2pPr>
            <a:lvl3pPr marL="909919" indent="0">
              <a:buNone/>
              <a:defRPr sz="995"/>
            </a:lvl3pPr>
            <a:lvl4pPr marL="1364879" indent="0">
              <a:buNone/>
              <a:defRPr sz="896"/>
            </a:lvl4pPr>
            <a:lvl5pPr marL="1819839" indent="0">
              <a:buNone/>
              <a:defRPr sz="896"/>
            </a:lvl5pPr>
            <a:lvl6pPr marL="2274799" indent="0">
              <a:buNone/>
              <a:defRPr sz="896"/>
            </a:lvl6pPr>
            <a:lvl7pPr marL="2729758" indent="0">
              <a:buNone/>
              <a:defRPr sz="896"/>
            </a:lvl7pPr>
            <a:lvl8pPr marL="3184718" indent="0">
              <a:buNone/>
              <a:defRPr sz="896"/>
            </a:lvl8pPr>
            <a:lvl9pPr marL="3639678" indent="0">
              <a:buNone/>
              <a:defRPr sz="89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5428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9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84"/>
            </a:lvl1pPr>
            <a:lvl2pPr marL="454960" indent="0">
              <a:buNone/>
              <a:defRPr sz="2786"/>
            </a:lvl2pPr>
            <a:lvl3pPr marL="909919" indent="0">
              <a:buNone/>
              <a:defRPr sz="2388"/>
            </a:lvl3pPr>
            <a:lvl4pPr marL="1364879" indent="0">
              <a:buNone/>
              <a:defRPr sz="1990"/>
            </a:lvl4pPr>
            <a:lvl5pPr marL="1819839" indent="0">
              <a:buNone/>
              <a:defRPr sz="1990"/>
            </a:lvl5pPr>
            <a:lvl6pPr marL="2274799" indent="0">
              <a:buNone/>
              <a:defRPr sz="1990"/>
            </a:lvl6pPr>
            <a:lvl7pPr marL="2729758" indent="0">
              <a:buNone/>
              <a:defRPr sz="1990"/>
            </a:lvl7pPr>
            <a:lvl8pPr marL="3184718" indent="0">
              <a:buNone/>
              <a:defRPr sz="1990"/>
            </a:lvl8pPr>
            <a:lvl9pPr marL="3639678" indent="0">
              <a:buNone/>
              <a:defRPr sz="199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93"/>
            </a:lvl1pPr>
            <a:lvl2pPr marL="454960" indent="0">
              <a:buNone/>
              <a:defRPr sz="1194"/>
            </a:lvl2pPr>
            <a:lvl3pPr marL="909919" indent="0">
              <a:buNone/>
              <a:defRPr sz="995"/>
            </a:lvl3pPr>
            <a:lvl4pPr marL="1364879" indent="0">
              <a:buNone/>
              <a:defRPr sz="896"/>
            </a:lvl4pPr>
            <a:lvl5pPr marL="1819839" indent="0">
              <a:buNone/>
              <a:defRPr sz="896"/>
            </a:lvl5pPr>
            <a:lvl6pPr marL="2274799" indent="0">
              <a:buNone/>
              <a:defRPr sz="896"/>
            </a:lvl6pPr>
            <a:lvl7pPr marL="2729758" indent="0">
              <a:buNone/>
              <a:defRPr sz="896"/>
            </a:lvl7pPr>
            <a:lvl8pPr marL="3184718" indent="0">
              <a:buNone/>
              <a:defRPr sz="896"/>
            </a:lvl8pPr>
            <a:lvl9pPr marL="3639678" indent="0">
              <a:buNone/>
              <a:defRPr sz="89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8304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36589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54000"/>
            <a:ext cx="2794000" cy="607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54000"/>
            <a:ext cx="8178800" cy="607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14/8/2021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2721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1"/>
            <a:ext cx="11176000" cy="715963"/>
          </a:xfrm>
        </p:spPr>
        <p:txBody>
          <a:bodyPr/>
          <a:lstStyle/>
          <a:p>
            <a:r>
              <a:rPr lang="en-US"/>
              <a:t>Click to edit Master title style</a:t>
            </a:r>
          </a:p>
        </p:txBody>
      </p:sp>
      <p:sp>
        <p:nvSpPr>
          <p:cNvPr id="3" name="Chart Placeholder 2"/>
          <p:cNvSpPr>
            <a:spLocks noGrp="1"/>
          </p:cNvSpPr>
          <p:nvPr>
            <p:ph type="chart" idx="1"/>
          </p:nvPr>
        </p:nvSpPr>
        <p:spPr>
          <a:xfrm>
            <a:off x="304800" y="1143000"/>
            <a:ext cx="11176000" cy="5181600"/>
          </a:xfrm>
        </p:spPr>
        <p:txBody>
          <a:bodyPr/>
          <a:lstStyle/>
          <a:p>
            <a:r>
              <a:rPr lang="en-US"/>
              <a:t>Click icon to add chart</a:t>
            </a:r>
          </a:p>
        </p:txBody>
      </p:sp>
      <p:sp>
        <p:nvSpPr>
          <p:cNvPr id="4" name="Date Placeholder 3"/>
          <p:cNvSpPr>
            <a:spLocks noGrp="1"/>
          </p:cNvSpPr>
          <p:nvPr>
            <p:ph type="dt" sz="half" idx="10"/>
          </p:nvPr>
        </p:nvSpPr>
        <p:spPr>
          <a:xfrm>
            <a:off x="4368806" y="6470688"/>
            <a:ext cx="3352800" cy="320675"/>
          </a:xfrm>
        </p:spPr>
        <p:txBody>
          <a:bodyPr/>
          <a:lstStyle>
            <a:lvl1pPr>
              <a:defRPr/>
            </a:lvl1pPr>
          </a:lstStyle>
          <a:p>
            <a:fld id="{1D8BD707-D9CF-40AE-B4C6-C98DA3205C09}" type="datetimeFigureOut">
              <a:rPr lang="en-US" smtClean="0"/>
              <a:pPr/>
              <a:t>14/8/2021</a:t>
            </a:fld>
            <a:endParaRPr lang="en-US"/>
          </a:p>
        </p:txBody>
      </p:sp>
      <p:sp>
        <p:nvSpPr>
          <p:cNvPr id="5" name="Footer Placeholder 4"/>
          <p:cNvSpPr>
            <a:spLocks noGrp="1"/>
          </p:cNvSpPr>
          <p:nvPr>
            <p:ph type="ftr" sz="quarter" idx="11"/>
          </p:nvPr>
        </p:nvSpPr>
        <p:spPr>
          <a:xfrm>
            <a:off x="7924800" y="6477000"/>
            <a:ext cx="2641600" cy="298450"/>
          </a:xfrm>
        </p:spPr>
        <p:txBody>
          <a:bodyPr/>
          <a:lstStyle>
            <a:lvl1pPr>
              <a:defRPr/>
            </a:lvl1pPr>
          </a:lstStyle>
          <a:p>
            <a:endParaRPr lang="en-US"/>
          </a:p>
        </p:txBody>
      </p:sp>
      <p:sp>
        <p:nvSpPr>
          <p:cNvPr id="6" name="Slide Number Placeholder 5"/>
          <p:cNvSpPr>
            <a:spLocks noGrp="1"/>
          </p:cNvSpPr>
          <p:nvPr>
            <p:ph type="sldNum" sz="quarter" idx="12"/>
          </p:nvPr>
        </p:nvSpPr>
        <p:spPr>
          <a:xfrm>
            <a:off x="10769600" y="6494463"/>
            <a:ext cx="914400" cy="29210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04955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extLst>
      <p:ext uri="{BB962C8B-B14F-4D97-AF65-F5344CB8AC3E}">
        <p14:creationId xmlns:p14="http://schemas.microsoft.com/office/powerpoint/2010/main" val="4032062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1219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625600" y="3886200"/>
            <a:ext cx="8534400" cy="1752600"/>
          </a:xfrm>
        </p:spPr>
        <p:txBody>
          <a:bodyPr/>
          <a:lstStyle>
            <a:lvl1pPr marL="0" indent="0" algn="ctr">
              <a:buNone/>
              <a:defRPr sz="1692" baseline="0">
                <a:solidFill>
                  <a:schemeClr val="tx2"/>
                </a:solidFill>
              </a:defRPr>
            </a:lvl1pPr>
            <a:lvl2pPr marL="454960" indent="0" algn="ctr">
              <a:buNone/>
              <a:defRPr>
                <a:solidFill>
                  <a:schemeClr val="tx1">
                    <a:tint val="75000"/>
                  </a:schemeClr>
                </a:solidFill>
              </a:defRPr>
            </a:lvl2pPr>
            <a:lvl3pPr marL="909919" indent="0" algn="ctr">
              <a:buNone/>
              <a:defRPr>
                <a:solidFill>
                  <a:schemeClr val="tx1">
                    <a:tint val="75000"/>
                  </a:schemeClr>
                </a:solidFill>
              </a:defRPr>
            </a:lvl3pPr>
            <a:lvl4pPr marL="1364879" indent="0" algn="ctr">
              <a:buNone/>
              <a:defRPr>
                <a:solidFill>
                  <a:schemeClr val="tx1">
                    <a:tint val="75000"/>
                  </a:schemeClr>
                </a:solidFill>
              </a:defRPr>
            </a:lvl4pPr>
            <a:lvl5pPr marL="1819839" indent="0" algn="ctr">
              <a:buNone/>
              <a:defRPr>
                <a:solidFill>
                  <a:schemeClr val="tx1">
                    <a:tint val="75000"/>
                  </a:schemeClr>
                </a:solidFill>
              </a:defRPr>
            </a:lvl5pPr>
            <a:lvl6pPr marL="2274799" indent="0" algn="ctr">
              <a:buNone/>
              <a:defRPr>
                <a:solidFill>
                  <a:schemeClr val="tx1">
                    <a:tint val="75000"/>
                  </a:schemeClr>
                </a:solidFill>
              </a:defRPr>
            </a:lvl6pPr>
            <a:lvl7pPr marL="2729758" indent="0" algn="ctr">
              <a:buNone/>
              <a:defRPr>
                <a:solidFill>
                  <a:schemeClr val="tx1">
                    <a:tint val="75000"/>
                  </a:schemeClr>
                </a:solidFill>
              </a:defRPr>
            </a:lvl7pPr>
            <a:lvl8pPr marL="3184718" indent="0" algn="ctr">
              <a:buNone/>
              <a:defRPr>
                <a:solidFill>
                  <a:schemeClr val="tx1">
                    <a:tint val="75000"/>
                  </a:schemeClr>
                </a:solidFill>
              </a:defRPr>
            </a:lvl8pPr>
            <a:lvl9pPr marL="3639678"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92"/>
            <a:ext cx="10363200" cy="1470025"/>
          </a:xfrm>
        </p:spPr>
        <p:txBody>
          <a:bodyPr/>
          <a:lstStyle>
            <a:lvl1pPr algn="ctr">
              <a:defRPr sz="3184"/>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620FBEAC-3299-4DD1-842B-DD03074266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1733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6"/>
          </p:nvPr>
        </p:nvSpPr>
        <p:spPr/>
        <p:txBody>
          <a:bodyPr/>
          <a:lstStyle>
            <a:lvl1pPr>
              <a:defRPr/>
            </a:lvl1pPr>
          </a:lstStyle>
          <a:p>
            <a:pPr>
              <a:defRPr/>
            </a:pPr>
            <a:fld id="{D96E6BCE-9CD0-49BA-8DCF-800BC9815D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9841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3" y="4962553"/>
            <a:ext cx="10513484" cy="1362075"/>
          </a:xfrm>
        </p:spPr>
        <p:txBody>
          <a:bodyPr anchor="t"/>
          <a:lstStyle>
            <a:lvl1pPr algn="l">
              <a:defRPr sz="3184"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3" y="3462345"/>
            <a:ext cx="10513484" cy="1500187"/>
          </a:xfrm>
        </p:spPr>
        <p:txBody>
          <a:bodyPr anchor="b"/>
          <a:lstStyle>
            <a:lvl1pPr marL="0" indent="0">
              <a:buNone/>
              <a:defRPr sz="1692" baseline="0">
                <a:solidFill>
                  <a:schemeClr val="tx2"/>
                </a:solidFill>
              </a:defRPr>
            </a:lvl1pPr>
            <a:lvl2pPr marL="454960" indent="0">
              <a:buNone/>
              <a:defRPr sz="1791">
                <a:solidFill>
                  <a:schemeClr val="tx1">
                    <a:tint val="75000"/>
                  </a:schemeClr>
                </a:solidFill>
              </a:defRPr>
            </a:lvl2pPr>
            <a:lvl3pPr marL="909919" indent="0">
              <a:buNone/>
              <a:defRPr sz="1592">
                <a:solidFill>
                  <a:schemeClr val="tx1">
                    <a:tint val="75000"/>
                  </a:schemeClr>
                </a:solidFill>
              </a:defRPr>
            </a:lvl3pPr>
            <a:lvl4pPr marL="1364879" indent="0">
              <a:buNone/>
              <a:defRPr sz="1393">
                <a:solidFill>
                  <a:schemeClr val="tx1">
                    <a:tint val="75000"/>
                  </a:schemeClr>
                </a:solidFill>
              </a:defRPr>
            </a:lvl4pPr>
            <a:lvl5pPr marL="1819839" indent="0">
              <a:buNone/>
              <a:defRPr sz="1393">
                <a:solidFill>
                  <a:schemeClr val="tx1">
                    <a:tint val="75000"/>
                  </a:schemeClr>
                </a:solidFill>
              </a:defRPr>
            </a:lvl5pPr>
            <a:lvl6pPr marL="2274799" indent="0">
              <a:buNone/>
              <a:defRPr sz="1393">
                <a:solidFill>
                  <a:schemeClr val="tx1">
                    <a:tint val="75000"/>
                  </a:schemeClr>
                </a:solidFill>
              </a:defRPr>
            </a:lvl6pPr>
            <a:lvl7pPr marL="2729758" indent="0">
              <a:buNone/>
              <a:defRPr sz="1393">
                <a:solidFill>
                  <a:schemeClr val="tx1">
                    <a:tint val="75000"/>
                  </a:schemeClr>
                </a:solidFill>
              </a:defRPr>
            </a:lvl7pPr>
            <a:lvl8pPr marL="3184718" indent="0">
              <a:buNone/>
              <a:defRPr sz="1393">
                <a:solidFill>
                  <a:schemeClr val="tx1">
                    <a:tint val="75000"/>
                  </a:schemeClr>
                </a:solidFill>
              </a:defRPr>
            </a:lvl8pPr>
            <a:lvl9pPr marL="3639678" indent="0">
              <a:buNone/>
              <a:defRPr sz="13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A4EF238D-5C88-477C-BFE7-3E3017338C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474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9"/>
            <a:ext cx="10515600" cy="2852737"/>
          </a:xfrm>
        </p:spPr>
        <p:txBody>
          <a:bodyPr anchor="b"/>
          <a:lstStyle>
            <a:lvl1pPr>
              <a:defRPr sz="5971"/>
            </a:lvl1pPr>
          </a:lstStyle>
          <a:p>
            <a:r>
              <a:rPr lang="en-US"/>
              <a:t>Click to edit Master title style</a:t>
            </a:r>
          </a:p>
        </p:txBody>
      </p:sp>
      <p:sp>
        <p:nvSpPr>
          <p:cNvPr id="3" name="Text Placeholder 2"/>
          <p:cNvSpPr>
            <a:spLocks noGrp="1"/>
          </p:cNvSpPr>
          <p:nvPr>
            <p:ph type="body" idx="1"/>
          </p:nvPr>
        </p:nvSpPr>
        <p:spPr>
          <a:xfrm>
            <a:off x="831849" y="4589502"/>
            <a:ext cx="10515600" cy="1500187"/>
          </a:xfrm>
        </p:spPr>
        <p:txBody>
          <a:bodyPr/>
          <a:lstStyle>
            <a:lvl1pPr marL="0" indent="0">
              <a:buNone/>
              <a:defRPr sz="2388">
                <a:solidFill>
                  <a:schemeClr val="tx1">
                    <a:tint val="75000"/>
                  </a:schemeClr>
                </a:solidFill>
              </a:defRPr>
            </a:lvl1pPr>
            <a:lvl2pPr marL="454960" indent="0">
              <a:buNone/>
              <a:defRPr sz="1990">
                <a:solidFill>
                  <a:schemeClr val="tx1">
                    <a:tint val="75000"/>
                  </a:schemeClr>
                </a:solidFill>
              </a:defRPr>
            </a:lvl2pPr>
            <a:lvl3pPr marL="909919" indent="0">
              <a:buNone/>
              <a:defRPr sz="1791">
                <a:solidFill>
                  <a:schemeClr val="tx1">
                    <a:tint val="75000"/>
                  </a:schemeClr>
                </a:solidFill>
              </a:defRPr>
            </a:lvl3pPr>
            <a:lvl4pPr marL="1364879" indent="0">
              <a:buNone/>
              <a:defRPr sz="1592">
                <a:solidFill>
                  <a:schemeClr val="tx1">
                    <a:tint val="75000"/>
                  </a:schemeClr>
                </a:solidFill>
              </a:defRPr>
            </a:lvl4pPr>
            <a:lvl5pPr marL="1819839" indent="0">
              <a:buNone/>
              <a:defRPr sz="1592">
                <a:solidFill>
                  <a:schemeClr val="tx1">
                    <a:tint val="75000"/>
                  </a:schemeClr>
                </a:solidFill>
              </a:defRPr>
            </a:lvl5pPr>
            <a:lvl6pPr marL="2274799" indent="0">
              <a:buNone/>
              <a:defRPr sz="1592">
                <a:solidFill>
                  <a:schemeClr val="tx1">
                    <a:tint val="75000"/>
                  </a:schemeClr>
                </a:solidFill>
              </a:defRPr>
            </a:lvl6pPr>
            <a:lvl7pPr marL="2729758" indent="0">
              <a:buNone/>
              <a:defRPr sz="1592">
                <a:solidFill>
                  <a:schemeClr val="tx1">
                    <a:tint val="75000"/>
                  </a:schemeClr>
                </a:solidFill>
              </a:defRPr>
            </a:lvl7pPr>
            <a:lvl8pPr marL="3184718" indent="0">
              <a:buNone/>
              <a:defRPr sz="1592">
                <a:solidFill>
                  <a:schemeClr val="tx1">
                    <a:tint val="75000"/>
                  </a:schemeClr>
                </a:solidFill>
              </a:defRPr>
            </a:lvl8pPr>
            <a:lvl9pPr marL="3639678" indent="0">
              <a:buNone/>
              <a:defRPr sz="15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296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6"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solidFill>
                <a:srgbClr val="FFFFFF"/>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7"/>
          </p:nvPr>
        </p:nvSpPr>
        <p:spPr/>
        <p:txBody>
          <a:bodyPr/>
          <a:lstStyle>
            <a:lvl1pPr>
              <a:defRPr/>
            </a:lvl1pPr>
          </a:lstStyle>
          <a:p>
            <a:pPr>
              <a:defRPr/>
            </a:pPr>
            <a:fld id="{438BA834-B23A-4BFA-BD49-4A6E80BD7C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7421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6"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6" y="1600200"/>
            <a:ext cx="4978400" cy="574675"/>
          </a:xfrm>
        </p:spPr>
        <p:txBody>
          <a:bodyPr anchor="b"/>
          <a:lstStyle>
            <a:lvl1pPr marL="0" indent="0">
              <a:buNone/>
              <a:defRPr sz="1692" b="0" i="0" baseline="0">
                <a:solidFill>
                  <a:schemeClr val="tx2"/>
                </a:solidFill>
              </a:defRPr>
            </a:lvl1pPr>
            <a:lvl2pPr marL="454960" indent="0">
              <a:buNone/>
              <a:defRPr sz="1990" b="1"/>
            </a:lvl2pPr>
            <a:lvl3pPr marL="909919" indent="0">
              <a:buNone/>
              <a:defRPr sz="1791" b="1"/>
            </a:lvl3pPr>
            <a:lvl4pPr marL="1364879" indent="0">
              <a:buNone/>
              <a:defRPr sz="1592" b="1"/>
            </a:lvl4pPr>
            <a:lvl5pPr marL="1819839" indent="0">
              <a:buNone/>
              <a:defRPr sz="1592" b="1"/>
            </a:lvl5pPr>
            <a:lvl6pPr marL="2274799" indent="0">
              <a:buNone/>
              <a:defRPr sz="1592" b="1"/>
            </a:lvl6pPr>
            <a:lvl7pPr marL="2729758" indent="0">
              <a:buNone/>
              <a:defRPr sz="1592" b="1"/>
            </a:lvl7pPr>
            <a:lvl8pPr marL="3184718" indent="0">
              <a:buNone/>
              <a:defRPr sz="1592" b="1"/>
            </a:lvl8pPr>
            <a:lvl9pPr marL="3639678" indent="0">
              <a:buNone/>
              <a:defRPr sz="1592"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lstStyle>
            <a:lvl1pPr marL="0" indent="0">
              <a:buNone/>
              <a:defRPr sz="1692" b="0" i="0" baseline="0">
                <a:solidFill>
                  <a:schemeClr val="tx2"/>
                </a:solidFill>
              </a:defRPr>
            </a:lvl1pPr>
            <a:lvl2pPr marL="454960" indent="0">
              <a:buNone/>
              <a:defRPr sz="1990" b="1"/>
            </a:lvl2pPr>
            <a:lvl3pPr marL="909919" indent="0">
              <a:buNone/>
              <a:defRPr sz="1791" b="1"/>
            </a:lvl3pPr>
            <a:lvl4pPr marL="1364879" indent="0">
              <a:buNone/>
              <a:defRPr sz="1592" b="1"/>
            </a:lvl4pPr>
            <a:lvl5pPr marL="1819839" indent="0">
              <a:buNone/>
              <a:defRPr sz="1592" b="1"/>
            </a:lvl5pPr>
            <a:lvl6pPr marL="2274799" indent="0">
              <a:buNone/>
              <a:defRPr sz="1592" b="1"/>
            </a:lvl6pPr>
            <a:lvl7pPr marL="2729758" indent="0">
              <a:buNone/>
              <a:defRPr sz="1592" b="1"/>
            </a:lvl7pPr>
            <a:lvl8pPr marL="3184718" indent="0">
              <a:buNone/>
              <a:defRPr sz="1592" b="1"/>
            </a:lvl8pPr>
            <a:lvl9pPr marL="3639678" indent="0">
              <a:buNone/>
              <a:defRPr sz="1592" b="1"/>
            </a:lvl9pPr>
          </a:lstStyle>
          <a:p>
            <a:pPr lvl="0"/>
            <a:r>
              <a:rPr lang="en-US"/>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solidFill>
                <a:srgbClr val="FFFFFF"/>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srgbClr val="FFFFFF"/>
              </a:solidFill>
            </a:endParaRPr>
          </a:p>
        </p:txBody>
      </p:sp>
      <p:sp>
        <p:nvSpPr>
          <p:cNvPr id="9" name="Slide Number Placeholder 5"/>
          <p:cNvSpPr>
            <a:spLocks noGrp="1"/>
          </p:cNvSpPr>
          <p:nvPr>
            <p:ph type="sldNum" sz="quarter" idx="17"/>
          </p:nvPr>
        </p:nvSpPr>
        <p:spPr/>
        <p:txBody>
          <a:bodyPr/>
          <a:lstStyle>
            <a:lvl1pPr>
              <a:defRPr/>
            </a:lvl1pPr>
          </a:lstStyle>
          <a:p>
            <a:pPr>
              <a:defRPr/>
            </a:pPr>
            <a:fld id="{1416D2A3-ADE2-487C-A071-A5E311FD31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5983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5"/>
          <p:cNvSpPr>
            <a:spLocks noGrp="1"/>
          </p:cNvSpPr>
          <p:nvPr>
            <p:ph type="sldNum" sz="quarter" idx="12"/>
          </p:nvPr>
        </p:nvSpPr>
        <p:spPr/>
        <p:txBody>
          <a:bodyPr/>
          <a:lstStyle>
            <a:lvl1pPr>
              <a:defRPr/>
            </a:lvl1pPr>
          </a:lstStyle>
          <a:p>
            <a:pPr>
              <a:defRPr/>
            </a:pPr>
            <a:fld id="{5006B88E-F883-4CC1-AB3E-10E263E20AE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9117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AECCD911-0274-46CB-83FD-DE092209D9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6842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6"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lstStyle>
            <a:lvl1pPr algn="l">
              <a:defRPr sz="1791"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5"/>
            <a:ext cx="3962400" cy="3167109"/>
          </a:xfrm>
        </p:spPr>
        <p:txBody>
          <a:bodyPr tIns="9144"/>
          <a:lstStyle>
            <a:lvl1pPr marL="0" indent="0">
              <a:buNone/>
              <a:defRPr sz="1393"/>
            </a:lvl1pPr>
            <a:lvl2pPr marL="454960" indent="0">
              <a:buNone/>
              <a:defRPr sz="1194"/>
            </a:lvl2pPr>
            <a:lvl3pPr marL="909919" indent="0">
              <a:buNone/>
              <a:defRPr sz="995"/>
            </a:lvl3pPr>
            <a:lvl4pPr marL="1364879" indent="0">
              <a:buNone/>
              <a:defRPr sz="896"/>
            </a:lvl4pPr>
            <a:lvl5pPr marL="1819839" indent="0">
              <a:buNone/>
              <a:defRPr sz="896"/>
            </a:lvl5pPr>
            <a:lvl6pPr marL="2274799" indent="0">
              <a:buNone/>
              <a:defRPr sz="896"/>
            </a:lvl6pPr>
            <a:lvl7pPr marL="2729758" indent="0">
              <a:buNone/>
              <a:defRPr sz="896"/>
            </a:lvl7pPr>
            <a:lvl8pPr marL="3184718" indent="0">
              <a:buNone/>
              <a:defRPr sz="896"/>
            </a:lvl8pPr>
            <a:lvl9pPr marL="3639678" indent="0">
              <a:buNone/>
              <a:defRPr sz="896"/>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solidFill>
                <a:srgbClr val="FFFFFF"/>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6"/>
          </p:nvPr>
        </p:nvSpPr>
        <p:spPr/>
        <p:txBody>
          <a:bodyPr/>
          <a:lstStyle>
            <a:lvl1pPr>
              <a:defRPr/>
            </a:lvl1pPr>
          </a:lstStyle>
          <a:p>
            <a:pPr>
              <a:defRPr/>
            </a:pPr>
            <a:fld id="{BDB904EE-C231-4231-874E-6E615DE4A9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800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12800" y="1447800"/>
            <a:ext cx="3962400" cy="1097280"/>
          </a:xfrm>
        </p:spPr>
        <p:txBody>
          <a:bodyPr/>
          <a:lstStyle>
            <a:lvl1pPr algn="l">
              <a:defRPr sz="1791"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rtlCol="0"/>
          <a:lstStyle>
            <a:lvl1pPr marL="0" indent="0" algn="ctr">
              <a:buNone/>
              <a:defRPr sz="1990" baseline="0">
                <a:solidFill>
                  <a:schemeClr val="tx1">
                    <a:lumMod val="65000"/>
                  </a:schemeClr>
                </a:solidFill>
              </a:defRPr>
            </a:lvl1pPr>
            <a:lvl2pPr marL="454960" indent="0">
              <a:buNone/>
              <a:defRPr sz="2786"/>
            </a:lvl2pPr>
            <a:lvl3pPr marL="909919" indent="0">
              <a:buNone/>
              <a:defRPr sz="2388"/>
            </a:lvl3pPr>
            <a:lvl4pPr marL="1364879" indent="0">
              <a:buNone/>
              <a:defRPr sz="1990"/>
            </a:lvl4pPr>
            <a:lvl5pPr marL="1819839" indent="0">
              <a:buNone/>
              <a:defRPr sz="1990"/>
            </a:lvl5pPr>
            <a:lvl6pPr marL="2274799" indent="0">
              <a:buNone/>
              <a:defRPr sz="1990"/>
            </a:lvl6pPr>
            <a:lvl7pPr marL="2729758" indent="0">
              <a:buNone/>
              <a:defRPr sz="1990"/>
            </a:lvl7pPr>
            <a:lvl8pPr marL="3184718" indent="0">
              <a:buNone/>
              <a:defRPr sz="1990"/>
            </a:lvl8pPr>
            <a:lvl9pPr marL="3639678" indent="0">
              <a:buNone/>
              <a:defRPr sz="199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800" y="2547893"/>
            <a:ext cx="3962400" cy="2405109"/>
          </a:xfrm>
        </p:spPr>
        <p:txBody>
          <a:bodyPr tIns="9144"/>
          <a:lstStyle>
            <a:lvl1pPr marL="0" indent="0">
              <a:buNone/>
              <a:defRPr sz="1393"/>
            </a:lvl1pPr>
            <a:lvl2pPr marL="454960" indent="0">
              <a:buNone/>
              <a:defRPr sz="1194"/>
            </a:lvl2pPr>
            <a:lvl3pPr marL="909919" indent="0">
              <a:buNone/>
              <a:defRPr sz="995"/>
            </a:lvl3pPr>
            <a:lvl4pPr marL="1364879" indent="0">
              <a:buNone/>
              <a:defRPr sz="896"/>
            </a:lvl4pPr>
            <a:lvl5pPr marL="1819839" indent="0">
              <a:buNone/>
              <a:defRPr sz="896"/>
            </a:lvl5pPr>
            <a:lvl6pPr marL="2274799" indent="0">
              <a:buNone/>
              <a:defRPr sz="896"/>
            </a:lvl6pPr>
            <a:lvl7pPr marL="2729758" indent="0">
              <a:buNone/>
              <a:defRPr sz="896"/>
            </a:lvl7pPr>
            <a:lvl8pPr marL="3184718" indent="0">
              <a:buNone/>
              <a:defRPr sz="896"/>
            </a:lvl8pPr>
            <a:lvl9pPr marL="3639678" indent="0">
              <a:buNone/>
              <a:defRPr sz="896"/>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8" name="Slide Number Placeholder 6"/>
          <p:cNvSpPr>
            <a:spLocks noGrp="1"/>
          </p:cNvSpPr>
          <p:nvPr>
            <p:ph type="sldNum" sz="quarter" idx="12"/>
          </p:nvPr>
        </p:nvSpPr>
        <p:spPr/>
        <p:txBody>
          <a:bodyPr/>
          <a:lstStyle>
            <a:lvl1pPr>
              <a:defRPr/>
            </a:lvl1pPr>
          </a:lstStyle>
          <a:p>
            <a:pPr>
              <a:defRPr/>
            </a:pPr>
            <a:fld id="{DB820059-65BA-410B-9D1D-478C6DBCFE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448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9D2A4523-62FF-45A6-8234-AA3F0F594D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9468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6" y="274640"/>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B6CAE705-A5FF-4773-B37C-5785FAB0B6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5608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CAEF942-B038-438A-81AF-61CC02CADB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0116765"/>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41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56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37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5" y="1681163"/>
            <a:ext cx="5157787" cy="823912"/>
          </a:xfrm>
        </p:spPr>
        <p:txBody>
          <a:bodyPr anchor="b"/>
          <a:lstStyle>
            <a:lvl1pPr marL="0" indent="0">
              <a:buNone/>
              <a:defRPr sz="2388" b="1"/>
            </a:lvl1pPr>
            <a:lvl2pPr marL="454960" indent="0">
              <a:buNone/>
              <a:defRPr sz="1990" b="1"/>
            </a:lvl2pPr>
            <a:lvl3pPr marL="909919" indent="0">
              <a:buNone/>
              <a:defRPr sz="1791" b="1"/>
            </a:lvl3pPr>
            <a:lvl4pPr marL="1364879" indent="0">
              <a:buNone/>
              <a:defRPr sz="1592" b="1"/>
            </a:lvl4pPr>
            <a:lvl5pPr marL="1819839" indent="0">
              <a:buNone/>
              <a:defRPr sz="1592" b="1"/>
            </a:lvl5pPr>
            <a:lvl6pPr marL="2274799" indent="0">
              <a:buNone/>
              <a:defRPr sz="1592" b="1"/>
            </a:lvl6pPr>
            <a:lvl7pPr marL="2729758" indent="0">
              <a:buNone/>
              <a:defRPr sz="1592" b="1"/>
            </a:lvl7pPr>
            <a:lvl8pPr marL="3184718" indent="0">
              <a:buNone/>
              <a:defRPr sz="1592" b="1"/>
            </a:lvl8pPr>
            <a:lvl9pPr marL="3639678" indent="0">
              <a:buNone/>
              <a:defRPr sz="1592" b="1"/>
            </a:lvl9pPr>
          </a:lstStyle>
          <a:p>
            <a:pPr lvl="0"/>
            <a:r>
              <a:rPr lang="en-US"/>
              <a:t>Click to edit Master text styles</a:t>
            </a:r>
          </a:p>
        </p:txBody>
      </p:sp>
      <p:sp>
        <p:nvSpPr>
          <p:cNvPr id="4" name="Content Placeholder 3"/>
          <p:cNvSpPr>
            <a:spLocks noGrp="1"/>
          </p:cNvSpPr>
          <p:nvPr>
            <p:ph sz="half" idx="2"/>
          </p:nvPr>
        </p:nvSpPr>
        <p:spPr>
          <a:xfrm>
            <a:off x="83979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4" y="1681163"/>
            <a:ext cx="5183188" cy="823912"/>
          </a:xfrm>
        </p:spPr>
        <p:txBody>
          <a:bodyPr anchor="b"/>
          <a:lstStyle>
            <a:lvl1pPr marL="0" indent="0">
              <a:buNone/>
              <a:defRPr sz="2388" b="1"/>
            </a:lvl1pPr>
            <a:lvl2pPr marL="454960" indent="0">
              <a:buNone/>
              <a:defRPr sz="1990" b="1"/>
            </a:lvl2pPr>
            <a:lvl3pPr marL="909919" indent="0">
              <a:buNone/>
              <a:defRPr sz="1791" b="1"/>
            </a:lvl3pPr>
            <a:lvl4pPr marL="1364879" indent="0">
              <a:buNone/>
              <a:defRPr sz="1592" b="1"/>
            </a:lvl4pPr>
            <a:lvl5pPr marL="1819839" indent="0">
              <a:buNone/>
              <a:defRPr sz="1592" b="1"/>
            </a:lvl5pPr>
            <a:lvl6pPr marL="2274799" indent="0">
              <a:buNone/>
              <a:defRPr sz="1592" b="1"/>
            </a:lvl6pPr>
            <a:lvl7pPr marL="2729758" indent="0">
              <a:buNone/>
              <a:defRPr sz="1592" b="1"/>
            </a:lvl7pPr>
            <a:lvl8pPr marL="3184718" indent="0">
              <a:buNone/>
              <a:defRPr sz="1592" b="1"/>
            </a:lvl8pPr>
            <a:lvl9pPr marL="3639678" indent="0">
              <a:buNone/>
              <a:defRPr sz="1592" b="1"/>
            </a:lvl9pPr>
          </a:lstStyle>
          <a:p>
            <a:pPr lvl="0"/>
            <a:r>
              <a:rPr lang="en-US"/>
              <a:t>Click to edit Master text styles</a:t>
            </a:r>
          </a:p>
        </p:txBody>
      </p:sp>
      <p:sp>
        <p:nvSpPr>
          <p:cNvPr id="6" name="Content Placeholder 5"/>
          <p:cNvSpPr>
            <a:spLocks noGrp="1"/>
          </p:cNvSpPr>
          <p:nvPr>
            <p:ph sz="quarter" idx="4"/>
          </p:nvPr>
        </p:nvSpPr>
        <p:spPr>
          <a:xfrm>
            <a:off x="617220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41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87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2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84"/>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92"/>
            </a:lvl1pPr>
            <a:lvl2pPr marL="454960" indent="0">
              <a:buNone/>
              <a:defRPr sz="1393"/>
            </a:lvl2pPr>
            <a:lvl3pPr marL="909919" indent="0">
              <a:buNone/>
              <a:defRPr sz="1194"/>
            </a:lvl3pPr>
            <a:lvl4pPr marL="1364879" indent="0">
              <a:buNone/>
              <a:defRPr sz="995"/>
            </a:lvl4pPr>
            <a:lvl5pPr marL="1819839" indent="0">
              <a:buNone/>
              <a:defRPr sz="995"/>
            </a:lvl5pPr>
            <a:lvl6pPr marL="2274799" indent="0">
              <a:buNone/>
              <a:defRPr sz="995"/>
            </a:lvl6pPr>
            <a:lvl7pPr marL="2729758" indent="0">
              <a:buNone/>
              <a:defRPr sz="995"/>
            </a:lvl7pPr>
            <a:lvl8pPr marL="3184718" indent="0">
              <a:buNone/>
              <a:defRPr sz="995"/>
            </a:lvl8pPr>
            <a:lvl9pPr marL="3639678" indent="0">
              <a:buNone/>
              <a:defRPr sz="995"/>
            </a:lvl9pPr>
          </a:lstStyle>
          <a:p>
            <a:pPr lvl="0"/>
            <a:r>
              <a:rPr lang="en-US"/>
              <a:t>Click to edit Master text styles</a:t>
            </a:r>
          </a:p>
        </p:txBody>
      </p:sp>
      <p:sp>
        <p:nvSpPr>
          <p:cNvPr id="5" name="Date Placeholder 4"/>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87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84"/>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184"/>
            </a:lvl1pPr>
            <a:lvl2pPr marL="454960" indent="0">
              <a:buNone/>
              <a:defRPr sz="2786"/>
            </a:lvl2pPr>
            <a:lvl3pPr marL="909919" indent="0">
              <a:buNone/>
              <a:defRPr sz="2388"/>
            </a:lvl3pPr>
            <a:lvl4pPr marL="1364879" indent="0">
              <a:buNone/>
              <a:defRPr sz="1990"/>
            </a:lvl4pPr>
            <a:lvl5pPr marL="1819839" indent="0">
              <a:buNone/>
              <a:defRPr sz="1990"/>
            </a:lvl5pPr>
            <a:lvl6pPr marL="2274799" indent="0">
              <a:buNone/>
              <a:defRPr sz="1990"/>
            </a:lvl6pPr>
            <a:lvl7pPr marL="2729758" indent="0">
              <a:buNone/>
              <a:defRPr sz="1990"/>
            </a:lvl7pPr>
            <a:lvl8pPr marL="3184718" indent="0">
              <a:buNone/>
              <a:defRPr sz="1990"/>
            </a:lvl8pPr>
            <a:lvl9pPr marL="3639678" indent="0">
              <a:buNone/>
              <a:defRPr sz="1990"/>
            </a:lvl9pPr>
          </a:lstStyle>
          <a:p>
            <a:endParaRPr lang="en-US"/>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92"/>
            </a:lvl1pPr>
            <a:lvl2pPr marL="454960" indent="0">
              <a:buNone/>
              <a:defRPr sz="1393"/>
            </a:lvl2pPr>
            <a:lvl3pPr marL="909919" indent="0">
              <a:buNone/>
              <a:defRPr sz="1194"/>
            </a:lvl3pPr>
            <a:lvl4pPr marL="1364879" indent="0">
              <a:buNone/>
              <a:defRPr sz="995"/>
            </a:lvl4pPr>
            <a:lvl5pPr marL="1819839" indent="0">
              <a:buNone/>
              <a:defRPr sz="995"/>
            </a:lvl5pPr>
            <a:lvl6pPr marL="2274799" indent="0">
              <a:buNone/>
              <a:defRPr sz="995"/>
            </a:lvl6pPr>
            <a:lvl7pPr marL="2729758" indent="0">
              <a:buNone/>
              <a:defRPr sz="995"/>
            </a:lvl7pPr>
            <a:lvl8pPr marL="3184718" indent="0">
              <a:buNone/>
              <a:defRPr sz="995"/>
            </a:lvl8pPr>
            <a:lvl9pPr marL="3639678" indent="0">
              <a:buNone/>
              <a:defRPr sz="995"/>
            </a:lvl9pPr>
          </a:lstStyle>
          <a:p>
            <a:pPr lvl="0"/>
            <a:r>
              <a:rPr lang="en-US"/>
              <a:t>Click to edit Master text styles</a:t>
            </a:r>
          </a:p>
        </p:txBody>
      </p:sp>
      <p:sp>
        <p:nvSpPr>
          <p:cNvPr id="5" name="Date Placeholder 4"/>
          <p:cNvSpPr>
            <a:spLocks noGrp="1"/>
          </p:cNvSpPr>
          <p:nvPr>
            <p:ph type="dt" sz="half" idx="10"/>
          </p:nvPr>
        </p:nvSpPr>
        <p:spPr/>
        <p:txBody>
          <a:body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69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19"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9"/>
            <a:ext cx="2743200" cy="365125"/>
          </a:xfrm>
          <a:prstGeom prst="rect">
            <a:avLst/>
          </a:prstGeom>
        </p:spPr>
        <p:txBody>
          <a:bodyPr vert="horz" lIns="91440" tIns="45720" rIns="91440" bIns="45720" rtlCol="0" anchor="ctr"/>
          <a:lstStyle>
            <a:lvl1pPr algn="l">
              <a:defRPr sz="1194">
                <a:solidFill>
                  <a:schemeClr val="tx1">
                    <a:tint val="75000"/>
                  </a:schemeClr>
                </a:solidFill>
              </a:defRPr>
            </a:lvl1pPr>
          </a:lstStyle>
          <a:p>
            <a:fld id="{AA1C51ED-4713-4F5C-B4A3-B2334BF3AAC0}" type="datetimeFigureOut">
              <a:rPr lang="en-US" smtClean="0">
                <a:solidFill>
                  <a:prstClr val="black">
                    <a:tint val="75000"/>
                  </a:prstClr>
                </a:solidFill>
              </a:rPr>
              <a:pPr/>
              <a:t>14/8/2021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89"/>
            <a:ext cx="411480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6" y="6356389"/>
            <a:ext cx="2743200" cy="365125"/>
          </a:xfrm>
          <a:prstGeom prst="rect">
            <a:avLst/>
          </a:prstGeom>
        </p:spPr>
        <p:txBody>
          <a:bodyPr vert="horz" lIns="91440" tIns="45720" rIns="91440" bIns="45720" rtlCol="0" anchor="ctr"/>
          <a:lstStyle>
            <a:lvl1pPr algn="r">
              <a:defRPr sz="1194">
                <a:solidFill>
                  <a:schemeClr val="tx1">
                    <a:tint val="75000"/>
                  </a:schemeClr>
                </a:solidFill>
              </a:defRPr>
            </a:lvl1pPr>
          </a:lstStyle>
          <a:p>
            <a:fld id="{BB8451B3-675B-47EE-B197-579138A62E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532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09919"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80" indent="-227480" algn="l" defTabSz="909919" rtl="0" eaLnBrk="1" latinLnBrk="0" hangingPunct="1">
        <a:lnSpc>
          <a:spcPct val="90000"/>
        </a:lnSpc>
        <a:spcBef>
          <a:spcPts val="995"/>
        </a:spcBef>
        <a:buFont typeface="Arial" panose="020B0604020202020204" pitchFamily="34" charset="0"/>
        <a:buChar char="•"/>
        <a:defRPr sz="2786" kern="1200">
          <a:solidFill>
            <a:schemeClr val="tx1"/>
          </a:solidFill>
          <a:latin typeface="+mn-lt"/>
          <a:ea typeface="+mn-ea"/>
          <a:cs typeface="+mn-cs"/>
        </a:defRPr>
      </a:lvl1pPr>
      <a:lvl2pPr marL="682440" indent="-227480" algn="l" defTabSz="909919"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399" indent="-227480" algn="l" defTabSz="909919"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359" indent="-227480" algn="l" defTabSz="909919"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319" indent="-227480" algn="l" defTabSz="909919"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278" indent="-227480" algn="l" defTabSz="909919"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7238" indent="-227480" algn="l" defTabSz="909919"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2198" indent="-227480" algn="l" defTabSz="909919"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7158" indent="-227480" algn="l" defTabSz="909919"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en-US"/>
      </a:defPPr>
      <a:lvl1pPr marL="0" algn="l" defTabSz="909919" rtl="0" eaLnBrk="1" latinLnBrk="0" hangingPunct="1">
        <a:defRPr sz="1791" kern="1200">
          <a:solidFill>
            <a:schemeClr val="tx1"/>
          </a:solidFill>
          <a:latin typeface="+mn-lt"/>
          <a:ea typeface="+mn-ea"/>
          <a:cs typeface="+mn-cs"/>
        </a:defRPr>
      </a:lvl1pPr>
      <a:lvl2pPr marL="454960" algn="l" defTabSz="909919" rtl="0" eaLnBrk="1" latinLnBrk="0" hangingPunct="1">
        <a:defRPr sz="1791" kern="1200">
          <a:solidFill>
            <a:schemeClr val="tx1"/>
          </a:solidFill>
          <a:latin typeface="+mn-lt"/>
          <a:ea typeface="+mn-ea"/>
          <a:cs typeface="+mn-cs"/>
        </a:defRPr>
      </a:lvl2pPr>
      <a:lvl3pPr marL="909919" algn="l" defTabSz="909919" rtl="0" eaLnBrk="1" latinLnBrk="0" hangingPunct="1">
        <a:defRPr sz="1791" kern="1200">
          <a:solidFill>
            <a:schemeClr val="tx1"/>
          </a:solidFill>
          <a:latin typeface="+mn-lt"/>
          <a:ea typeface="+mn-ea"/>
          <a:cs typeface="+mn-cs"/>
        </a:defRPr>
      </a:lvl3pPr>
      <a:lvl4pPr marL="1364879" algn="l" defTabSz="909919" rtl="0" eaLnBrk="1" latinLnBrk="0" hangingPunct="1">
        <a:defRPr sz="1791" kern="1200">
          <a:solidFill>
            <a:schemeClr val="tx1"/>
          </a:solidFill>
          <a:latin typeface="+mn-lt"/>
          <a:ea typeface="+mn-ea"/>
          <a:cs typeface="+mn-cs"/>
        </a:defRPr>
      </a:lvl4pPr>
      <a:lvl5pPr marL="1819839" algn="l" defTabSz="909919" rtl="0" eaLnBrk="1" latinLnBrk="0" hangingPunct="1">
        <a:defRPr sz="1791" kern="1200">
          <a:solidFill>
            <a:schemeClr val="tx1"/>
          </a:solidFill>
          <a:latin typeface="+mn-lt"/>
          <a:ea typeface="+mn-ea"/>
          <a:cs typeface="+mn-cs"/>
        </a:defRPr>
      </a:lvl5pPr>
      <a:lvl6pPr marL="2274799" algn="l" defTabSz="909919" rtl="0" eaLnBrk="1" latinLnBrk="0" hangingPunct="1">
        <a:defRPr sz="1791" kern="1200">
          <a:solidFill>
            <a:schemeClr val="tx1"/>
          </a:solidFill>
          <a:latin typeface="+mn-lt"/>
          <a:ea typeface="+mn-ea"/>
          <a:cs typeface="+mn-cs"/>
        </a:defRPr>
      </a:lvl6pPr>
      <a:lvl7pPr marL="2729758" algn="l" defTabSz="909919" rtl="0" eaLnBrk="1" latinLnBrk="0" hangingPunct="1">
        <a:defRPr sz="1791" kern="1200">
          <a:solidFill>
            <a:schemeClr val="tx1"/>
          </a:solidFill>
          <a:latin typeface="+mn-lt"/>
          <a:ea typeface="+mn-ea"/>
          <a:cs typeface="+mn-cs"/>
        </a:defRPr>
      </a:lvl7pPr>
      <a:lvl8pPr marL="3184718" algn="l" defTabSz="909919" rtl="0" eaLnBrk="1" latinLnBrk="0" hangingPunct="1">
        <a:defRPr sz="1791" kern="1200">
          <a:solidFill>
            <a:schemeClr val="tx1"/>
          </a:solidFill>
          <a:latin typeface="+mn-lt"/>
          <a:ea typeface="+mn-ea"/>
          <a:cs typeface="+mn-cs"/>
        </a:defRPr>
      </a:lvl8pPr>
      <a:lvl9pPr marL="3639678" algn="l" defTabSz="909919" rtl="0" eaLnBrk="1" latinLnBrk="0" hangingPunct="1">
        <a:defRPr sz="179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9" name="Rectangle 95"/>
          <p:cNvSpPr>
            <a:spLocks noChangeArrowheads="1"/>
          </p:cNvSpPr>
          <p:nvPr/>
        </p:nvSpPr>
        <p:spPr bwMode="gray">
          <a:xfrm>
            <a:off x="0" y="0"/>
            <a:ext cx="12192000" cy="990600"/>
          </a:xfrm>
          <a:prstGeom prst="rect">
            <a:avLst/>
          </a:prstGeom>
          <a:gradFill rotWithShape="1">
            <a:gsLst>
              <a:gs pos="0">
                <a:schemeClr val="accent1">
                  <a:alpha val="39999"/>
                </a:schemeClr>
              </a:gs>
              <a:gs pos="100000">
                <a:schemeClr val="accent1">
                  <a:gamma/>
                  <a:tint val="0"/>
                  <a:invGamma/>
                  <a:alpha val="0"/>
                </a:schemeClr>
              </a:gs>
            </a:gsLst>
            <a:lin ang="5400000" scaled="1"/>
          </a:gradFill>
          <a:ln w="9525">
            <a:noFill/>
            <a:miter lim="800000"/>
            <a:headEnd/>
            <a:tailEnd/>
          </a:ln>
          <a:effectLst/>
        </p:spPr>
        <p:txBody>
          <a:bodyPr wrap="none" anchor="ctr"/>
          <a:lstStyle/>
          <a:p>
            <a:endParaRPr lang="en-US" sz="1791"/>
          </a:p>
        </p:txBody>
      </p:sp>
      <p:sp>
        <p:nvSpPr>
          <p:cNvPr id="1028" name="Rectangle 4"/>
          <p:cNvSpPr>
            <a:spLocks noGrp="1" noChangeArrowheads="1"/>
          </p:cNvSpPr>
          <p:nvPr>
            <p:ph type="dt" sz="half" idx="2"/>
          </p:nvPr>
        </p:nvSpPr>
        <p:spPr bwMode="auto">
          <a:xfrm>
            <a:off x="4368806" y="6470688"/>
            <a:ext cx="3352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94">
                <a:solidFill>
                  <a:srgbClr val="003300"/>
                </a:solidFill>
              </a:defRPr>
            </a:lvl1pPr>
          </a:lstStyle>
          <a:p>
            <a:fld id="{1D8BD707-D9CF-40AE-B4C6-C98DA3205C09}" type="datetimeFigureOut">
              <a:rPr lang="en-US" smtClean="0"/>
              <a:pPr/>
              <a:t>14/8/2021</a:t>
            </a:fld>
            <a:endParaRPr lang="en-US"/>
          </a:p>
        </p:txBody>
      </p:sp>
      <p:sp>
        <p:nvSpPr>
          <p:cNvPr id="1029" name="Rectangle 5"/>
          <p:cNvSpPr>
            <a:spLocks noGrp="1" noChangeArrowheads="1"/>
          </p:cNvSpPr>
          <p:nvPr>
            <p:ph type="ftr" sz="quarter" idx="3"/>
          </p:nvPr>
        </p:nvSpPr>
        <p:spPr bwMode="auto">
          <a:xfrm>
            <a:off x="7924800" y="6477000"/>
            <a:ext cx="26416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94"/>
            </a:lvl1pPr>
          </a:lstStyle>
          <a:p>
            <a:endParaRPr lang="en-US"/>
          </a:p>
        </p:txBody>
      </p:sp>
      <p:sp>
        <p:nvSpPr>
          <p:cNvPr id="1030" name="Rectangle 6"/>
          <p:cNvSpPr>
            <a:spLocks noGrp="1" noChangeArrowheads="1"/>
          </p:cNvSpPr>
          <p:nvPr>
            <p:ph type="sldNum" sz="quarter" idx="4"/>
          </p:nvPr>
        </p:nvSpPr>
        <p:spPr bwMode="auto">
          <a:xfrm>
            <a:off x="10769600" y="6494463"/>
            <a:ext cx="91440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94">
                <a:solidFill>
                  <a:srgbClr val="003300"/>
                </a:solidFill>
              </a:defRPr>
            </a:lvl1pPr>
          </a:lstStyle>
          <a:p>
            <a:fld id="{B6F15528-21DE-4FAA-801E-634DDDAF4B2B}" type="slidenum">
              <a:rPr lang="en-US" smtClean="0"/>
              <a:pPr/>
              <a:t>‹#›</a:t>
            </a:fld>
            <a:endParaRPr lang="en-US"/>
          </a:p>
        </p:txBody>
      </p:sp>
      <p:sp>
        <p:nvSpPr>
          <p:cNvPr id="1027" name="Rectangle 3"/>
          <p:cNvSpPr>
            <a:spLocks noGrp="1" noChangeArrowheads="1"/>
          </p:cNvSpPr>
          <p:nvPr>
            <p:ph type="body" idx="1"/>
          </p:nvPr>
        </p:nvSpPr>
        <p:spPr bwMode="auto">
          <a:xfrm>
            <a:off x="304800" y="1143000"/>
            <a:ext cx="11176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15" name="Line 91"/>
          <p:cNvSpPr>
            <a:spLocks noChangeShapeType="1"/>
          </p:cNvSpPr>
          <p:nvPr/>
        </p:nvSpPr>
        <p:spPr bwMode="auto">
          <a:xfrm>
            <a:off x="304806" y="990600"/>
            <a:ext cx="8128000" cy="0"/>
          </a:xfrm>
          <a:prstGeom prst="line">
            <a:avLst/>
          </a:prstGeom>
          <a:noFill/>
          <a:ln w="19050" cap="rnd">
            <a:solidFill>
              <a:schemeClr val="tx2"/>
            </a:solidFill>
            <a:prstDash val="sysDot"/>
            <a:round/>
            <a:headEnd/>
            <a:tailEnd/>
          </a:ln>
          <a:effectLst/>
        </p:spPr>
        <p:txBody>
          <a:bodyPr/>
          <a:lstStyle/>
          <a:p>
            <a:endParaRPr lang="en-US" sz="1791"/>
          </a:p>
        </p:txBody>
      </p:sp>
      <p:sp>
        <p:nvSpPr>
          <p:cNvPr id="1026" name="Rectangle 2"/>
          <p:cNvSpPr>
            <a:spLocks noGrp="1" noChangeArrowheads="1"/>
          </p:cNvSpPr>
          <p:nvPr>
            <p:ph type="title"/>
          </p:nvPr>
        </p:nvSpPr>
        <p:spPr bwMode="black">
          <a:xfrm>
            <a:off x="304800" y="254001"/>
            <a:ext cx="111760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2051" name="Picture 3" descr="D:\Education\Trung hoc Thuc hanh\General\Data\10 - Luc hap dan\img\333.png"/>
          <p:cNvPicPr>
            <a:picLocks noChangeAspect="1" noChangeArrowheads="1"/>
          </p:cNvPicPr>
          <p:nvPr/>
        </p:nvPicPr>
        <p:blipFill>
          <a:blip r:embed="rId15"/>
          <a:srcRect/>
          <a:stretch>
            <a:fillRect/>
          </a:stretch>
        </p:blipFill>
        <p:spPr bwMode="auto">
          <a:xfrm>
            <a:off x="14" y="762000"/>
            <a:ext cx="11633201" cy="6134100"/>
          </a:xfrm>
          <a:prstGeom prst="rect">
            <a:avLst/>
          </a:prstGeom>
          <a:noFill/>
        </p:spPr>
      </p:pic>
      <p:grpSp>
        <p:nvGrpSpPr>
          <p:cNvPr id="28" name="Group 27"/>
          <p:cNvGrpSpPr/>
          <p:nvPr/>
        </p:nvGrpSpPr>
        <p:grpSpPr>
          <a:xfrm>
            <a:off x="9834880" y="533403"/>
            <a:ext cx="965200" cy="785949"/>
            <a:chOff x="7391400" y="533400"/>
            <a:chExt cx="723900" cy="785949"/>
          </a:xfrm>
        </p:grpSpPr>
        <p:pic>
          <p:nvPicPr>
            <p:cNvPr id="21" name="Picture 6" descr="D:\Education\Trung hoc Thuc hanh\General\Data\10 - Luc hap dan\img\gl1.png"/>
            <p:cNvPicPr>
              <a:picLocks noChangeAspect="1" noChangeArrowheads="1"/>
            </p:cNvPicPr>
            <p:nvPr userDrawn="1"/>
          </p:nvPicPr>
          <p:blipFill>
            <a:blip r:embed="rId16" cstate="print"/>
            <a:srcRect/>
            <a:stretch>
              <a:fillRect/>
            </a:stretch>
          </p:blipFill>
          <p:spPr bwMode="auto">
            <a:xfrm>
              <a:off x="7432766" y="616131"/>
              <a:ext cx="620486" cy="620486"/>
            </a:xfrm>
            <a:prstGeom prst="rect">
              <a:avLst/>
            </a:prstGeom>
            <a:noFill/>
          </p:spPr>
        </p:pic>
        <p:pic>
          <p:nvPicPr>
            <p:cNvPr id="22" name="Picture 110" descr="season_2"/>
            <p:cNvPicPr>
              <a:picLocks noChangeArrowheads="1"/>
            </p:cNvPicPr>
            <p:nvPr userDrawn="1"/>
          </p:nvPicPr>
          <p:blipFill>
            <a:blip r:embed="rId17"/>
            <a:srcRect l="53087" t="15094" r="12962" b="45284"/>
            <a:stretch>
              <a:fillRect/>
            </a:stretch>
          </p:blipFill>
          <p:spPr bwMode="gray">
            <a:xfrm>
              <a:off x="7391400" y="533400"/>
              <a:ext cx="723900" cy="785949"/>
            </a:xfrm>
            <a:prstGeom prst="rect">
              <a:avLst/>
            </a:prstGeom>
            <a:noFill/>
          </p:spPr>
        </p:pic>
      </p:grpSp>
      <p:grpSp>
        <p:nvGrpSpPr>
          <p:cNvPr id="23" name="Group 22"/>
          <p:cNvGrpSpPr/>
          <p:nvPr/>
        </p:nvGrpSpPr>
        <p:grpSpPr>
          <a:xfrm>
            <a:off x="10820400" y="533403"/>
            <a:ext cx="965200" cy="785949"/>
            <a:chOff x="7467600" y="5486400"/>
            <a:chExt cx="1333500" cy="1447800"/>
          </a:xfrm>
        </p:grpSpPr>
        <p:pic>
          <p:nvPicPr>
            <p:cNvPr id="24" name="Picture 5" descr="D:\Education\Trung hoc Thuc hanh\General\Data\10 - Luc hap dan\img\nt1.png"/>
            <p:cNvPicPr>
              <a:picLocks noChangeAspect="1" noChangeArrowheads="1"/>
            </p:cNvPicPr>
            <p:nvPr userDrawn="1"/>
          </p:nvPicPr>
          <p:blipFill>
            <a:blip r:embed="rId18" cstate="print"/>
            <a:srcRect/>
            <a:stretch>
              <a:fillRect/>
            </a:stretch>
          </p:blipFill>
          <p:spPr bwMode="auto">
            <a:xfrm>
              <a:off x="7562850" y="5638800"/>
              <a:ext cx="1143000" cy="1143000"/>
            </a:xfrm>
            <a:prstGeom prst="rect">
              <a:avLst/>
            </a:prstGeom>
            <a:noFill/>
          </p:spPr>
        </p:pic>
        <p:pic>
          <p:nvPicPr>
            <p:cNvPr id="25" name="Picture 110" descr="season_2"/>
            <p:cNvPicPr>
              <a:picLocks noChangeArrowheads="1"/>
            </p:cNvPicPr>
            <p:nvPr userDrawn="1"/>
          </p:nvPicPr>
          <p:blipFill>
            <a:blip r:embed="rId17"/>
            <a:srcRect l="53087" t="15094" r="12962" b="45284"/>
            <a:stretch>
              <a:fillRect/>
            </a:stretch>
          </p:blipFill>
          <p:spPr bwMode="gray">
            <a:xfrm>
              <a:off x="7467600" y="5486400"/>
              <a:ext cx="1333500" cy="1447800"/>
            </a:xfrm>
            <a:prstGeom prst="rect">
              <a:avLst/>
            </a:prstGeom>
            <a:noFill/>
          </p:spPr>
        </p:pic>
      </p:grpSp>
      <p:grpSp>
        <p:nvGrpSpPr>
          <p:cNvPr id="27" name="Group 26"/>
          <p:cNvGrpSpPr/>
          <p:nvPr/>
        </p:nvGrpSpPr>
        <p:grpSpPr>
          <a:xfrm>
            <a:off x="8839201" y="533400"/>
            <a:ext cx="975360" cy="799864"/>
            <a:chOff x="6261652" y="1586948"/>
            <a:chExt cx="1333500" cy="1447799"/>
          </a:xfrm>
        </p:grpSpPr>
        <p:pic>
          <p:nvPicPr>
            <p:cNvPr id="2052" name="Picture 4" descr="D:\Education\Trung hoc Thuc hanh\General\Data\10 - Luc hap dan\img\nt3.png"/>
            <p:cNvPicPr>
              <a:picLocks noChangeAspect="1" noChangeArrowheads="1"/>
            </p:cNvPicPr>
            <p:nvPr userDrawn="1"/>
          </p:nvPicPr>
          <p:blipFill>
            <a:blip r:embed="rId19" cstate="print"/>
            <a:srcRect/>
            <a:stretch>
              <a:fillRect/>
            </a:stretch>
          </p:blipFill>
          <p:spPr bwMode="auto">
            <a:xfrm>
              <a:off x="6324600" y="1752600"/>
              <a:ext cx="1143000" cy="1143000"/>
            </a:xfrm>
            <a:prstGeom prst="rect">
              <a:avLst/>
            </a:prstGeom>
            <a:noFill/>
          </p:spPr>
        </p:pic>
        <p:pic>
          <p:nvPicPr>
            <p:cNvPr id="26" name="Picture 110" descr="season_2"/>
            <p:cNvPicPr>
              <a:picLocks noChangeArrowheads="1"/>
            </p:cNvPicPr>
            <p:nvPr userDrawn="1"/>
          </p:nvPicPr>
          <p:blipFill>
            <a:blip r:embed="rId17"/>
            <a:srcRect l="53087" t="15094" r="12962" b="45284"/>
            <a:stretch>
              <a:fillRect/>
            </a:stretch>
          </p:blipFill>
          <p:spPr bwMode="gray">
            <a:xfrm>
              <a:off x="6261652" y="1586948"/>
              <a:ext cx="1333500" cy="1447799"/>
            </a:xfrm>
            <a:prstGeom prst="rect">
              <a:avLst/>
            </a:prstGeom>
            <a:noFill/>
          </p:spPr>
        </p:pic>
      </p:grpSp>
    </p:spTree>
    <p:extLst>
      <p:ext uri="{BB962C8B-B14F-4D97-AF65-F5344CB8AC3E}">
        <p14:creationId xmlns:p14="http://schemas.microsoft.com/office/powerpoint/2010/main" val="8543391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1" fontAlgn="base" hangingPunct="1">
        <a:spcBef>
          <a:spcPct val="0"/>
        </a:spcBef>
        <a:spcAft>
          <a:spcPct val="0"/>
        </a:spcAft>
        <a:defRPr sz="3184" b="1">
          <a:solidFill>
            <a:schemeClr val="tx2"/>
          </a:solidFill>
          <a:latin typeface="+mj-lt"/>
          <a:ea typeface="+mj-ea"/>
          <a:cs typeface="+mj-cs"/>
        </a:defRPr>
      </a:lvl1pPr>
      <a:lvl2pPr algn="l" rtl="0" eaLnBrk="1" fontAlgn="base" hangingPunct="1">
        <a:spcBef>
          <a:spcPct val="0"/>
        </a:spcBef>
        <a:spcAft>
          <a:spcPct val="0"/>
        </a:spcAft>
        <a:defRPr sz="3184" b="1">
          <a:solidFill>
            <a:schemeClr val="tx2"/>
          </a:solidFill>
          <a:latin typeface="Verdana" pitchFamily="34" charset="0"/>
        </a:defRPr>
      </a:lvl2pPr>
      <a:lvl3pPr algn="l" rtl="0" eaLnBrk="1" fontAlgn="base" hangingPunct="1">
        <a:spcBef>
          <a:spcPct val="0"/>
        </a:spcBef>
        <a:spcAft>
          <a:spcPct val="0"/>
        </a:spcAft>
        <a:defRPr sz="3184" b="1">
          <a:solidFill>
            <a:schemeClr val="tx2"/>
          </a:solidFill>
          <a:latin typeface="Verdana" pitchFamily="34" charset="0"/>
        </a:defRPr>
      </a:lvl3pPr>
      <a:lvl4pPr algn="l" rtl="0" eaLnBrk="1" fontAlgn="base" hangingPunct="1">
        <a:spcBef>
          <a:spcPct val="0"/>
        </a:spcBef>
        <a:spcAft>
          <a:spcPct val="0"/>
        </a:spcAft>
        <a:defRPr sz="3184" b="1">
          <a:solidFill>
            <a:schemeClr val="tx2"/>
          </a:solidFill>
          <a:latin typeface="Verdana" pitchFamily="34" charset="0"/>
        </a:defRPr>
      </a:lvl4pPr>
      <a:lvl5pPr algn="l" rtl="0" eaLnBrk="1" fontAlgn="base" hangingPunct="1">
        <a:spcBef>
          <a:spcPct val="0"/>
        </a:spcBef>
        <a:spcAft>
          <a:spcPct val="0"/>
        </a:spcAft>
        <a:defRPr sz="3184" b="1">
          <a:solidFill>
            <a:schemeClr val="tx2"/>
          </a:solidFill>
          <a:latin typeface="Verdana" pitchFamily="34" charset="0"/>
        </a:defRPr>
      </a:lvl5pPr>
      <a:lvl6pPr marL="454960" algn="l" rtl="0" eaLnBrk="1" fontAlgn="base" hangingPunct="1">
        <a:spcBef>
          <a:spcPct val="0"/>
        </a:spcBef>
        <a:spcAft>
          <a:spcPct val="0"/>
        </a:spcAft>
        <a:defRPr sz="3184" b="1">
          <a:solidFill>
            <a:schemeClr val="tx2"/>
          </a:solidFill>
          <a:latin typeface="Verdana" pitchFamily="34" charset="0"/>
        </a:defRPr>
      </a:lvl6pPr>
      <a:lvl7pPr marL="909919" algn="l" rtl="0" eaLnBrk="1" fontAlgn="base" hangingPunct="1">
        <a:spcBef>
          <a:spcPct val="0"/>
        </a:spcBef>
        <a:spcAft>
          <a:spcPct val="0"/>
        </a:spcAft>
        <a:defRPr sz="3184" b="1">
          <a:solidFill>
            <a:schemeClr val="tx2"/>
          </a:solidFill>
          <a:latin typeface="Verdana" pitchFamily="34" charset="0"/>
        </a:defRPr>
      </a:lvl7pPr>
      <a:lvl8pPr marL="1364879" algn="l" rtl="0" eaLnBrk="1" fontAlgn="base" hangingPunct="1">
        <a:spcBef>
          <a:spcPct val="0"/>
        </a:spcBef>
        <a:spcAft>
          <a:spcPct val="0"/>
        </a:spcAft>
        <a:defRPr sz="3184" b="1">
          <a:solidFill>
            <a:schemeClr val="tx2"/>
          </a:solidFill>
          <a:latin typeface="Verdana" pitchFamily="34" charset="0"/>
        </a:defRPr>
      </a:lvl8pPr>
      <a:lvl9pPr marL="1819839" algn="l" rtl="0" eaLnBrk="1" fontAlgn="base" hangingPunct="1">
        <a:spcBef>
          <a:spcPct val="0"/>
        </a:spcBef>
        <a:spcAft>
          <a:spcPct val="0"/>
        </a:spcAft>
        <a:defRPr sz="3184" b="1">
          <a:solidFill>
            <a:schemeClr val="tx2"/>
          </a:solidFill>
          <a:latin typeface="Verdana" pitchFamily="34" charset="0"/>
        </a:defRPr>
      </a:lvl9pPr>
    </p:titleStyle>
    <p:bodyStyle>
      <a:lvl1pPr marL="341220" indent="-341220" algn="l" rtl="0" eaLnBrk="1" fontAlgn="base" hangingPunct="1">
        <a:spcBef>
          <a:spcPct val="20000"/>
        </a:spcBef>
        <a:spcAft>
          <a:spcPct val="0"/>
        </a:spcAft>
        <a:buClr>
          <a:schemeClr val="tx2"/>
        </a:buClr>
        <a:buFont typeface="Wingdings" pitchFamily="2" charset="2"/>
        <a:buChar char="v"/>
        <a:defRPr sz="2786" b="1">
          <a:solidFill>
            <a:schemeClr val="tx1"/>
          </a:solidFill>
          <a:latin typeface="+mn-lt"/>
          <a:ea typeface="+mn-ea"/>
          <a:cs typeface="+mn-cs"/>
        </a:defRPr>
      </a:lvl1pPr>
      <a:lvl2pPr marL="739310" indent="-284350" algn="l" rtl="0" eaLnBrk="1" fontAlgn="base" hangingPunct="1">
        <a:spcBef>
          <a:spcPct val="20000"/>
        </a:spcBef>
        <a:spcAft>
          <a:spcPct val="0"/>
        </a:spcAft>
        <a:buClr>
          <a:schemeClr val="accent1"/>
        </a:buClr>
        <a:buFont typeface="Wingdings" pitchFamily="2" charset="2"/>
        <a:buChar char="§"/>
        <a:defRPr sz="2388">
          <a:solidFill>
            <a:schemeClr val="tx1"/>
          </a:solidFill>
          <a:latin typeface="Arial" charset="0"/>
        </a:defRPr>
      </a:lvl2pPr>
      <a:lvl3pPr marL="1137399" indent="-227480" algn="l" rtl="0" eaLnBrk="1" fontAlgn="base" hangingPunct="1">
        <a:spcBef>
          <a:spcPct val="20000"/>
        </a:spcBef>
        <a:spcAft>
          <a:spcPct val="0"/>
        </a:spcAft>
        <a:buClr>
          <a:schemeClr val="tx1"/>
        </a:buClr>
        <a:buChar char="•"/>
        <a:defRPr sz="2189">
          <a:solidFill>
            <a:schemeClr val="tx1"/>
          </a:solidFill>
          <a:latin typeface="Arial" charset="0"/>
        </a:defRPr>
      </a:lvl3pPr>
      <a:lvl4pPr marL="1592359" indent="-227480" algn="l" rtl="0" eaLnBrk="1" fontAlgn="base" hangingPunct="1">
        <a:spcBef>
          <a:spcPct val="20000"/>
        </a:spcBef>
        <a:spcAft>
          <a:spcPct val="0"/>
        </a:spcAft>
        <a:buChar char="–"/>
        <a:defRPr sz="1990">
          <a:solidFill>
            <a:schemeClr val="tx1"/>
          </a:solidFill>
          <a:latin typeface="Arial" charset="0"/>
        </a:defRPr>
      </a:lvl4pPr>
      <a:lvl5pPr marL="2047319" indent="-227480" algn="l" rtl="0" eaLnBrk="1" fontAlgn="base" hangingPunct="1">
        <a:spcBef>
          <a:spcPct val="20000"/>
        </a:spcBef>
        <a:spcAft>
          <a:spcPct val="0"/>
        </a:spcAft>
        <a:buChar char="»"/>
        <a:defRPr sz="1990">
          <a:solidFill>
            <a:schemeClr val="tx1"/>
          </a:solidFill>
          <a:latin typeface="Arial" charset="0"/>
        </a:defRPr>
      </a:lvl5pPr>
      <a:lvl6pPr marL="2502278" indent="-227480" algn="l" rtl="0" eaLnBrk="1" fontAlgn="base" hangingPunct="1">
        <a:spcBef>
          <a:spcPct val="20000"/>
        </a:spcBef>
        <a:spcAft>
          <a:spcPct val="0"/>
        </a:spcAft>
        <a:buChar char="»"/>
        <a:defRPr sz="1990">
          <a:solidFill>
            <a:schemeClr val="tx1"/>
          </a:solidFill>
          <a:latin typeface="Arial" charset="0"/>
        </a:defRPr>
      </a:lvl6pPr>
      <a:lvl7pPr marL="2957238" indent="-227480" algn="l" rtl="0" eaLnBrk="1" fontAlgn="base" hangingPunct="1">
        <a:spcBef>
          <a:spcPct val="20000"/>
        </a:spcBef>
        <a:spcAft>
          <a:spcPct val="0"/>
        </a:spcAft>
        <a:buChar char="»"/>
        <a:defRPr sz="1990">
          <a:solidFill>
            <a:schemeClr val="tx1"/>
          </a:solidFill>
          <a:latin typeface="Arial" charset="0"/>
        </a:defRPr>
      </a:lvl7pPr>
      <a:lvl8pPr marL="3412198" indent="-227480" algn="l" rtl="0" eaLnBrk="1" fontAlgn="base" hangingPunct="1">
        <a:spcBef>
          <a:spcPct val="20000"/>
        </a:spcBef>
        <a:spcAft>
          <a:spcPct val="0"/>
        </a:spcAft>
        <a:buChar char="»"/>
        <a:defRPr sz="1990">
          <a:solidFill>
            <a:schemeClr val="tx1"/>
          </a:solidFill>
          <a:latin typeface="Arial" charset="0"/>
        </a:defRPr>
      </a:lvl8pPr>
      <a:lvl9pPr marL="3867158" indent="-227480" algn="l" rtl="0" eaLnBrk="1" fontAlgn="base" hangingPunct="1">
        <a:spcBef>
          <a:spcPct val="20000"/>
        </a:spcBef>
        <a:spcAft>
          <a:spcPct val="0"/>
        </a:spcAft>
        <a:buChar char="»"/>
        <a:defRPr sz="1990">
          <a:solidFill>
            <a:schemeClr val="tx1"/>
          </a:solidFill>
          <a:latin typeface="Arial" charset="0"/>
        </a:defRPr>
      </a:lvl9pPr>
    </p:bodyStyle>
    <p:otherStyle>
      <a:defPPr>
        <a:defRPr lang="en-US"/>
      </a:defPPr>
      <a:lvl1pPr marL="0" algn="l" defTabSz="909919" rtl="0" eaLnBrk="1" latinLnBrk="0" hangingPunct="1">
        <a:defRPr sz="1791" kern="1200">
          <a:solidFill>
            <a:schemeClr val="tx1"/>
          </a:solidFill>
          <a:latin typeface="+mn-lt"/>
          <a:ea typeface="+mn-ea"/>
          <a:cs typeface="+mn-cs"/>
        </a:defRPr>
      </a:lvl1pPr>
      <a:lvl2pPr marL="454960" algn="l" defTabSz="909919" rtl="0" eaLnBrk="1" latinLnBrk="0" hangingPunct="1">
        <a:defRPr sz="1791" kern="1200">
          <a:solidFill>
            <a:schemeClr val="tx1"/>
          </a:solidFill>
          <a:latin typeface="+mn-lt"/>
          <a:ea typeface="+mn-ea"/>
          <a:cs typeface="+mn-cs"/>
        </a:defRPr>
      </a:lvl2pPr>
      <a:lvl3pPr marL="909919" algn="l" defTabSz="909919" rtl="0" eaLnBrk="1" latinLnBrk="0" hangingPunct="1">
        <a:defRPr sz="1791" kern="1200">
          <a:solidFill>
            <a:schemeClr val="tx1"/>
          </a:solidFill>
          <a:latin typeface="+mn-lt"/>
          <a:ea typeface="+mn-ea"/>
          <a:cs typeface="+mn-cs"/>
        </a:defRPr>
      </a:lvl3pPr>
      <a:lvl4pPr marL="1364879" algn="l" defTabSz="909919" rtl="0" eaLnBrk="1" latinLnBrk="0" hangingPunct="1">
        <a:defRPr sz="1791" kern="1200">
          <a:solidFill>
            <a:schemeClr val="tx1"/>
          </a:solidFill>
          <a:latin typeface="+mn-lt"/>
          <a:ea typeface="+mn-ea"/>
          <a:cs typeface="+mn-cs"/>
        </a:defRPr>
      </a:lvl4pPr>
      <a:lvl5pPr marL="1819839" algn="l" defTabSz="909919" rtl="0" eaLnBrk="1" latinLnBrk="0" hangingPunct="1">
        <a:defRPr sz="1791" kern="1200">
          <a:solidFill>
            <a:schemeClr val="tx1"/>
          </a:solidFill>
          <a:latin typeface="+mn-lt"/>
          <a:ea typeface="+mn-ea"/>
          <a:cs typeface="+mn-cs"/>
        </a:defRPr>
      </a:lvl5pPr>
      <a:lvl6pPr marL="2274799" algn="l" defTabSz="909919" rtl="0" eaLnBrk="1" latinLnBrk="0" hangingPunct="1">
        <a:defRPr sz="1791" kern="1200">
          <a:solidFill>
            <a:schemeClr val="tx1"/>
          </a:solidFill>
          <a:latin typeface="+mn-lt"/>
          <a:ea typeface="+mn-ea"/>
          <a:cs typeface="+mn-cs"/>
        </a:defRPr>
      </a:lvl6pPr>
      <a:lvl7pPr marL="2729758" algn="l" defTabSz="909919" rtl="0" eaLnBrk="1" latinLnBrk="0" hangingPunct="1">
        <a:defRPr sz="1791" kern="1200">
          <a:solidFill>
            <a:schemeClr val="tx1"/>
          </a:solidFill>
          <a:latin typeface="+mn-lt"/>
          <a:ea typeface="+mn-ea"/>
          <a:cs typeface="+mn-cs"/>
        </a:defRPr>
      </a:lvl7pPr>
      <a:lvl8pPr marL="3184718" algn="l" defTabSz="909919" rtl="0" eaLnBrk="1" latinLnBrk="0" hangingPunct="1">
        <a:defRPr sz="1791" kern="1200">
          <a:solidFill>
            <a:schemeClr val="tx1"/>
          </a:solidFill>
          <a:latin typeface="+mn-lt"/>
          <a:ea typeface="+mn-ea"/>
          <a:cs typeface="+mn-cs"/>
        </a:defRPr>
      </a:lvl8pPr>
      <a:lvl9pPr marL="3639678" algn="l" defTabSz="909919" rtl="0" eaLnBrk="1" latinLnBrk="0" hangingPunct="1">
        <a:defRPr sz="179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4098" name="Picture 6" descr="horizon.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5"/>
            <a:ext cx="105664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0" y="6356378"/>
            <a:ext cx="2032000" cy="365125"/>
          </a:xfrm>
          <a:prstGeom prst="rect">
            <a:avLst/>
          </a:prstGeom>
        </p:spPr>
        <p:txBody>
          <a:bodyPr vert="horz" lIns="91440" tIns="45720" rIns="91440" bIns="45720" rtlCol="0" anchor="ctr"/>
          <a:lstStyle>
            <a:lvl1pPr algn="r">
              <a:defRPr sz="995" strike="noStrike" spc="60" baseline="0">
                <a:solidFill>
                  <a:schemeClr val="tx1"/>
                </a:solidFill>
                <a:cs typeface="Arial" pitchFamily="34" charset="0"/>
              </a:defRPr>
            </a:lvl1pPr>
          </a:lstStyle>
          <a:p>
            <a:pPr fontAlgn="base">
              <a:spcBef>
                <a:spcPct val="0"/>
              </a:spcBef>
              <a:spcAft>
                <a:spcPct val="0"/>
              </a:spcAft>
              <a:defRPr/>
            </a:pPr>
            <a:endParaRPr lang="en-US">
              <a:solidFill>
                <a:srgbClr val="FFFFFF"/>
              </a:solidFill>
              <a:latin typeface="Times New Roman" pitchFamily="18" charset="0"/>
            </a:endParaRPr>
          </a:p>
        </p:txBody>
      </p:sp>
      <p:sp>
        <p:nvSpPr>
          <p:cNvPr id="5" name="Footer Placeholder 4"/>
          <p:cNvSpPr>
            <a:spLocks noGrp="1"/>
          </p:cNvSpPr>
          <p:nvPr>
            <p:ph type="ftr" sz="quarter" idx="3"/>
          </p:nvPr>
        </p:nvSpPr>
        <p:spPr>
          <a:xfrm>
            <a:off x="812806" y="6356378"/>
            <a:ext cx="3860800" cy="365125"/>
          </a:xfrm>
          <a:prstGeom prst="rect">
            <a:avLst/>
          </a:prstGeom>
        </p:spPr>
        <p:txBody>
          <a:bodyPr vert="horz" lIns="91440" tIns="45720" rIns="91440" bIns="45720" rtlCol="0" anchor="ctr"/>
          <a:lstStyle>
            <a:lvl1pPr algn="l">
              <a:defRPr sz="995" cap="all" spc="60" baseline="0">
                <a:solidFill>
                  <a:schemeClr val="tx1"/>
                </a:solidFill>
                <a:cs typeface="Arial" pitchFamily="34" charset="0"/>
              </a:defRPr>
            </a:lvl1pPr>
          </a:lstStyle>
          <a:p>
            <a:pPr fontAlgn="base">
              <a:spcBef>
                <a:spcPct val="0"/>
              </a:spcBef>
              <a:spcAft>
                <a:spcPct val="0"/>
              </a:spcAft>
              <a:defRPr/>
            </a:pPr>
            <a:endParaRPr lang="en-US">
              <a:solidFill>
                <a:srgbClr val="FFFFFF"/>
              </a:solidFill>
              <a:latin typeface="Times New Roman" pitchFamily="18" charset="0"/>
            </a:endParaRPr>
          </a:p>
        </p:txBody>
      </p:sp>
      <p:sp>
        <p:nvSpPr>
          <p:cNvPr id="6" name="Slide Number Placeholder 5"/>
          <p:cNvSpPr>
            <a:spLocks noGrp="1"/>
          </p:cNvSpPr>
          <p:nvPr>
            <p:ph type="sldNum" sz="quarter" idx="4"/>
          </p:nvPr>
        </p:nvSpPr>
        <p:spPr>
          <a:xfrm>
            <a:off x="10058400" y="6356378"/>
            <a:ext cx="1320800" cy="365125"/>
          </a:xfrm>
          <a:prstGeom prst="rect">
            <a:avLst/>
          </a:prstGeom>
        </p:spPr>
        <p:txBody>
          <a:bodyPr vert="horz" lIns="91440" tIns="45720" rIns="91440" bIns="45720" rtlCol="0" anchor="ctr"/>
          <a:lstStyle>
            <a:lvl1pPr algn="r">
              <a:defRPr sz="1095" baseline="0">
                <a:solidFill>
                  <a:schemeClr val="tx1"/>
                </a:solidFill>
                <a:cs typeface="Arial" pitchFamily="34" charset="0"/>
              </a:defRPr>
            </a:lvl1pPr>
          </a:lstStyle>
          <a:p>
            <a:pPr fontAlgn="base">
              <a:spcBef>
                <a:spcPct val="0"/>
              </a:spcBef>
              <a:spcAft>
                <a:spcPct val="0"/>
              </a:spcAft>
              <a:defRPr/>
            </a:pPr>
            <a:fld id="{09C5BCCE-FC23-4CA3-A36C-E4042164044A}" type="slidenum">
              <a:rPr lang="en-US">
                <a:solidFill>
                  <a:srgbClr val="FFFFFF"/>
                </a:solidFill>
                <a:latin typeface="Times New Roman" pitchFamily="18" charset="0"/>
              </a:rPr>
              <a:pPr fontAlgn="base">
                <a:spcBef>
                  <a:spcPct val="0"/>
                </a:spcBef>
                <a:spcAft>
                  <a:spcPct val="0"/>
                </a:spcAft>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3806071365"/>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2985" kern="1200" cap="all" spc="50">
          <a:solidFill>
            <a:schemeClr val="tx1"/>
          </a:solidFill>
          <a:latin typeface="+mj-lt"/>
          <a:ea typeface="+mj-ea"/>
          <a:cs typeface="+mj-cs"/>
        </a:defRPr>
      </a:lvl1pPr>
      <a:lvl2pPr algn="l" rtl="0" eaLnBrk="0" fontAlgn="base" hangingPunct="0">
        <a:spcBef>
          <a:spcPct val="0"/>
        </a:spcBef>
        <a:spcAft>
          <a:spcPct val="0"/>
        </a:spcAft>
        <a:defRPr sz="2985">
          <a:solidFill>
            <a:schemeClr val="tx1"/>
          </a:solidFill>
          <a:latin typeface="Arial Narrow" pitchFamily="34" charset="0"/>
        </a:defRPr>
      </a:lvl2pPr>
      <a:lvl3pPr algn="l" rtl="0" eaLnBrk="0" fontAlgn="base" hangingPunct="0">
        <a:spcBef>
          <a:spcPct val="0"/>
        </a:spcBef>
        <a:spcAft>
          <a:spcPct val="0"/>
        </a:spcAft>
        <a:defRPr sz="2985">
          <a:solidFill>
            <a:schemeClr val="tx1"/>
          </a:solidFill>
          <a:latin typeface="Arial Narrow" pitchFamily="34" charset="0"/>
        </a:defRPr>
      </a:lvl3pPr>
      <a:lvl4pPr algn="l" rtl="0" eaLnBrk="0" fontAlgn="base" hangingPunct="0">
        <a:spcBef>
          <a:spcPct val="0"/>
        </a:spcBef>
        <a:spcAft>
          <a:spcPct val="0"/>
        </a:spcAft>
        <a:defRPr sz="2985">
          <a:solidFill>
            <a:schemeClr val="tx1"/>
          </a:solidFill>
          <a:latin typeface="Arial Narrow" pitchFamily="34" charset="0"/>
        </a:defRPr>
      </a:lvl4pPr>
      <a:lvl5pPr algn="l" rtl="0" eaLnBrk="0" fontAlgn="base" hangingPunct="0">
        <a:spcBef>
          <a:spcPct val="0"/>
        </a:spcBef>
        <a:spcAft>
          <a:spcPct val="0"/>
        </a:spcAft>
        <a:defRPr sz="2985">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1220" indent="-341220" algn="l" rtl="0" eaLnBrk="0" fontAlgn="base" hangingPunct="0">
        <a:spcBef>
          <a:spcPct val="20000"/>
        </a:spcBef>
        <a:spcAft>
          <a:spcPts val="597"/>
        </a:spcAft>
        <a:buClr>
          <a:schemeClr val="tx2"/>
        </a:buClr>
        <a:buFont typeface="Times New Roman" pitchFamily="18" charset="0"/>
        <a:buChar char="•"/>
        <a:defRPr sz="1692" kern="1200" spc="30">
          <a:solidFill>
            <a:schemeClr val="tx1"/>
          </a:solidFill>
          <a:latin typeface="+mn-lt"/>
          <a:ea typeface="+mn-ea"/>
          <a:cs typeface="+mn-cs"/>
        </a:defRPr>
      </a:lvl1pPr>
      <a:lvl2pPr marL="739310" indent="-284350" algn="l" rtl="0" eaLnBrk="0" fontAlgn="base" hangingPunct="0">
        <a:spcBef>
          <a:spcPct val="20000"/>
        </a:spcBef>
        <a:spcAft>
          <a:spcPts val="597"/>
        </a:spcAft>
        <a:buClr>
          <a:schemeClr val="tx2"/>
        </a:buClr>
        <a:buFont typeface="Times New Roman" pitchFamily="18" charset="0"/>
        <a:buChar char="•"/>
        <a:defRPr sz="1692" kern="1200" spc="30">
          <a:solidFill>
            <a:schemeClr val="tx1"/>
          </a:solidFill>
          <a:latin typeface="+mn-lt"/>
          <a:ea typeface="+mn-ea"/>
          <a:cs typeface="+mn-cs"/>
        </a:defRPr>
      </a:lvl2pPr>
      <a:lvl3pPr marL="1137399" indent="-227480" algn="l" rtl="0" eaLnBrk="0" fontAlgn="base" hangingPunct="0">
        <a:spcBef>
          <a:spcPct val="20000"/>
        </a:spcBef>
        <a:spcAft>
          <a:spcPts val="597"/>
        </a:spcAft>
        <a:buClr>
          <a:schemeClr val="tx2"/>
        </a:buClr>
        <a:buFont typeface="Times New Roman" pitchFamily="18" charset="0"/>
        <a:buChar char="•"/>
        <a:defRPr sz="1692" kern="1200" spc="30">
          <a:solidFill>
            <a:schemeClr val="tx1"/>
          </a:solidFill>
          <a:latin typeface="+mn-lt"/>
          <a:ea typeface="+mn-ea"/>
          <a:cs typeface="+mn-cs"/>
        </a:defRPr>
      </a:lvl3pPr>
      <a:lvl4pPr marL="1592359" indent="-227480" algn="l" rtl="0" eaLnBrk="0" fontAlgn="base" hangingPunct="0">
        <a:spcBef>
          <a:spcPct val="20000"/>
        </a:spcBef>
        <a:spcAft>
          <a:spcPts val="597"/>
        </a:spcAft>
        <a:buClr>
          <a:schemeClr val="tx2"/>
        </a:buClr>
        <a:buFont typeface="Times New Roman" pitchFamily="18" charset="0"/>
        <a:buChar char="•"/>
        <a:defRPr sz="1692" kern="1200" spc="30">
          <a:solidFill>
            <a:schemeClr val="tx1"/>
          </a:solidFill>
          <a:latin typeface="+mn-lt"/>
          <a:ea typeface="+mn-ea"/>
          <a:cs typeface="+mn-cs"/>
        </a:defRPr>
      </a:lvl4pPr>
      <a:lvl5pPr marL="2047319" indent="-227480" algn="l" rtl="0" eaLnBrk="0" fontAlgn="base" hangingPunct="0">
        <a:spcBef>
          <a:spcPct val="20000"/>
        </a:spcBef>
        <a:spcAft>
          <a:spcPts val="597"/>
        </a:spcAft>
        <a:buClr>
          <a:schemeClr val="tx2"/>
        </a:buClr>
        <a:buFont typeface="Times New Roman" pitchFamily="18" charset="0"/>
        <a:buChar char="•"/>
        <a:defRPr sz="1692" kern="1200" spc="30">
          <a:solidFill>
            <a:schemeClr val="tx1"/>
          </a:solidFill>
          <a:latin typeface="+mn-lt"/>
          <a:ea typeface="+mn-ea"/>
          <a:cs typeface="+mn-cs"/>
        </a:defRPr>
      </a:lvl5pPr>
      <a:lvl6pPr marL="2502278" indent="-227480" algn="l" defTabSz="909919" rtl="0" eaLnBrk="1" latinLnBrk="0" hangingPunct="1">
        <a:lnSpc>
          <a:spcPct val="100000"/>
        </a:lnSpc>
        <a:spcBef>
          <a:spcPct val="20000"/>
        </a:spcBef>
        <a:spcAft>
          <a:spcPts val="597"/>
        </a:spcAft>
        <a:buClr>
          <a:schemeClr val="tx2"/>
        </a:buClr>
        <a:buFont typeface="Arial" pitchFamily="34" charset="0"/>
        <a:buChar char="•"/>
        <a:defRPr sz="1692" kern="1200">
          <a:solidFill>
            <a:schemeClr val="tx1"/>
          </a:solidFill>
          <a:latin typeface="+mn-lt"/>
          <a:ea typeface="+mn-ea"/>
          <a:cs typeface="+mn-cs"/>
        </a:defRPr>
      </a:lvl6pPr>
      <a:lvl7pPr marL="2957238" indent="-227480" algn="l" defTabSz="909919" rtl="0" eaLnBrk="1" latinLnBrk="0" hangingPunct="1">
        <a:lnSpc>
          <a:spcPct val="100000"/>
        </a:lnSpc>
        <a:spcBef>
          <a:spcPct val="20000"/>
        </a:spcBef>
        <a:spcAft>
          <a:spcPts val="597"/>
        </a:spcAft>
        <a:buClr>
          <a:schemeClr val="tx2"/>
        </a:buClr>
        <a:buFont typeface="Arial" pitchFamily="34" charset="0"/>
        <a:buChar char="•"/>
        <a:defRPr sz="1692" kern="1200">
          <a:solidFill>
            <a:schemeClr val="tx1"/>
          </a:solidFill>
          <a:latin typeface="+mn-lt"/>
          <a:ea typeface="+mn-ea"/>
          <a:cs typeface="+mn-cs"/>
        </a:defRPr>
      </a:lvl7pPr>
      <a:lvl8pPr marL="3412198" indent="-227480" algn="l" defTabSz="909919" rtl="0" eaLnBrk="1" latinLnBrk="0" hangingPunct="1">
        <a:lnSpc>
          <a:spcPct val="100000"/>
        </a:lnSpc>
        <a:spcBef>
          <a:spcPct val="20000"/>
        </a:spcBef>
        <a:spcAft>
          <a:spcPts val="597"/>
        </a:spcAft>
        <a:buClr>
          <a:schemeClr val="tx2"/>
        </a:buClr>
        <a:buFont typeface="Arial" pitchFamily="34" charset="0"/>
        <a:buChar char="•"/>
        <a:defRPr sz="1692" kern="1200">
          <a:solidFill>
            <a:schemeClr val="tx1"/>
          </a:solidFill>
          <a:latin typeface="+mn-lt"/>
          <a:ea typeface="+mn-ea"/>
          <a:cs typeface="+mn-cs"/>
        </a:defRPr>
      </a:lvl8pPr>
      <a:lvl9pPr marL="3867158" indent="-227480" algn="l" defTabSz="909919" rtl="0" eaLnBrk="1" latinLnBrk="0" hangingPunct="1">
        <a:lnSpc>
          <a:spcPct val="100000"/>
        </a:lnSpc>
        <a:spcBef>
          <a:spcPct val="20000"/>
        </a:spcBef>
        <a:spcAft>
          <a:spcPts val="597"/>
        </a:spcAft>
        <a:buClr>
          <a:schemeClr val="tx2"/>
        </a:buClr>
        <a:buFont typeface="Arial" pitchFamily="34" charset="0"/>
        <a:buChar char="•"/>
        <a:defRPr sz="1692" kern="1200">
          <a:solidFill>
            <a:schemeClr val="tx1"/>
          </a:solidFill>
          <a:latin typeface="+mn-lt"/>
          <a:ea typeface="+mn-ea"/>
          <a:cs typeface="+mn-cs"/>
        </a:defRPr>
      </a:lvl9pPr>
    </p:bodyStyle>
    <p:otherStyle>
      <a:defPPr>
        <a:defRPr lang="en-US"/>
      </a:defPPr>
      <a:lvl1pPr marL="0" algn="l" defTabSz="909919" rtl="0" eaLnBrk="1" latinLnBrk="0" hangingPunct="1">
        <a:defRPr sz="1791" kern="1200">
          <a:solidFill>
            <a:schemeClr val="tx1"/>
          </a:solidFill>
          <a:latin typeface="+mn-lt"/>
          <a:ea typeface="+mn-ea"/>
          <a:cs typeface="+mn-cs"/>
        </a:defRPr>
      </a:lvl1pPr>
      <a:lvl2pPr marL="454960" algn="l" defTabSz="909919" rtl="0" eaLnBrk="1" latinLnBrk="0" hangingPunct="1">
        <a:defRPr sz="1791" kern="1200">
          <a:solidFill>
            <a:schemeClr val="tx1"/>
          </a:solidFill>
          <a:latin typeface="+mn-lt"/>
          <a:ea typeface="+mn-ea"/>
          <a:cs typeface="+mn-cs"/>
        </a:defRPr>
      </a:lvl2pPr>
      <a:lvl3pPr marL="909919" algn="l" defTabSz="909919" rtl="0" eaLnBrk="1" latinLnBrk="0" hangingPunct="1">
        <a:defRPr sz="1791" kern="1200">
          <a:solidFill>
            <a:schemeClr val="tx1"/>
          </a:solidFill>
          <a:latin typeface="+mn-lt"/>
          <a:ea typeface="+mn-ea"/>
          <a:cs typeface="+mn-cs"/>
        </a:defRPr>
      </a:lvl3pPr>
      <a:lvl4pPr marL="1364879" algn="l" defTabSz="909919" rtl="0" eaLnBrk="1" latinLnBrk="0" hangingPunct="1">
        <a:defRPr sz="1791" kern="1200">
          <a:solidFill>
            <a:schemeClr val="tx1"/>
          </a:solidFill>
          <a:latin typeface="+mn-lt"/>
          <a:ea typeface="+mn-ea"/>
          <a:cs typeface="+mn-cs"/>
        </a:defRPr>
      </a:lvl4pPr>
      <a:lvl5pPr marL="1819839" algn="l" defTabSz="909919" rtl="0" eaLnBrk="1" latinLnBrk="0" hangingPunct="1">
        <a:defRPr sz="1791" kern="1200">
          <a:solidFill>
            <a:schemeClr val="tx1"/>
          </a:solidFill>
          <a:latin typeface="+mn-lt"/>
          <a:ea typeface="+mn-ea"/>
          <a:cs typeface="+mn-cs"/>
        </a:defRPr>
      </a:lvl5pPr>
      <a:lvl6pPr marL="2274799" algn="l" defTabSz="909919" rtl="0" eaLnBrk="1" latinLnBrk="0" hangingPunct="1">
        <a:defRPr sz="1791" kern="1200">
          <a:solidFill>
            <a:schemeClr val="tx1"/>
          </a:solidFill>
          <a:latin typeface="+mn-lt"/>
          <a:ea typeface="+mn-ea"/>
          <a:cs typeface="+mn-cs"/>
        </a:defRPr>
      </a:lvl6pPr>
      <a:lvl7pPr marL="2729758" algn="l" defTabSz="909919" rtl="0" eaLnBrk="1" latinLnBrk="0" hangingPunct="1">
        <a:defRPr sz="1791" kern="1200">
          <a:solidFill>
            <a:schemeClr val="tx1"/>
          </a:solidFill>
          <a:latin typeface="+mn-lt"/>
          <a:ea typeface="+mn-ea"/>
          <a:cs typeface="+mn-cs"/>
        </a:defRPr>
      </a:lvl7pPr>
      <a:lvl8pPr marL="3184718" algn="l" defTabSz="909919" rtl="0" eaLnBrk="1" latinLnBrk="0" hangingPunct="1">
        <a:defRPr sz="1791" kern="1200">
          <a:solidFill>
            <a:schemeClr val="tx1"/>
          </a:solidFill>
          <a:latin typeface="+mn-lt"/>
          <a:ea typeface="+mn-ea"/>
          <a:cs typeface="+mn-cs"/>
        </a:defRPr>
      </a:lvl8pPr>
      <a:lvl9pPr marL="3639678" algn="l" defTabSz="909919"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wmf"/><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wmf"/><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bin"/><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bin"/><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thuvienphutho.net/viewer.aspx?fileName=169_Luchapdangiuahaivatdongchat,codanghinhcau.jpg"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4.wmf"/><Relationship Id="rId7" Type="http://schemas.openxmlformats.org/officeDocument/2006/relationships/oleObject" Target="../embeddings/oleObject4.bin"/><Relationship Id="rId2" Type="http://schemas.openxmlformats.org/officeDocument/2006/relationships/oleObject" Target="../embeddings/oleObject2.bin"/><Relationship Id="rId1" Type="http://schemas.openxmlformats.org/officeDocument/2006/relationships/slideLayout" Target="../slideLayouts/slideLayout20.xml"/><Relationship Id="rId6" Type="http://schemas.openxmlformats.org/officeDocument/2006/relationships/image" Target="../media/image15.gif"/><Relationship Id="rId5" Type="http://schemas.openxmlformats.org/officeDocument/2006/relationships/image" Target="../media/image35.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7.wmf"/><Relationship Id="rId7" Type="http://schemas.openxmlformats.org/officeDocument/2006/relationships/oleObject" Target="../embeddings/oleObject7.bin"/><Relationship Id="rId2" Type="http://schemas.openxmlformats.org/officeDocument/2006/relationships/oleObject" Target="../embeddings/oleObject5.bin"/><Relationship Id="rId1" Type="http://schemas.openxmlformats.org/officeDocument/2006/relationships/slideLayout" Target="../slideLayouts/slideLayout20.xml"/><Relationship Id="rId6" Type="http://schemas.openxmlformats.org/officeDocument/2006/relationships/image" Target="../media/image15.gif"/><Relationship Id="rId5" Type="http://schemas.openxmlformats.org/officeDocument/2006/relationships/image" Target="../media/image38.wmf"/><Relationship Id="rId10" Type="http://schemas.openxmlformats.org/officeDocument/2006/relationships/image" Target="../media/image39.wmf"/><Relationship Id="rId4" Type="http://schemas.openxmlformats.org/officeDocument/2006/relationships/oleObject" Target="../embeddings/oleObject6.bin"/><Relationship Id="rId9"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upload.wikimedia.org/wikipedia/commons/8/8d/GPS_Satellite_NASA_art-iif.jpg" TargetMode="Externa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6.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9.bin"/><Relationship Id="rId1" Type="http://schemas.openxmlformats.org/officeDocument/2006/relationships/slideLayout" Target="../slideLayouts/slideLayout26.xml"/><Relationship Id="rId6" Type="http://schemas.openxmlformats.org/officeDocument/2006/relationships/oleObject" Target="../embeddings/oleObject11.bin"/><Relationship Id="rId5" Type="http://schemas.openxmlformats.org/officeDocument/2006/relationships/image" Target="../media/image56.wmf"/><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gif"/><Relationship Id="rId7" Type="http://schemas.openxmlformats.org/officeDocument/2006/relationships/image" Target="../media/image22.gif"/><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Education\Trung hoc Thuc hanh\General\Data\10 - Luc hap dan\img\Solar_sys.jpg"/>
          <p:cNvPicPr>
            <a:picLocks noChangeAspect="1" noChangeArrowheads="1"/>
          </p:cNvPicPr>
          <p:nvPr/>
        </p:nvPicPr>
        <p:blipFill>
          <a:blip r:embed="rId2"/>
          <a:srcRect t="-2273" r="14394"/>
          <a:stretch>
            <a:fillRect/>
          </a:stretch>
        </p:blipFill>
        <p:spPr bwMode="auto">
          <a:xfrm>
            <a:off x="-1" y="-134767"/>
            <a:ext cx="12192001" cy="6975884"/>
          </a:xfrm>
          <a:prstGeom prst="rect">
            <a:avLst/>
          </a:prstGeom>
          <a:noFill/>
        </p:spPr>
      </p:pic>
      <p:sp>
        <p:nvSpPr>
          <p:cNvPr id="5" name="Rectangle 4"/>
          <p:cNvSpPr txBox="1">
            <a:spLocks noChangeArrowheads="1"/>
          </p:cNvSpPr>
          <p:nvPr/>
        </p:nvSpPr>
        <p:spPr bwMode="black">
          <a:xfrm>
            <a:off x="304801" y="1457554"/>
            <a:ext cx="11988800" cy="985723"/>
          </a:xfrm>
          <a:prstGeom prst="rect">
            <a:avLst/>
          </a:prstGeom>
          <a:noFill/>
          <a:ln w="9525">
            <a:noFill/>
            <a:miter lim="800000"/>
            <a:headEnd/>
            <a:tailEnd/>
          </a:ln>
          <a:effectLst/>
        </p:spPr>
        <p:txBody>
          <a:bodyPr vert="horz" wrap="square" lIns="90990" tIns="45495" rIns="90990" bIns="45495" numCol="1" anchor="ctr" anchorCtr="0" compatLnSpc="1">
            <a:prstTxWarp prst="textNoShape">
              <a:avLst/>
            </a:prstTxWarp>
          </a:bodyPr>
          <a:lstStyle/>
          <a:p>
            <a:pPr defTabSz="909919" fontAlgn="base">
              <a:spcBef>
                <a:spcPct val="0"/>
              </a:spcBef>
              <a:spcAft>
                <a:spcPct val="0"/>
              </a:spcAft>
              <a:tabLst>
                <a:tab pos="2729758" algn="l"/>
              </a:tabLst>
              <a:defRPr/>
            </a:pPr>
            <a:endParaRPr lang="en-US" sz="5374" b="1" kern="0" dirty="0">
              <a:ln>
                <a:solidFill>
                  <a:srgbClr val="FF0000"/>
                </a:solidFill>
              </a:ln>
              <a:solidFill>
                <a:srgbClr val="FFC000"/>
              </a:solidFill>
              <a:latin typeface="Arial" charset="0"/>
              <a:ea typeface="+mj-ea"/>
              <a:cs typeface="+mj-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2"/>
          <p:cNvGrpSpPr>
            <a:grpSpLocks/>
          </p:cNvGrpSpPr>
          <p:nvPr/>
        </p:nvGrpSpPr>
        <p:grpSpPr bwMode="auto">
          <a:xfrm>
            <a:off x="2540003" y="2926659"/>
            <a:ext cx="5892800" cy="530774"/>
            <a:chOff x="1104" y="1488"/>
            <a:chExt cx="2784" cy="336"/>
          </a:xfrm>
        </p:grpSpPr>
        <p:sp>
          <p:nvSpPr>
            <p:cNvPr id="71" name="AutoShape 4"/>
            <p:cNvSpPr>
              <a:spLocks noChangeArrowheads="1"/>
            </p:cNvSpPr>
            <p:nvPr/>
          </p:nvSpPr>
          <p:spPr bwMode="gray">
            <a:xfrm>
              <a:off x="1321" y="1488"/>
              <a:ext cx="2567"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909919">
                <a:defRPr/>
              </a:pPr>
              <a:endParaRPr lang="en-US" sz="1791">
                <a:solidFill>
                  <a:srgbClr val="000000"/>
                </a:solidFill>
                <a:latin typeface="Verdana"/>
              </a:endParaRPr>
            </a:p>
          </p:txBody>
        </p:sp>
        <p:sp>
          <p:nvSpPr>
            <p:cNvPr id="72" name="Text Box 12"/>
            <p:cNvSpPr txBox="1">
              <a:spLocks noChangeArrowheads="1"/>
            </p:cNvSpPr>
            <p:nvPr/>
          </p:nvSpPr>
          <p:spPr bwMode="gray">
            <a:xfrm>
              <a:off x="1440" y="1542"/>
              <a:ext cx="1657" cy="233"/>
            </a:xfrm>
            <a:prstGeom prst="rect">
              <a:avLst/>
            </a:prstGeom>
            <a:noFill/>
            <a:ln w="9525">
              <a:noFill/>
              <a:miter lim="800000"/>
              <a:headEnd/>
              <a:tailEnd/>
            </a:ln>
          </p:spPr>
          <p:txBody>
            <a:bodyPr wrap="none">
              <a:spAutoFit/>
            </a:bodyPr>
            <a:lstStyle/>
            <a:p>
              <a:pPr defTabSz="909919"/>
              <a:r>
                <a:rPr lang="en-US" sz="1791" b="1">
                  <a:solidFill>
                    <a:srgbClr val="0070C0"/>
                  </a:solidFill>
                  <a:latin typeface="Verdana"/>
                </a:rPr>
                <a:t>Định luật vạn vật hấp dẫn</a:t>
              </a:r>
            </a:p>
          </p:txBody>
        </p:sp>
        <p:grpSp>
          <p:nvGrpSpPr>
            <p:cNvPr id="6" name="Group 72"/>
            <p:cNvGrpSpPr>
              <a:grpSpLocks/>
            </p:cNvGrpSpPr>
            <p:nvPr/>
          </p:nvGrpSpPr>
          <p:grpSpPr bwMode="auto">
            <a:xfrm>
              <a:off x="1104" y="1508"/>
              <a:ext cx="316" cy="316"/>
              <a:chOff x="884" y="1192"/>
              <a:chExt cx="316" cy="316"/>
            </a:xfrm>
          </p:grpSpPr>
          <p:sp>
            <p:nvSpPr>
              <p:cNvPr id="75" name="Oval 15"/>
              <p:cNvSpPr>
                <a:spLocks noChangeArrowheads="1"/>
              </p:cNvSpPr>
              <p:nvPr/>
            </p:nvSpPr>
            <p:spPr bwMode="gray">
              <a:xfrm>
                <a:off x="884" y="119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909919">
                  <a:defRPr/>
                </a:pPr>
                <a:endParaRPr lang="en-US" sz="1791">
                  <a:solidFill>
                    <a:srgbClr val="000000"/>
                  </a:solidFill>
                  <a:latin typeface="Verdana"/>
                </a:endParaRPr>
              </a:p>
            </p:txBody>
          </p:sp>
          <p:sp>
            <p:nvSpPr>
              <p:cNvPr id="76" name="Oval 16"/>
              <p:cNvSpPr>
                <a:spLocks noChangeArrowheads="1"/>
              </p:cNvSpPr>
              <p:nvPr/>
            </p:nvSpPr>
            <p:spPr bwMode="gray">
              <a:xfrm>
                <a:off x="932" y="1236"/>
                <a:ext cx="220" cy="220"/>
              </a:xfrm>
              <a:prstGeom prst="ellipse">
                <a:avLst/>
              </a:prstGeom>
              <a:solidFill>
                <a:srgbClr val="FFFFFF"/>
              </a:solidFill>
              <a:ln w="9525" algn="ctr">
                <a:noFill/>
                <a:round/>
                <a:headEnd/>
                <a:tailEnd/>
              </a:ln>
            </p:spPr>
            <p:txBody>
              <a:bodyPr wrap="none" anchor="ctr"/>
              <a:lstStyle/>
              <a:p>
                <a:pPr defTabSz="909919"/>
                <a:endParaRPr lang="en-US" sz="1791">
                  <a:solidFill>
                    <a:srgbClr val="000000"/>
                  </a:solidFill>
                  <a:latin typeface="Verdana"/>
                </a:endParaRPr>
              </a:p>
            </p:txBody>
          </p:sp>
        </p:grpSp>
        <p:sp>
          <p:nvSpPr>
            <p:cNvPr id="74" name="Text Box 17"/>
            <p:cNvSpPr txBox="1">
              <a:spLocks noChangeArrowheads="1"/>
            </p:cNvSpPr>
            <p:nvPr/>
          </p:nvSpPr>
          <p:spPr bwMode="gray">
            <a:xfrm>
              <a:off x="1152" y="1536"/>
              <a:ext cx="164" cy="233"/>
            </a:xfrm>
            <a:prstGeom prst="rect">
              <a:avLst/>
            </a:prstGeom>
            <a:noFill/>
            <a:ln w="9525" algn="ctr">
              <a:noFill/>
              <a:miter lim="800000"/>
              <a:headEnd/>
              <a:tailEnd/>
            </a:ln>
          </p:spPr>
          <p:txBody>
            <a:bodyPr wrap="none">
              <a:spAutoFit/>
            </a:bodyPr>
            <a:lstStyle/>
            <a:p>
              <a:pPr defTabSz="909919"/>
              <a:r>
                <a:rPr lang="en-US" sz="1791" b="1">
                  <a:solidFill>
                    <a:srgbClr val="0070C0"/>
                  </a:solidFill>
                  <a:latin typeface="Verdana"/>
                </a:rPr>
                <a:t>2</a:t>
              </a:r>
            </a:p>
          </p:txBody>
        </p:sp>
      </p:grpSp>
      <p:grpSp>
        <p:nvGrpSpPr>
          <p:cNvPr id="7" name="Group 43"/>
          <p:cNvGrpSpPr>
            <a:grpSpLocks/>
          </p:cNvGrpSpPr>
          <p:nvPr/>
        </p:nvGrpSpPr>
        <p:grpSpPr bwMode="auto">
          <a:xfrm>
            <a:off x="2438398" y="3936086"/>
            <a:ext cx="8839202" cy="535513"/>
            <a:chOff x="1289" y="2160"/>
            <a:chExt cx="4176" cy="339"/>
          </a:xfrm>
        </p:grpSpPr>
        <p:sp>
          <p:nvSpPr>
            <p:cNvPr id="78" name="AutoShape 18"/>
            <p:cNvSpPr>
              <a:spLocks noChangeArrowheads="1"/>
            </p:cNvSpPr>
            <p:nvPr/>
          </p:nvSpPr>
          <p:spPr bwMode="gray">
            <a:xfrm>
              <a:off x="1472" y="2160"/>
              <a:ext cx="399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909919">
                <a:defRPr/>
              </a:pPr>
              <a:endParaRPr lang="en-US" sz="1791">
                <a:solidFill>
                  <a:srgbClr val="000000"/>
                </a:solidFill>
                <a:latin typeface="Verdana"/>
              </a:endParaRPr>
            </a:p>
          </p:txBody>
        </p:sp>
        <p:grpSp>
          <p:nvGrpSpPr>
            <p:cNvPr id="8" name="Group 19"/>
            <p:cNvGrpSpPr>
              <a:grpSpLocks/>
            </p:cNvGrpSpPr>
            <p:nvPr/>
          </p:nvGrpSpPr>
          <p:grpSpPr bwMode="auto">
            <a:xfrm>
              <a:off x="1289" y="2183"/>
              <a:ext cx="316" cy="316"/>
              <a:chOff x="980" y="1412"/>
              <a:chExt cx="316" cy="316"/>
            </a:xfrm>
          </p:grpSpPr>
          <p:sp>
            <p:nvSpPr>
              <p:cNvPr id="82" name="Oval 20"/>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909919">
                  <a:defRPr/>
                </a:pPr>
                <a:endParaRPr lang="en-US" sz="1791">
                  <a:solidFill>
                    <a:srgbClr val="000000"/>
                  </a:solidFill>
                  <a:latin typeface="Verdana"/>
                </a:endParaRPr>
              </a:p>
            </p:txBody>
          </p:sp>
          <p:sp>
            <p:nvSpPr>
              <p:cNvPr id="83" name="Oval 21"/>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pPr defTabSz="909919"/>
                <a:endParaRPr lang="en-US" sz="1791">
                  <a:solidFill>
                    <a:srgbClr val="000000"/>
                  </a:solidFill>
                  <a:latin typeface="Verdana"/>
                </a:endParaRPr>
              </a:p>
            </p:txBody>
          </p:sp>
        </p:grpSp>
        <p:sp>
          <p:nvSpPr>
            <p:cNvPr id="80" name="Text Box 22"/>
            <p:cNvSpPr txBox="1">
              <a:spLocks noChangeArrowheads="1"/>
            </p:cNvSpPr>
            <p:nvPr/>
          </p:nvSpPr>
          <p:spPr bwMode="gray">
            <a:xfrm>
              <a:off x="1344" y="2232"/>
              <a:ext cx="164" cy="233"/>
            </a:xfrm>
            <a:prstGeom prst="rect">
              <a:avLst/>
            </a:prstGeom>
            <a:noFill/>
            <a:ln w="9525" algn="ctr">
              <a:noFill/>
              <a:miter lim="800000"/>
              <a:headEnd/>
              <a:tailEnd/>
            </a:ln>
          </p:spPr>
          <p:txBody>
            <a:bodyPr wrap="none">
              <a:spAutoFit/>
            </a:bodyPr>
            <a:lstStyle/>
            <a:p>
              <a:pPr defTabSz="909919"/>
              <a:r>
                <a:rPr lang="en-US" sz="1791" b="1">
                  <a:solidFill>
                    <a:srgbClr val="0070C0"/>
                  </a:solidFill>
                  <a:latin typeface="Verdana"/>
                </a:rPr>
                <a:t>3</a:t>
              </a:r>
            </a:p>
          </p:txBody>
        </p:sp>
        <p:sp>
          <p:nvSpPr>
            <p:cNvPr id="81" name="Text Box 23"/>
            <p:cNvSpPr txBox="1">
              <a:spLocks noChangeArrowheads="1"/>
            </p:cNvSpPr>
            <p:nvPr/>
          </p:nvSpPr>
          <p:spPr bwMode="gray">
            <a:xfrm>
              <a:off x="1605" y="2214"/>
              <a:ext cx="2873" cy="233"/>
            </a:xfrm>
            <a:prstGeom prst="rect">
              <a:avLst/>
            </a:prstGeom>
            <a:noFill/>
            <a:ln w="9525">
              <a:noFill/>
              <a:miter lim="800000"/>
              <a:headEnd/>
              <a:tailEnd/>
            </a:ln>
          </p:spPr>
          <p:txBody>
            <a:bodyPr wrap="none">
              <a:spAutoFit/>
            </a:bodyPr>
            <a:lstStyle/>
            <a:p>
              <a:pPr defTabSz="909919"/>
              <a:r>
                <a:rPr lang="en-US" sz="1791" b="1">
                  <a:solidFill>
                    <a:srgbClr val="0070C0"/>
                  </a:solidFill>
                  <a:latin typeface="Verdana"/>
                </a:rPr>
                <a:t>Trọng lực là trường hợp riêng của lực hấp dẫn</a:t>
              </a:r>
            </a:p>
          </p:txBody>
        </p:sp>
      </p:grpSp>
      <p:grpSp>
        <p:nvGrpSpPr>
          <p:cNvPr id="9" name="Group 54"/>
          <p:cNvGrpSpPr>
            <a:grpSpLocks/>
          </p:cNvGrpSpPr>
          <p:nvPr/>
        </p:nvGrpSpPr>
        <p:grpSpPr bwMode="auto">
          <a:xfrm>
            <a:off x="1625598" y="4950272"/>
            <a:ext cx="7721600" cy="537094"/>
            <a:chOff x="1981199" y="3657608"/>
            <a:chExt cx="5791201" cy="539751"/>
          </a:xfrm>
        </p:grpSpPr>
        <p:grpSp>
          <p:nvGrpSpPr>
            <p:cNvPr id="10" name="Group 44"/>
            <p:cNvGrpSpPr>
              <a:grpSpLocks/>
            </p:cNvGrpSpPr>
            <p:nvPr/>
          </p:nvGrpSpPr>
          <p:grpSpPr bwMode="auto">
            <a:xfrm>
              <a:off x="1981199" y="3657608"/>
              <a:ext cx="5791201" cy="539751"/>
              <a:chOff x="1200" y="2634"/>
              <a:chExt cx="3648" cy="340"/>
            </a:xfrm>
          </p:grpSpPr>
          <p:sp>
            <p:nvSpPr>
              <p:cNvPr id="101" name="AutoShape 24"/>
              <p:cNvSpPr>
                <a:spLocks noChangeArrowheads="1"/>
              </p:cNvSpPr>
              <p:nvPr/>
            </p:nvSpPr>
            <p:spPr bwMode="gray">
              <a:xfrm>
                <a:off x="1417" y="2634"/>
                <a:ext cx="3431"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909919">
                  <a:defRPr/>
                </a:pPr>
                <a:endParaRPr lang="en-US" sz="1791">
                  <a:solidFill>
                    <a:srgbClr val="000000"/>
                  </a:solidFill>
                  <a:latin typeface="Verdana"/>
                </a:endParaRPr>
              </a:p>
            </p:txBody>
          </p:sp>
          <p:sp>
            <p:nvSpPr>
              <p:cNvPr id="102" name="Text Box 25"/>
              <p:cNvSpPr txBox="1">
                <a:spLocks noChangeArrowheads="1"/>
              </p:cNvSpPr>
              <p:nvPr/>
            </p:nvSpPr>
            <p:spPr bwMode="gray">
              <a:xfrm>
                <a:off x="1536" y="2688"/>
                <a:ext cx="87" cy="233"/>
              </a:xfrm>
              <a:prstGeom prst="rect">
                <a:avLst/>
              </a:prstGeom>
              <a:noFill/>
              <a:ln w="9525">
                <a:noFill/>
                <a:miter lim="800000"/>
                <a:headEnd/>
                <a:tailEnd/>
              </a:ln>
            </p:spPr>
            <p:txBody>
              <a:bodyPr wrap="none">
                <a:spAutoFit/>
              </a:bodyPr>
              <a:lstStyle/>
              <a:p>
                <a:pPr defTabSz="909919"/>
                <a:endParaRPr lang="en-US" sz="1791" b="1">
                  <a:solidFill>
                    <a:srgbClr val="000000"/>
                  </a:solidFill>
                  <a:latin typeface="Verdana"/>
                </a:endParaRPr>
              </a:p>
            </p:txBody>
          </p:sp>
          <p:grpSp>
            <p:nvGrpSpPr>
              <p:cNvPr id="11" name="Group 26"/>
              <p:cNvGrpSpPr>
                <a:grpSpLocks/>
              </p:cNvGrpSpPr>
              <p:nvPr/>
            </p:nvGrpSpPr>
            <p:grpSpPr bwMode="auto">
              <a:xfrm>
                <a:off x="1200" y="2658"/>
                <a:ext cx="316" cy="316"/>
                <a:chOff x="980" y="1412"/>
                <a:chExt cx="316" cy="316"/>
              </a:xfrm>
            </p:grpSpPr>
            <p:sp>
              <p:nvSpPr>
                <p:cNvPr id="105" name="Oval 27"/>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909919">
                    <a:defRPr/>
                  </a:pPr>
                  <a:endParaRPr lang="en-US" sz="1791">
                    <a:solidFill>
                      <a:srgbClr val="000000"/>
                    </a:solidFill>
                    <a:latin typeface="Verdana"/>
                  </a:endParaRPr>
                </a:p>
              </p:txBody>
            </p:sp>
            <p:sp>
              <p:nvSpPr>
                <p:cNvPr id="106" name="Oval 2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pPr defTabSz="909919"/>
                  <a:endParaRPr lang="en-US" sz="1791">
                    <a:solidFill>
                      <a:srgbClr val="000000"/>
                    </a:solidFill>
                    <a:latin typeface="Verdana"/>
                  </a:endParaRPr>
                </a:p>
              </p:txBody>
            </p:sp>
          </p:grpSp>
          <p:sp>
            <p:nvSpPr>
              <p:cNvPr id="104" name="Text Box 29"/>
              <p:cNvSpPr txBox="1">
                <a:spLocks noChangeArrowheads="1"/>
              </p:cNvSpPr>
              <p:nvPr/>
            </p:nvSpPr>
            <p:spPr bwMode="gray">
              <a:xfrm>
                <a:off x="1257" y="2706"/>
                <a:ext cx="164" cy="233"/>
              </a:xfrm>
              <a:prstGeom prst="rect">
                <a:avLst/>
              </a:prstGeom>
              <a:noFill/>
              <a:ln w="9525" algn="ctr">
                <a:noFill/>
                <a:miter lim="800000"/>
                <a:headEnd/>
                <a:tailEnd/>
              </a:ln>
            </p:spPr>
            <p:txBody>
              <a:bodyPr wrap="none">
                <a:spAutoFit/>
              </a:bodyPr>
              <a:lstStyle/>
              <a:p>
                <a:pPr defTabSz="909919"/>
                <a:r>
                  <a:rPr lang="en-US" sz="1791" b="1">
                    <a:solidFill>
                      <a:srgbClr val="0070C0"/>
                    </a:solidFill>
                    <a:latin typeface="Verdana"/>
                  </a:rPr>
                  <a:t>*</a:t>
                </a:r>
              </a:p>
            </p:txBody>
          </p:sp>
        </p:grpSp>
        <p:sp>
          <p:nvSpPr>
            <p:cNvPr id="100" name="Rectangle 53"/>
            <p:cNvSpPr>
              <a:spLocks noChangeArrowheads="1"/>
            </p:cNvSpPr>
            <p:nvPr/>
          </p:nvSpPr>
          <p:spPr bwMode="auto">
            <a:xfrm>
              <a:off x="2590800" y="3733800"/>
              <a:ext cx="3659822" cy="369332"/>
            </a:xfrm>
            <a:prstGeom prst="rect">
              <a:avLst/>
            </a:prstGeom>
            <a:noFill/>
            <a:ln w="9525">
              <a:noFill/>
              <a:miter lim="800000"/>
              <a:headEnd/>
              <a:tailEnd/>
            </a:ln>
          </p:spPr>
          <p:txBody>
            <a:bodyPr wrap="none">
              <a:spAutoFit/>
            </a:bodyPr>
            <a:lstStyle/>
            <a:p>
              <a:pPr defTabSz="909919"/>
              <a:r>
                <a:rPr lang="en-US" sz="1791" b="1">
                  <a:solidFill>
                    <a:srgbClr val="0070C0"/>
                  </a:solidFill>
                  <a:latin typeface="Verdana"/>
                </a:rPr>
                <a:t>Giá trị của định luật vạn vật hấp dẫn</a:t>
              </a:r>
            </a:p>
          </p:txBody>
        </p:sp>
      </p:grpSp>
      <p:sp>
        <p:nvSpPr>
          <p:cNvPr id="35" name="Freeform 7"/>
          <p:cNvSpPr>
            <a:spLocks/>
          </p:cNvSpPr>
          <p:nvPr/>
        </p:nvSpPr>
        <p:spPr bwMode="gray">
          <a:xfrm>
            <a:off x="-122956" y="2141641"/>
            <a:ext cx="12208933" cy="6838452"/>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defTabSz="909919"/>
            <a:endParaRPr lang="en-US" sz="1791" dirty="0">
              <a:solidFill>
                <a:srgbClr val="000000"/>
              </a:solidFill>
              <a:latin typeface="Cambria" pitchFamily="18" charset="0"/>
            </a:endParaRPr>
          </a:p>
        </p:txBody>
      </p:sp>
      <p:pic>
        <p:nvPicPr>
          <p:cNvPr id="1026" name="Picture 2" descr="D:\Education\Trung hoc Thuc hanh\General\Data\10 - Luc hap dan\img\sun.png"/>
          <p:cNvPicPr>
            <a:picLocks noChangeAspect="1" noChangeArrowheads="1"/>
          </p:cNvPicPr>
          <p:nvPr/>
        </p:nvPicPr>
        <p:blipFill>
          <a:blip r:embed="rId2"/>
          <a:srcRect l="53196"/>
          <a:stretch>
            <a:fillRect/>
          </a:stretch>
        </p:blipFill>
        <p:spPr bwMode="auto">
          <a:xfrm>
            <a:off x="6" y="1230080"/>
            <a:ext cx="3251200" cy="4890701"/>
          </a:xfrm>
          <a:prstGeom prst="rect">
            <a:avLst/>
          </a:prstGeom>
          <a:noFill/>
        </p:spPr>
      </p:pic>
      <p:sp>
        <p:nvSpPr>
          <p:cNvPr id="60" name="AutoShape 2"/>
          <p:cNvSpPr>
            <a:spLocks noChangeArrowheads="1"/>
          </p:cNvSpPr>
          <p:nvPr/>
        </p:nvSpPr>
        <p:spPr bwMode="gray">
          <a:xfrm rot="5400000">
            <a:off x="-2211849" y="708199"/>
            <a:ext cx="4408898" cy="5907618"/>
          </a:xfrm>
          <a:custGeom>
            <a:avLst/>
            <a:gdLst>
              <a:gd name="T0" fmla="*/ 2147483647 w 21600"/>
              <a:gd name="T1" fmla="*/ 0 h 21600"/>
              <a:gd name="T2" fmla="*/ 139820246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FFFFFF"/>
              </a:gs>
              <a:gs pos="100000">
                <a:srgbClr val="0099FF"/>
              </a:gs>
            </a:gsLst>
            <a:lin ang="0" scaled="1"/>
          </a:gradFill>
          <a:ln w="9525" algn="ctr">
            <a:noFill/>
            <a:miter lim="800000"/>
            <a:headEnd/>
            <a:tailEnd/>
          </a:ln>
        </p:spPr>
        <p:txBody>
          <a:bodyPr wrap="none" anchor="ctr"/>
          <a:lstStyle/>
          <a:p>
            <a:pPr defTabSz="909919"/>
            <a:endParaRPr lang="en-US" sz="1791">
              <a:solidFill>
                <a:srgbClr val="000000"/>
              </a:solidFill>
              <a:latin typeface="Verdana"/>
            </a:endParaRPr>
          </a:p>
        </p:txBody>
      </p:sp>
      <p:grpSp>
        <p:nvGrpSpPr>
          <p:cNvPr id="3" name="Group 41"/>
          <p:cNvGrpSpPr>
            <a:grpSpLocks/>
          </p:cNvGrpSpPr>
          <p:nvPr/>
        </p:nvGrpSpPr>
        <p:grpSpPr bwMode="auto">
          <a:xfrm>
            <a:off x="1871134" y="1912504"/>
            <a:ext cx="4732866" cy="535512"/>
            <a:chOff x="720" y="1005"/>
            <a:chExt cx="2236" cy="339"/>
          </a:xfrm>
        </p:grpSpPr>
        <p:sp>
          <p:nvSpPr>
            <p:cNvPr id="64" name="AutoShape 5"/>
            <p:cNvSpPr>
              <a:spLocks noChangeArrowheads="1"/>
            </p:cNvSpPr>
            <p:nvPr/>
          </p:nvSpPr>
          <p:spPr bwMode="gray">
            <a:xfrm>
              <a:off x="903" y="1005"/>
              <a:ext cx="205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909919">
                <a:defRPr/>
              </a:pPr>
              <a:endParaRPr lang="en-US" sz="1791">
                <a:solidFill>
                  <a:srgbClr val="000000"/>
                </a:solidFill>
                <a:latin typeface="Verdana"/>
              </a:endParaRPr>
            </a:p>
          </p:txBody>
        </p:sp>
        <p:grpSp>
          <p:nvGrpSpPr>
            <p:cNvPr id="4" name="Group 64"/>
            <p:cNvGrpSpPr>
              <a:grpSpLocks/>
            </p:cNvGrpSpPr>
            <p:nvPr/>
          </p:nvGrpSpPr>
          <p:grpSpPr bwMode="auto">
            <a:xfrm>
              <a:off x="720" y="1028"/>
              <a:ext cx="316" cy="316"/>
              <a:chOff x="720" y="1172"/>
              <a:chExt cx="316" cy="316"/>
            </a:xfrm>
          </p:grpSpPr>
          <p:sp>
            <p:nvSpPr>
              <p:cNvPr id="68" name="Oval 7"/>
              <p:cNvSpPr>
                <a:spLocks noChangeArrowheads="1"/>
              </p:cNvSpPr>
              <p:nvPr/>
            </p:nvSpPr>
            <p:spPr bwMode="gray">
              <a:xfrm>
                <a:off x="720" y="117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defTabSz="909919">
                  <a:defRPr/>
                </a:pPr>
                <a:endParaRPr lang="en-US" sz="1791">
                  <a:solidFill>
                    <a:srgbClr val="000000"/>
                  </a:solidFill>
                  <a:latin typeface="Verdana"/>
                </a:endParaRPr>
              </a:p>
            </p:txBody>
          </p:sp>
          <p:sp>
            <p:nvSpPr>
              <p:cNvPr id="69" name="Oval 8"/>
              <p:cNvSpPr>
                <a:spLocks noChangeArrowheads="1"/>
              </p:cNvSpPr>
              <p:nvPr/>
            </p:nvSpPr>
            <p:spPr bwMode="gray">
              <a:xfrm>
                <a:off x="768" y="1221"/>
                <a:ext cx="220" cy="220"/>
              </a:xfrm>
              <a:prstGeom prst="ellipse">
                <a:avLst/>
              </a:prstGeom>
              <a:solidFill>
                <a:srgbClr val="FFFFFF"/>
              </a:solidFill>
              <a:ln w="9525" algn="ctr">
                <a:noFill/>
                <a:round/>
                <a:headEnd/>
                <a:tailEnd/>
              </a:ln>
            </p:spPr>
            <p:txBody>
              <a:bodyPr wrap="none" anchor="ctr"/>
              <a:lstStyle/>
              <a:p>
                <a:pPr defTabSz="909919"/>
                <a:endParaRPr lang="en-US" sz="1791">
                  <a:solidFill>
                    <a:srgbClr val="000000"/>
                  </a:solidFill>
                  <a:latin typeface="Verdana"/>
                </a:endParaRPr>
              </a:p>
            </p:txBody>
          </p:sp>
        </p:grpSp>
        <p:sp>
          <p:nvSpPr>
            <p:cNvPr id="66" name="Text Box 10"/>
            <p:cNvSpPr txBox="1">
              <a:spLocks noChangeArrowheads="1"/>
            </p:cNvSpPr>
            <p:nvPr/>
          </p:nvSpPr>
          <p:spPr bwMode="gray">
            <a:xfrm>
              <a:off x="775" y="1077"/>
              <a:ext cx="164" cy="233"/>
            </a:xfrm>
            <a:prstGeom prst="rect">
              <a:avLst/>
            </a:prstGeom>
            <a:noFill/>
            <a:ln w="9525" algn="ctr">
              <a:noFill/>
              <a:miter lim="800000"/>
              <a:headEnd/>
              <a:tailEnd/>
            </a:ln>
          </p:spPr>
          <p:txBody>
            <a:bodyPr wrap="none">
              <a:spAutoFit/>
            </a:bodyPr>
            <a:lstStyle/>
            <a:p>
              <a:pPr defTabSz="909919"/>
              <a:r>
                <a:rPr lang="en-US" sz="1791" b="1">
                  <a:solidFill>
                    <a:srgbClr val="0070C0"/>
                  </a:solidFill>
                  <a:latin typeface="Verdana"/>
                </a:rPr>
                <a:t>1</a:t>
              </a:r>
            </a:p>
          </p:txBody>
        </p:sp>
        <p:sp>
          <p:nvSpPr>
            <p:cNvPr id="67" name="Text Box 11"/>
            <p:cNvSpPr txBox="1">
              <a:spLocks noChangeArrowheads="1"/>
            </p:cNvSpPr>
            <p:nvPr/>
          </p:nvSpPr>
          <p:spPr bwMode="gray">
            <a:xfrm>
              <a:off x="1036" y="1059"/>
              <a:ext cx="827" cy="233"/>
            </a:xfrm>
            <a:prstGeom prst="rect">
              <a:avLst/>
            </a:prstGeom>
            <a:noFill/>
            <a:ln w="9525">
              <a:noFill/>
              <a:miter lim="800000"/>
              <a:headEnd/>
              <a:tailEnd/>
            </a:ln>
          </p:spPr>
          <p:txBody>
            <a:bodyPr wrap="none">
              <a:spAutoFit/>
            </a:bodyPr>
            <a:lstStyle/>
            <a:p>
              <a:pPr defTabSz="909919"/>
              <a:r>
                <a:rPr lang="en-US" sz="1791" b="1">
                  <a:solidFill>
                    <a:srgbClr val="0070C0"/>
                  </a:solidFill>
                  <a:latin typeface="Verdana"/>
                </a:rPr>
                <a:t>Lực hấp dẫn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 Lực hấp dẫn</a:t>
            </a:r>
          </a:p>
        </p:txBody>
      </p:sp>
      <p:sp>
        <p:nvSpPr>
          <p:cNvPr id="3" name="Content Placeholder 2"/>
          <p:cNvSpPr>
            <a:spLocks noGrp="1"/>
          </p:cNvSpPr>
          <p:nvPr>
            <p:ph idx="1"/>
          </p:nvPr>
        </p:nvSpPr>
        <p:spPr>
          <a:xfrm>
            <a:off x="304800" y="1305905"/>
            <a:ext cx="11176000" cy="985723"/>
          </a:xfrm>
        </p:spPr>
        <p:txBody>
          <a:bodyPr/>
          <a:lstStyle/>
          <a:p>
            <a:r>
              <a:rPr lang="en-US" b="0" dirty="0" err="1">
                <a:latin typeface="Cambria" pitchFamily="18" charset="0"/>
              </a:rPr>
              <a:t>Mọi</a:t>
            </a:r>
            <a:r>
              <a:rPr lang="en-US" b="0" dirty="0">
                <a:latin typeface="Cambria" pitchFamily="18" charset="0"/>
              </a:rPr>
              <a:t> </a:t>
            </a:r>
            <a:r>
              <a:rPr lang="en-US" b="0" dirty="0" err="1">
                <a:latin typeface="Cambria" pitchFamily="18" charset="0"/>
              </a:rPr>
              <a:t>vật</a:t>
            </a:r>
            <a:r>
              <a:rPr lang="en-US" b="0" dirty="0">
                <a:latin typeface="Cambria" pitchFamily="18" charset="0"/>
              </a:rPr>
              <a:t> </a:t>
            </a:r>
            <a:r>
              <a:rPr lang="en-US" b="0" dirty="0" err="1">
                <a:latin typeface="Cambria" pitchFamily="18" charset="0"/>
              </a:rPr>
              <a:t>trong</a:t>
            </a:r>
            <a:r>
              <a:rPr lang="en-US" b="0" dirty="0">
                <a:latin typeface="Cambria" pitchFamily="18" charset="0"/>
              </a:rPr>
              <a:t> </a:t>
            </a:r>
            <a:r>
              <a:rPr lang="en-US" b="0" dirty="0" err="1">
                <a:latin typeface="Cambria" pitchFamily="18" charset="0"/>
              </a:rPr>
              <a:t>tự</a:t>
            </a:r>
            <a:r>
              <a:rPr lang="en-US" b="0" dirty="0">
                <a:latin typeface="Cambria" pitchFamily="18" charset="0"/>
              </a:rPr>
              <a:t> </a:t>
            </a:r>
            <a:r>
              <a:rPr lang="en-US" b="0" dirty="0" err="1">
                <a:latin typeface="Cambria" pitchFamily="18" charset="0"/>
              </a:rPr>
              <a:t>nhiên</a:t>
            </a:r>
            <a:r>
              <a:rPr lang="en-US" b="0" dirty="0">
                <a:latin typeface="Cambria" pitchFamily="18" charset="0"/>
              </a:rPr>
              <a:t> </a:t>
            </a:r>
            <a:r>
              <a:rPr lang="en-US" b="0" dirty="0" err="1">
                <a:latin typeface="Cambria" pitchFamily="18" charset="0"/>
              </a:rPr>
              <a:t>đều</a:t>
            </a:r>
            <a:r>
              <a:rPr lang="en-US" b="0" dirty="0">
                <a:latin typeface="Cambria" pitchFamily="18" charset="0"/>
              </a:rPr>
              <a:t> </a:t>
            </a:r>
            <a:r>
              <a:rPr lang="en-US" b="0" dirty="0" err="1">
                <a:latin typeface="Cambria" pitchFamily="18" charset="0"/>
              </a:rPr>
              <a:t>hút</a:t>
            </a:r>
            <a:r>
              <a:rPr lang="en-US" b="0" dirty="0">
                <a:latin typeface="Cambria" pitchFamily="18" charset="0"/>
              </a:rPr>
              <a:t> </a:t>
            </a:r>
            <a:r>
              <a:rPr lang="en-US" b="0" dirty="0" err="1">
                <a:latin typeface="Cambria" pitchFamily="18" charset="0"/>
              </a:rPr>
              <a:t>nhau</a:t>
            </a:r>
            <a:r>
              <a:rPr lang="en-US" b="0" dirty="0">
                <a:latin typeface="Cambria" pitchFamily="18" charset="0"/>
              </a:rPr>
              <a:t> </a:t>
            </a:r>
            <a:r>
              <a:rPr lang="en-US" b="0" dirty="0" err="1">
                <a:latin typeface="Cambria" pitchFamily="18" charset="0"/>
              </a:rPr>
              <a:t>với</a:t>
            </a:r>
            <a:r>
              <a:rPr lang="en-US" b="0" dirty="0">
                <a:latin typeface="Cambria" pitchFamily="18" charset="0"/>
              </a:rPr>
              <a:t> </a:t>
            </a:r>
            <a:r>
              <a:rPr lang="en-US" b="0" dirty="0" err="1">
                <a:latin typeface="Cambria" pitchFamily="18" charset="0"/>
              </a:rPr>
              <a:t>một</a:t>
            </a:r>
            <a:r>
              <a:rPr lang="en-US" b="0" dirty="0">
                <a:latin typeface="Cambria" pitchFamily="18" charset="0"/>
              </a:rPr>
              <a:t> </a:t>
            </a:r>
            <a:r>
              <a:rPr lang="en-US" b="0" dirty="0" err="1">
                <a:latin typeface="Cambria" pitchFamily="18" charset="0"/>
              </a:rPr>
              <a:t>lực</a:t>
            </a:r>
            <a:r>
              <a:rPr lang="en-US" b="0" dirty="0">
                <a:latin typeface="Cambria" pitchFamily="18" charset="0"/>
              </a:rPr>
              <a:t> </a:t>
            </a:r>
            <a:r>
              <a:rPr lang="en-US" b="0" dirty="0" err="1">
                <a:latin typeface="Cambria" pitchFamily="18" charset="0"/>
              </a:rPr>
              <a:t>gọi</a:t>
            </a:r>
            <a:r>
              <a:rPr lang="en-US" b="0" dirty="0">
                <a:latin typeface="Cambria" pitchFamily="18" charset="0"/>
              </a:rPr>
              <a:t> </a:t>
            </a:r>
            <a:r>
              <a:rPr lang="en-US" b="0" dirty="0" err="1">
                <a:latin typeface="Cambria" pitchFamily="18" charset="0"/>
              </a:rPr>
              <a:t>là</a:t>
            </a:r>
            <a:r>
              <a:rPr lang="en-US" b="0" dirty="0">
                <a:latin typeface="Cambria" pitchFamily="18" charset="0"/>
              </a:rPr>
              <a:t> </a:t>
            </a:r>
            <a:r>
              <a:rPr lang="en-US" b="0" dirty="0" err="1">
                <a:solidFill>
                  <a:srgbClr val="FF0000"/>
                </a:solidFill>
                <a:latin typeface="Cambria" pitchFamily="18" charset="0"/>
              </a:rPr>
              <a:t>lực</a:t>
            </a:r>
            <a:r>
              <a:rPr lang="en-US" b="0" dirty="0">
                <a:solidFill>
                  <a:srgbClr val="FF0000"/>
                </a:solidFill>
                <a:latin typeface="Cambria" pitchFamily="18" charset="0"/>
              </a:rPr>
              <a:t> </a:t>
            </a:r>
            <a:r>
              <a:rPr lang="en-US" b="0" dirty="0" err="1">
                <a:solidFill>
                  <a:srgbClr val="FF0000"/>
                </a:solidFill>
                <a:latin typeface="Cambria" pitchFamily="18" charset="0"/>
              </a:rPr>
              <a:t>hấp</a:t>
            </a:r>
            <a:r>
              <a:rPr lang="en-US" b="0" dirty="0">
                <a:solidFill>
                  <a:srgbClr val="FF0000"/>
                </a:solidFill>
                <a:latin typeface="Cambria" pitchFamily="18" charset="0"/>
              </a:rPr>
              <a:t> </a:t>
            </a:r>
            <a:r>
              <a:rPr lang="en-US" b="0" dirty="0" err="1">
                <a:solidFill>
                  <a:srgbClr val="FF0000"/>
                </a:solidFill>
                <a:latin typeface="Cambria" pitchFamily="18" charset="0"/>
              </a:rPr>
              <a:t>dẫn</a:t>
            </a:r>
            <a:r>
              <a:rPr lang="en-US" b="0" dirty="0">
                <a:latin typeface="Cambria" pitchFamily="18" charset="0"/>
              </a:rPr>
              <a:t>.</a:t>
            </a:r>
          </a:p>
        </p:txBody>
      </p:sp>
      <p:sp>
        <p:nvSpPr>
          <p:cNvPr id="7" name="Content Placeholder 2"/>
          <p:cNvSpPr txBox="1">
            <a:spLocks/>
          </p:cNvSpPr>
          <p:nvPr/>
        </p:nvSpPr>
        <p:spPr bwMode="auto">
          <a:xfrm>
            <a:off x="304801" y="3125701"/>
            <a:ext cx="8839200" cy="1213197"/>
          </a:xfrm>
          <a:prstGeom prst="rect">
            <a:avLst/>
          </a:prstGeom>
          <a:noFill/>
          <a:ln w="9525">
            <a:noFill/>
            <a:miter lim="800000"/>
            <a:headEnd/>
            <a:tailEnd/>
          </a:ln>
          <a:effectLst/>
        </p:spPr>
        <p:txBody>
          <a:bodyPr vert="horz" wrap="square" lIns="90990" tIns="45495" rIns="90990" bIns="45495" numCol="1" anchor="t" anchorCtr="0" compatLnSpc="1">
            <a:prstTxWarp prst="textNoShape">
              <a:avLst/>
            </a:prstTxWarp>
          </a:bodyPr>
          <a:lstStyle/>
          <a:p>
            <a:pPr marL="341220" indent="-341220" defTabSz="909919" fontAlgn="base">
              <a:spcBef>
                <a:spcPct val="20000"/>
              </a:spcBef>
              <a:spcAft>
                <a:spcPct val="0"/>
              </a:spcAft>
              <a:buClr>
                <a:srgbClr val="114F9B"/>
              </a:buClr>
              <a:buFont typeface="Wingdings" pitchFamily="2" charset="2"/>
              <a:buChar char="v"/>
              <a:defRPr/>
            </a:pPr>
            <a:r>
              <a:rPr lang="en-US" sz="2786" kern="0" dirty="0" err="1">
                <a:solidFill>
                  <a:srgbClr val="000000"/>
                </a:solidFill>
                <a:latin typeface="Cambria" pitchFamily="18" charset="0"/>
              </a:rPr>
              <a:t>Lực</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hấp</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dẫn</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là</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lực</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tác</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dụng</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từ</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xa</a:t>
            </a:r>
            <a:r>
              <a:rPr lang="en-US" sz="2786" kern="0" dirty="0">
                <a:solidFill>
                  <a:srgbClr val="000000"/>
                </a:solidFill>
                <a:latin typeface="Cambria" pitchFamily="18" charset="0"/>
              </a:rPr>
              <a:t>, qua </a:t>
            </a:r>
            <a:r>
              <a:rPr lang="en-US" sz="2786" kern="0" dirty="0" err="1">
                <a:solidFill>
                  <a:srgbClr val="000000"/>
                </a:solidFill>
                <a:latin typeface="Cambria" pitchFamily="18" charset="0"/>
              </a:rPr>
              <a:t>khoảng</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không</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gian</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giữa</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các</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vật</a:t>
            </a:r>
            <a:r>
              <a:rPr lang="en-US" sz="2786" kern="0" dirty="0">
                <a:solidFill>
                  <a:srgbClr val="000000"/>
                </a:solidFill>
                <a:latin typeface="Cambria" pitchFamily="18" charset="0"/>
              </a:rPr>
              <a:t>.</a:t>
            </a:r>
          </a:p>
        </p:txBody>
      </p:sp>
      <p:grpSp>
        <p:nvGrpSpPr>
          <p:cNvPr id="15" name="Group 14"/>
          <p:cNvGrpSpPr/>
          <p:nvPr/>
        </p:nvGrpSpPr>
        <p:grpSpPr>
          <a:xfrm>
            <a:off x="1" y="2139978"/>
            <a:ext cx="12192000" cy="4701139"/>
            <a:chOff x="0" y="2133600"/>
            <a:chExt cx="9144000" cy="4724400"/>
          </a:xfrm>
        </p:grpSpPr>
        <p:grpSp>
          <p:nvGrpSpPr>
            <p:cNvPr id="11" name="Group 10"/>
            <p:cNvGrpSpPr/>
            <p:nvPr/>
          </p:nvGrpSpPr>
          <p:grpSpPr>
            <a:xfrm>
              <a:off x="6172200" y="2133600"/>
              <a:ext cx="2971800" cy="4724400"/>
              <a:chOff x="6172200" y="2133600"/>
              <a:chExt cx="2971800" cy="4724400"/>
            </a:xfrm>
          </p:grpSpPr>
          <p:pic>
            <p:nvPicPr>
              <p:cNvPr id="4" name="Picture 49" descr="GLOBE"/>
              <p:cNvPicPr>
                <a:picLocks noChangeAspect="1" noChangeArrowheads="1"/>
              </p:cNvPicPr>
              <p:nvPr/>
            </p:nvPicPr>
            <p:blipFill>
              <a:blip r:embed="rId2">
                <a:lum bright="-42000"/>
              </a:blip>
              <a:srcRect r="19455" b="39986"/>
              <a:stretch>
                <a:fillRect/>
              </a:stretch>
            </p:blipFill>
            <p:spPr bwMode="auto">
              <a:xfrm>
                <a:off x="6172200" y="4639553"/>
                <a:ext cx="2971800" cy="2218447"/>
              </a:xfrm>
              <a:prstGeom prst="rect">
                <a:avLst/>
              </a:prstGeom>
              <a:noFill/>
            </p:spPr>
          </p:pic>
          <p:pic>
            <p:nvPicPr>
              <p:cNvPr id="6" name="Picture 24" descr="golfballCLR"/>
              <p:cNvPicPr>
                <a:picLocks noChangeAspect="1" noChangeArrowheads="1" noCrop="1"/>
              </p:cNvPicPr>
              <p:nvPr/>
            </p:nvPicPr>
            <p:blipFill>
              <a:blip r:embed="rId3"/>
              <a:srcRect/>
              <a:stretch>
                <a:fillRect/>
              </a:stretch>
            </p:blipFill>
            <p:spPr bwMode="auto">
              <a:xfrm flipH="1">
                <a:off x="7762875" y="2133600"/>
                <a:ext cx="454025" cy="454025"/>
              </a:xfrm>
              <a:prstGeom prst="rect">
                <a:avLst/>
              </a:prstGeom>
              <a:noFill/>
            </p:spPr>
          </p:pic>
          <p:sp>
            <p:nvSpPr>
              <p:cNvPr id="10" name="Left-Right Arrow Callout 9"/>
              <p:cNvSpPr/>
              <p:nvPr/>
            </p:nvSpPr>
            <p:spPr>
              <a:xfrm rot="5400000">
                <a:off x="7239000" y="3048000"/>
                <a:ext cx="1524000" cy="1219200"/>
              </a:xfrm>
              <a:prstGeom prst="leftRightArrowCallou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09919"/>
                <a:r>
                  <a:rPr lang="en-US" sz="1791" b="1">
                    <a:solidFill>
                      <a:srgbClr val="FF0000"/>
                    </a:solidFill>
                    <a:latin typeface="Cambria" pitchFamily="18" charset="0"/>
                  </a:rPr>
                  <a:t>Hút nhau</a:t>
                </a:r>
                <a:endParaRPr lang="en-US" sz="1990" b="1">
                  <a:solidFill>
                    <a:srgbClr val="FF0000"/>
                  </a:solidFill>
                  <a:latin typeface="Cambria" pitchFamily="18" charset="0"/>
                </a:endParaRPr>
              </a:p>
            </p:txBody>
          </p:sp>
        </p:grpSp>
        <p:pic>
          <p:nvPicPr>
            <p:cNvPr id="13" name="Picture 2" descr="D:\Education\Trung hoc Thuc hanh\General\Data\10 - Luc hap dan\img\sun.png"/>
            <p:cNvPicPr>
              <a:picLocks noChangeAspect="1" noChangeArrowheads="1"/>
            </p:cNvPicPr>
            <p:nvPr/>
          </p:nvPicPr>
          <p:blipFill>
            <a:blip r:embed="rId4"/>
            <a:srcRect l="34783"/>
            <a:stretch>
              <a:fillRect/>
            </a:stretch>
          </p:blipFill>
          <p:spPr bwMode="auto">
            <a:xfrm>
              <a:off x="0" y="3581400"/>
              <a:ext cx="1143000" cy="1653396"/>
            </a:xfrm>
            <a:prstGeom prst="rect">
              <a:avLst/>
            </a:prstGeom>
            <a:noFill/>
          </p:spPr>
        </p:pic>
        <p:sp>
          <p:nvSpPr>
            <p:cNvPr id="14" name="Left-Right Arrow Callout 13"/>
            <p:cNvSpPr/>
            <p:nvPr/>
          </p:nvSpPr>
          <p:spPr>
            <a:xfrm rot="946285">
              <a:off x="2623422" y="4682251"/>
              <a:ext cx="1524000" cy="1219200"/>
            </a:xfrm>
            <a:prstGeom prst="leftRightArrowCallout">
              <a:avLst>
                <a:gd name="adj1" fmla="val 31581"/>
                <a:gd name="adj2" fmla="val 25000"/>
                <a:gd name="adj3" fmla="val 25000"/>
                <a:gd name="adj4" fmla="val 4812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09919"/>
              <a:r>
                <a:rPr lang="en-US" sz="1791" b="1">
                  <a:solidFill>
                    <a:srgbClr val="FF0000"/>
                  </a:solidFill>
                  <a:latin typeface="Cambria" pitchFamily="18" charset="0"/>
                </a:rPr>
                <a:t>Hút nhau</a:t>
              </a:r>
              <a:endParaRPr lang="en-US" sz="1990" b="1">
                <a:solidFill>
                  <a:srgbClr val="FF0000"/>
                </a:solidFill>
                <a:latin typeface="Cambria" pitchFamily="18" charset="0"/>
              </a:endParaRPr>
            </a:p>
          </p:txBody>
        </p:sp>
      </p:grpSp>
      <p:sp>
        <p:nvSpPr>
          <p:cNvPr id="12" name="Content Placeholder 2"/>
          <p:cNvSpPr txBox="1">
            <a:spLocks/>
          </p:cNvSpPr>
          <p:nvPr/>
        </p:nvSpPr>
        <p:spPr bwMode="auto">
          <a:xfrm>
            <a:off x="304801" y="2215803"/>
            <a:ext cx="8839200" cy="1213197"/>
          </a:xfrm>
          <a:prstGeom prst="rect">
            <a:avLst/>
          </a:prstGeom>
          <a:noFill/>
          <a:ln w="9525">
            <a:noFill/>
            <a:miter lim="800000"/>
            <a:headEnd/>
            <a:tailEnd/>
          </a:ln>
          <a:effectLst/>
        </p:spPr>
        <p:txBody>
          <a:bodyPr vert="horz" wrap="square" lIns="90990" tIns="45495" rIns="90990" bIns="45495" numCol="1" anchor="t" anchorCtr="0" compatLnSpc="1">
            <a:prstTxWarp prst="textNoShape">
              <a:avLst/>
            </a:prstTxWarp>
          </a:bodyPr>
          <a:lstStyle/>
          <a:p>
            <a:pPr marL="341220" indent="-341220" defTabSz="909919" fontAlgn="base">
              <a:spcBef>
                <a:spcPct val="20000"/>
              </a:spcBef>
              <a:spcAft>
                <a:spcPct val="0"/>
              </a:spcAft>
              <a:buClr>
                <a:srgbClr val="114F9B"/>
              </a:buClr>
              <a:buFont typeface="Wingdings" pitchFamily="2" charset="2"/>
              <a:buChar char="v"/>
              <a:defRPr/>
            </a:pPr>
            <a:r>
              <a:rPr lang="en-US" sz="2786" kern="0" dirty="0" err="1">
                <a:solidFill>
                  <a:srgbClr val="000000"/>
                </a:solidFill>
                <a:latin typeface="Cambria" pitchFamily="18" charset="0"/>
              </a:rPr>
              <a:t>Xung</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quanh</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mỗi</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vật</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đều</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có</a:t>
            </a:r>
            <a:r>
              <a:rPr lang="en-US" sz="2786" kern="0" dirty="0">
                <a:solidFill>
                  <a:srgbClr val="000000"/>
                </a:solidFill>
                <a:latin typeface="Cambria" pitchFamily="18" charset="0"/>
              </a:rPr>
              <a:t> </a:t>
            </a:r>
            <a:r>
              <a:rPr lang="en-US" sz="2786" kern="0" dirty="0" err="1">
                <a:solidFill>
                  <a:srgbClr val="000000"/>
                </a:solidFill>
                <a:latin typeface="Cambria" pitchFamily="18" charset="0"/>
              </a:rPr>
              <a:t>một</a:t>
            </a:r>
            <a:r>
              <a:rPr lang="en-US" sz="2786" kern="0" dirty="0">
                <a:solidFill>
                  <a:srgbClr val="000000"/>
                </a:solidFill>
                <a:latin typeface="Cambria" pitchFamily="18" charset="0"/>
              </a:rPr>
              <a:t> </a:t>
            </a:r>
            <a:r>
              <a:rPr lang="en-US" sz="2786" kern="0" dirty="0" err="1">
                <a:solidFill>
                  <a:srgbClr val="FF0000"/>
                </a:solidFill>
                <a:latin typeface="Cambria" pitchFamily="18" charset="0"/>
              </a:rPr>
              <a:t>trường</a:t>
            </a:r>
            <a:r>
              <a:rPr lang="en-US" sz="2786" kern="0" dirty="0">
                <a:solidFill>
                  <a:srgbClr val="FF0000"/>
                </a:solidFill>
                <a:latin typeface="Cambria" pitchFamily="18" charset="0"/>
              </a:rPr>
              <a:t> </a:t>
            </a:r>
            <a:r>
              <a:rPr lang="en-US" sz="2786" kern="0" dirty="0" err="1">
                <a:solidFill>
                  <a:srgbClr val="FF0000"/>
                </a:solidFill>
                <a:latin typeface="Cambria" pitchFamily="18" charset="0"/>
              </a:rPr>
              <a:t>hấp</a:t>
            </a:r>
            <a:r>
              <a:rPr lang="en-US" sz="2786" kern="0" dirty="0">
                <a:solidFill>
                  <a:srgbClr val="FF0000"/>
                </a:solidFill>
                <a:latin typeface="Cambria" pitchFamily="18" charset="0"/>
              </a:rPr>
              <a:t> </a:t>
            </a:r>
            <a:r>
              <a:rPr lang="en-US" sz="2786" kern="0" dirty="0" err="1">
                <a:solidFill>
                  <a:srgbClr val="FF0000"/>
                </a:solidFill>
                <a:latin typeface="Cambria" pitchFamily="18" charset="0"/>
              </a:rPr>
              <a:t>dẫn</a:t>
            </a:r>
            <a:r>
              <a:rPr lang="en-US" sz="2786" kern="0" dirty="0">
                <a:solidFill>
                  <a:srgbClr val="FF0000"/>
                </a:solidFill>
                <a:latin typeface="Cambria"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p:cNvGrpSpPr/>
          <p:nvPr/>
        </p:nvGrpSpPr>
        <p:grpSpPr>
          <a:xfrm>
            <a:off x="1" y="2139978"/>
            <a:ext cx="12192000" cy="4701139"/>
            <a:chOff x="0" y="2133600"/>
            <a:chExt cx="9144000" cy="4724400"/>
          </a:xfrm>
        </p:grpSpPr>
        <p:grpSp>
          <p:nvGrpSpPr>
            <p:cNvPr id="8" name="Group 10"/>
            <p:cNvGrpSpPr/>
            <p:nvPr/>
          </p:nvGrpSpPr>
          <p:grpSpPr>
            <a:xfrm>
              <a:off x="6172200" y="2133600"/>
              <a:ext cx="2971800" cy="4724400"/>
              <a:chOff x="6172200" y="2133600"/>
              <a:chExt cx="2971800" cy="4724400"/>
            </a:xfrm>
          </p:grpSpPr>
          <p:pic>
            <p:nvPicPr>
              <p:cNvPr id="4" name="Picture 49" descr="GLOBE"/>
              <p:cNvPicPr>
                <a:picLocks noChangeAspect="1" noChangeArrowheads="1"/>
              </p:cNvPicPr>
              <p:nvPr/>
            </p:nvPicPr>
            <p:blipFill>
              <a:blip r:embed="rId2">
                <a:lum bright="-42000"/>
              </a:blip>
              <a:srcRect r="19455" b="39986"/>
              <a:stretch>
                <a:fillRect/>
              </a:stretch>
            </p:blipFill>
            <p:spPr bwMode="auto">
              <a:xfrm>
                <a:off x="6172200" y="4639553"/>
                <a:ext cx="2971800" cy="2218447"/>
              </a:xfrm>
              <a:prstGeom prst="rect">
                <a:avLst/>
              </a:prstGeom>
              <a:noFill/>
            </p:spPr>
          </p:pic>
          <p:pic>
            <p:nvPicPr>
              <p:cNvPr id="6" name="Picture 24" descr="golfballCLR"/>
              <p:cNvPicPr>
                <a:picLocks noChangeAspect="1" noChangeArrowheads="1" noCrop="1"/>
              </p:cNvPicPr>
              <p:nvPr/>
            </p:nvPicPr>
            <p:blipFill>
              <a:blip r:embed="rId3"/>
              <a:srcRect/>
              <a:stretch>
                <a:fillRect/>
              </a:stretch>
            </p:blipFill>
            <p:spPr bwMode="auto">
              <a:xfrm flipH="1">
                <a:off x="7762875" y="2133600"/>
                <a:ext cx="454025" cy="454025"/>
              </a:xfrm>
              <a:prstGeom prst="rect">
                <a:avLst/>
              </a:prstGeom>
              <a:noFill/>
            </p:spPr>
          </p:pic>
          <p:sp>
            <p:nvSpPr>
              <p:cNvPr id="10" name="Left-Right Arrow Callout 9"/>
              <p:cNvSpPr/>
              <p:nvPr/>
            </p:nvSpPr>
            <p:spPr>
              <a:xfrm rot="5400000">
                <a:off x="7239000" y="3048000"/>
                <a:ext cx="1524000" cy="1219200"/>
              </a:xfrm>
              <a:prstGeom prst="leftRightArrowCallou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09919"/>
                <a:r>
                  <a:rPr lang="en-US" sz="1791" b="1">
                    <a:solidFill>
                      <a:srgbClr val="FF0000"/>
                    </a:solidFill>
                    <a:latin typeface="Cambria" pitchFamily="18" charset="0"/>
                  </a:rPr>
                  <a:t>Hút nhau</a:t>
                </a:r>
                <a:endParaRPr lang="en-US" sz="1990" b="1">
                  <a:solidFill>
                    <a:srgbClr val="FF0000"/>
                  </a:solidFill>
                  <a:latin typeface="Cambria" pitchFamily="18" charset="0"/>
                </a:endParaRPr>
              </a:p>
            </p:txBody>
          </p:sp>
        </p:grpSp>
        <p:pic>
          <p:nvPicPr>
            <p:cNvPr id="13" name="Picture 2" descr="D:\Education\Trung hoc Thuc hanh\General\Data\10 - Luc hap dan\img\sun.png"/>
            <p:cNvPicPr>
              <a:picLocks noChangeAspect="1" noChangeArrowheads="1"/>
            </p:cNvPicPr>
            <p:nvPr/>
          </p:nvPicPr>
          <p:blipFill>
            <a:blip r:embed="rId4"/>
            <a:srcRect l="34783"/>
            <a:stretch>
              <a:fillRect/>
            </a:stretch>
          </p:blipFill>
          <p:spPr bwMode="auto">
            <a:xfrm>
              <a:off x="0" y="3581400"/>
              <a:ext cx="1143000" cy="1653396"/>
            </a:xfrm>
            <a:prstGeom prst="rect">
              <a:avLst/>
            </a:prstGeom>
            <a:noFill/>
          </p:spPr>
        </p:pic>
        <p:sp>
          <p:nvSpPr>
            <p:cNvPr id="14" name="Left-Right Arrow Callout 13"/>
            <p:cNvSpPr/>
            <p:nvPr/>
          </p:nvSpPr>
          <p:spPr>
            <a:xfrm rot="946285">
              <a:off x="2623422" y="4682251"/>
              <a:ext cx="1524000" cy="1219200"/>
            </a:xfrm>
            <a:prstGeom prst="leftRightArrowCallout">
              <a:avLst>
                <a:gd name="adj1" fmla="val 31581"/>
                <a:gd name="adj2" fmla="val 25000"/>
                <a:gd name="adj3" fmla="val 25000"/>
                <a:gd name="adj4" fmla="val 4812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09919"/>
              <a:r>
                <a:rPr lang="en-US" sz="1791" b="1">
                  <a:solidFill>
                    <a:srgbClr val="FF0000"/>
                  </a:solidFill>
                  <a:latin typeface="Cambria" pitchFamily="18" charset="0"/>
                </a:rPr>
                <a:t>Hút nhau</a:t>
              </a:r>
              <a:endParaRPr lang="en-US" sz="1990" b="1">
                <a:solidFill>
                  <a:srgbClr val="FF0000"/>
                </a:solidFill>
                <a:latin typeface="Cambria" pitchFamily="18" charset="0"/>
              </a:endParaRPr>
            </a:p>
          </p:txBody>
        </p:sp>
      </p:grpSp>
      <p:sp>
        <p:nvSpPr>
          <p:cNvPr id="15" name="Title 1"/>
          <p:cNvSpPr txBox="1">
            <a:spLocks/>
          </p:cNvSpPr>
          <p:nvPr/>
        </p:nvSpPr>
        <p:spPr bwMode="black">
          <a:xfrm>
            <a:off x="304800" y="269633"/>
            <a:ext cx="11176000" cy="712438"/>
          </a:xfrm>
          <a:prstGeom prst="rect">
            <a:avLst/>
          </a:prstGeom>
          <a:noFill/>
          <a:ln w="9525">
            <a:noFill/>
            <a:miter lim="800000"/>
            <a:headEnd/>
            <a:tailEnd/>
          </a:ln>
          <a:effectLst/>
        </p:spPr>
        <p:txBody>
          <a:bodyPr vert="horz" wrap="square" lIns="90990" tIns="45495" rIns="90990" bIns="45495" numCol="1" anchor="ctr" anchorCtr="0" compatLnSpc="1">
            <a:prstTxWarp prst="textNoShape">
              <a:avLst/>
            </a:prstTxWarp>
          </a:bodyPr>
          <a:lstStyle/>
          <a:p>
            <a:pPr defTabSz="909919" fontAlgn="base">
              <a:spcBef>
                <a:spcPct val="0"/>
              </a:spcBef>
              <a:spcAft>
                <a:spcPct val="0"/>
              </a:spcAft>
              <a:defRPr/>
            </a:pPr>
            <a:r>
              <a:rPr lang="en-US" sz="2985" b="1" kern="0">
                <a:solidFill>
                  <a:srgbClr val="114F9B"/>
                </a:solidFill>
                <a:latin typeface="Verdana"/>
              </a:rPr>
              <a:t>II. Định luật vạn vật hấp dẫn</a:t>
            </a:r>
          </a:p>
        </p:txBody>
      </p:sp>
      <p:pic>
        <p:nvPicPr>
          <p:cNvPr id="18" name="Picture 8" descr="C:\Users\Pierre\Desktop\Picture1.png"/>
          <p:cNvPicPr>
            <a:picLocks noChangeAspect="1" noChangeArrowheads="1"/>
          </p:cNvPicPr>
          <p:nvPr/>
        </p:nvPicPr>
        <p:blipFill>
          <a:blip r:embed="rId5"/>
          <a:srcRect/>
          <a:stretch>
            <a:fillRect/>
          </a:stretch>
        </p:blipFill>
        <p:spPr bwMode="auto">
          <a:xfrm>
            <a:off x="5080000" y="4490585"/>
            <a:ext cx="812800" cy="519540"/>
          </a:xfrm>
          <a:prstGeom prst="rect">
            <a:avLst/>
          </a:prstGeom>
          <a:noFill/>
          <a:ln w="9525">
            <a:noFill/>
            <a:miter lim="800000"/>
            <a:headEnd/>
            <a:tailEnd/>
          </a:ln>
        </p:spPr>
      </p:pic>
      <p:pic>
        <p:nvPicPr>
          <p:cNvPr id="19" name="Picture 8" descr="C:\Users\Pierre\Desktop\Picture1.png"/>
          <p:cNvPicPr>
            <a:picLocks noChangeAspect="1" noChangeArrowheads="1"/>
          </p:cNvPicPr>
          <p:nvPr/>
        </p:nvPicPr>
        <p:blipFill>
          <a:blip r:embed="rId5"/>
          <a:srcRect/>
          <a:stretch>
            <a:fillRect/>
          </a:stretch>
        </p:blipFill>
        <p:spPr bwMode="auto">
          <a:xfrm>
            <a:off x="11074400" y="2771889"/>
            <a:ext cx="812800" cy="519540"/>
          </a:xfrm>
          <a:prstGeom prst="rect">
            <a:avLst/>
          </a:prstGeom>
          <a:noFill/>
          <a:ln w="9525">
            <a:noFill/>
            <a:miter lim="800000"/>
            <a:headEnd/>
            <a:tailEnd/>
          </a:ln>
        </p:spPr>
      </p:pic>
      <p:pic>
        <p:nvPicPr>
          <p:cNvPr id="20" name="Picture 2" descr="D:\Education\Trung hoc Thuc hanh\General\Data\10 - Luc hap dan\img\Picture1.png"/>
          <p:cNvPicPr>
            <a:picLocks noChangeAspect="1" noChangeArrowheads="1"/>
          </p:cNvPicPr>
          <p:nvPr/>
        </p:nvPicPr>
        <p:blipFill>
          <a:blip r:embed="rId6"/>
          <a:srcRect/>
          <a:stretch>
            <a:fillRect/>
          </a:stretch>
        </p:blipFill>
        <p:spPr bwMode="auto">
          <a:xfrm>
            <a:off x="6299201" y="2291628"/>
            <a:ext cx="3048000" cy="2327822"/>
          </a:xfrm>
          <a:prstGeom prst="rect">
            <a:avLst/>
          </a:prstGeom>
          <a:noFill/>
        </p:spPr>
      </p:pic>
      <p:sp>
        <p:nvSpPr>
          <p:cNvPr id="21" name="Oval Callout 20"/>
          <p:cNvSpPr/>
          <p:nvPr/>
        </p:nvSpPr>
        <p:spPr>
          <a:xfrm>
            <a:off x="524939" y="1230080"/>
            <a:ext cx="4927600" cy="1213197"/>
          </a:xfrm>
          <a:prstGeom prst="wedgeEllipseCallout">
            <a:avLst>
              <a:gd name="adj1" fmla="val 62949"/>
              <a:gd name="adj2" fmla="val 6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en-US" sz="2388" dirty="0" err="1">
                <a:solidFill>
                  <a:srgbClr val="FFFFFF"/>
                </a:solidFill>
                <a:latin typeface="Cambria" pitchFamily="18" charset="0"/>
              </a:rPr>
              <a:t>Lực</a:t>
            </a:r>
            <a:r>
              <a:rPr lang="en-US" sz="2388" dirty="0">
                <a:solidFill>
                  <a:srgbClr val="FFFFFF"/>
                </a:solidFill>
                <a:latin typeface="Cambria" pitchFamily="18" charset="0"/>
              </a:rPr>
              <a:t> </a:t>
            </a:r>
            <a:r>
              <a:rPr lang="en-US" sz="2388" dirty="0" err="1">
                <a:solidFill>
                  <a:srgbClr val="FFFFFF"/>
                </a:solidFill>
                <a:latin typeface="Cambria" pitchFamily="18" charset="0"/>
              </a:rPr>
              <a:t>hấp</a:t>
            </a:r>
            <a:r>
              <a:rPr lang="en-US" sz="2388" dirty="0">
                <a:solidFill>
                  <a:srgbClr val="FFFFFF"/>
                </a:solidFill>
                <a:latin typeface="Cambria" pitchFamily="18" charset="0"/>
              </a:rPr>
              <a:t> </a:t>
            </a:r>
            <a:r>
              <a:rPr lang="en-US" sz="2388" dirty="0" err="1">
                <a:solidFill>
                  <a:srgbClr val="FFFFFF"/>
                </a:solidFill>
                <a:latin typeface="Cambria" pitchFamily="18" charset="0"/>
              </a:rPr>
              <a:t>dẫn</a:t>
            </a:r>
            <a:r>
              <a:rPr lang="en-US" sz="2388" dirty="0">
                <a:solidFill>
                  <a:srgbClr val="FFFFFF"/>
                </a:solidFill>
                <a:latin typeface="Cambria" pitchFamily="18" charset="0"/>
              </a:rPr>
              <a:t> </a:t>
            </a:r>
            <a:r>
              <a:rPr lang="en-US" sz="2388" dirty="0" err="1">
                <a:solidFill>
                  <a:srgbClr val="FFFFFF"/>
                </a:solidFill>
                <a:latin typeface="Cambria" pitchFamily="18" charset="0"/>
              </a:rPr>
              <a:t>có</a:t>
            </a:r>
            <a:r>
              <a:rPr lang="en-US" sz="2388" dirty="0">
                <a:solidFill>
                  <a:srgbClr val="FFFFFF"/>
                </a:solidFill>
                <a:latin typeface="Cambria" pitchFamily="18" charset="0"/>
              </a:rPr>
              <a:t> </a:t>
            </a:r>
            <a:r>
              <a:rPr lang="en-US" sz="2388" dirty="0" err="1">
                <a:solidFill>
                  <a:srgbClr val="FFFFFF"/>
                </a:solidFill>
                <a:latin typeface="Cambria" pitchFamily="18" charset="0"/>
              </a:rPr>
              <a:t>đặc</a:t>
            </a:r>
            <a:r>
              <a:rPr lang="en-US" sz="2388" dirty="0">
                <a:solidFill>
                  <a:srgbClr val="FFFFFF"/>
                </a:solidFill>
                <a:latin typeface="Cambria" pitchFamily="18" charset="0"/>
              </a:rPr>
              <a:t> </a:t>
            </a:r>
            <a:r>
              <a:rPr lang="en-US" sz="2388" dirty="0" err="1">
                <a:solidFill>
                  <a:srgbClr val="FFFFFF"/>
                </a:solidFill>
                <a:latin typeface="Cambria" pitchFamily="18" charset="0"/>
              </a:rPr>
              <a:t>điểm</a:t>
            </a:r>
            <a:r>
              <a:rPr lang="en-US" sz="2388" dirty="0">
                <a:solidFill>
                  <a:srgbClr val="FFFFFF"/>
                </a:solidFill>
                <a:latin typeface="Cambria" pitchFamily="18" charset="0"/>
              </a:rPr>
              <a:t> </a:t>
            </a:r>
            <a:r>
              <a:rPr lang="en-US" sz="2388" dirty="0" err="1">
                <a:solidFill>
                  <a:srgbClr val="FFFFFF"/>
                </a:solidFill>
                <a:latin typeface="Cambria" pitchFamily="18" charset="0"/>
              </a:rPr>
              <a:t>gì</a:t>
            </a:r>
            <a:r>
              <a:rPr lang="en-US" sz="2388">
                <a:solidFill>
                  <a:srgbClr val="FFFFFF"/>
                </a:solidFill>
                <a:latin typeface="Cambria" pitchFamily="18" charset="0"/>
              </a:rPr>
              <a:t>?</a:t>
            </a:r>
            <a:endParaRPr lang="en-US" sz="2388" dirty="0">
              <a:solidFill>
                <a:srgbClr val="FFFFFF"/>
              </a:solidFill>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85"/>
              <a:t>II. Định luật vạn vật hấp dẫn</a:t>
            </a:r>
          </a:p>
        </p:txBody>
      </p:sp>
      <p:sp>
        <p:nvSpPr>
          <p:cNvPr id="3" name="Content Placeholder 2"/>
          <p:cNvSpPr>
            <a:spLocks noGrp="1"/>
          </p:cNvSpPr>
          <p:nvPr>
            <p:ph idx="1"/>
          </p:nvPr>
        </p:nvSpPr>
        <p:spPr>
          <a:xfrm>
            <a:off x="304801" y="1305905"/>
            <a:ext cx="11684000" cy="1516497"/>
          </a:xfrm>
        </p:spPr>
        <p:txBody>
          <a:bodyPr/>
          <a:lstStyle/>
          <a:p>
            <a:r>
              <a:rPr lang="en-US" sz="2388" b="0" dirty="0">
                <a:latin typeface="Cambria" pitchFamily="18" charset="0"/>
              </a:rPr>
              <a:t> </a:t>
            </a:r>
            <a:r>
              <a:rPr lang="en-US" sz="2388" b="0" dirty="0" err="1">
                <a:latin typeface="Cambria" pitchFamily="18" charset="0"/>
              </a:rPr>
              <a:t>Lực</a:t>
            </a:r>
            <a:r>
              <a:rPr lang="en-US" sz="2388" b="0" dirty="0">
                <a:latin typeface="Cambria" pitchFamily="18" charset="0"/>
              </a:rPr>
              <a:t> </a:t>
            </a:r>
            <a:r>
              <a:rPr lang="en-US" sz="2388" b="0" dirty="0" err="1">
                <a:latin typeface="Cambria" pitchFamily="18" charset="0"/>
              </a:rPr>
              <a:t>hấp</a:t>
            </a:r>
            <a:r>
              <a:rPr lang="en-US" sz="2388" b="0" dirty="0">
                <a:latin typeface="Cambria" pitchFamily="18" charset="0"/>
              </a:rPr>
              <a:t> </a:t>
            </a:r>
            <a:r>
              <a:rPr lang="en-US" sz="2388" b="0" dirty="0" err="1">
                <a:latin typeface="Cambria" pitchFamily="18" charset="0"/>
              </a:rPr>
              <a:t>dẫn</a:t>
            </a:r>
            <a:r>
              <a:rPr lang="en-US" sz="2388" b="0" dirty="0">
                <a:solidFill>
                  <a:srgbClr val="FF0000"/>
                </a:solidFill>
                <a:latin typeface="Cambria" pitchFamily="18" charset="0"/>
              </a:rPr>
              <a:t> </a:t>
            </a:r>
            <a:r>
              <a:rPr lang="en-US" sz="2388" b="0" dirty="0" err="1">
                <a:latin typeface="Cambria" pitchFamily="18" charset="0"/>
              </a:rPr>
              <a:t>giữa</a:t>
            </a:r>
            <a:r>
              <a:rPr lang="en-US" sz="2388" b="0" dirty="0">
                <a:latin typeface="Cambria" pitchFamily="18" charset="0"/>
              </a:rPr>
              <a:t> </a:t>
            </a:r>
            <a:r>
              <a:rPr lang="en-US" sz="2388" b="0" dirty="0" err="1">
                <a:latin typeface="Cambria" pitchFamily="18" charset="0"/>
              </a:rPr>
              <a:t>hai</a:t>
            </a:r>
            <a:r>
              <a:rPr lang="en-US" sz="2388" b="0" dirty="0">
                <a:latin typeface="Cambria" pitchFamily="18" charset="0"/>
              </a:rPr>
              <a:t> </a:t>
            </a:r>
            <a:r>
              <a:rPr lang="en-US" sz="2388" b="0" dirty="0" err="1">
                <a:latin typeface="Cambria" pitchFamily="18" charset="0"/>
              </a:rPr>
              <a:t>chất</a:t>
            </a:r>
            <a:r>
              <a:rPr lang="en-US" sz="2388" b="0" dirty="0">
                <a:latin typeface="Cambria" pitchFamily="18" charset="0"/>
              </a:rPr>
              <a:t> </a:t>
            </a:r>
            <a:r>
              <a:rPr lang="en-US" sz="2388" b="0" dirty="0" err="1">
                <a:latin typeface="Cambria" pitchFamily="18" charset="0"/>
              </a:rPr>
              <a:t>điểm</a:t>
            </a:r>
            <a:r>
              <a:rPr lang="en-US" sz="2388" b="0" dirty="0">
                <a:latin typeface="Cambria" pitchFamily="18" charset="0"/>
              </a:rPr>
              <a:t> </a:t>
            </a:r>
            <a:r>
              <a:rPr lang="en-US" sz="2388" b="0" dirty="0" err="1">
                <a:latin typeface="Cambria" pitchFamily="18" charset="0"/>
              </a:rPr>
              <a:t>bất</a:t>
            </a:r>
            <a:r>
              <a:rPr lang="en-US" sz="2388" b="0" dirty="0">
                <a:latin typeface="Cambria" pitchFamily="18" charset="0"/>
              </a:rPr>
              <a:t> </a:t>
            </a:r>
            <a:r>
              <a:rPr lang="en-US" sz="2388" b="0" dirty="0" err="1">
                <a:latin typeface="Cambria" pitchFamily="18" charset="0"/>
              </a:rPr>
              <a:t>kì</a:t>
            </a:r>
            <a:r>
              <a:rPr lang="en-US" sz="2388" b="0" dirty="0">
                <a:solidFill>
                  <a:srgbClr val="00B050"/>
                </a:solidFill>
                <a:latin typeface="Cambria" pitchFamily="18" charset="0"/>
              </a:rPr>
              <a:t> </a:t>
            </a:r>
            <a:r>
              <a:rPr lang="en-US" sz="3184" b="0" dirty="0" err="1">
                <a:solidFill>
                  <a:srgbClr val="FF0000"/>
                </a:solidFill>
                <a:latin typeface="Cambria" pitchFamily="18" charset="0"/>
              </a:rPr>
              <a:t>tỉ</a:t>
            </a:r>
            <a:r>
              <a:rPr lang="en-US" sz="3184" b="0" dirty="0">
                <a:solidFill>
                  <a:srgbClr val="FF0000"/>
                </a:solidFill>
                <a:latin typeface="Cambria" pitchFamily="18" charset="0"/>
              </a:rPr>
              <a:t> </a:t>
            </a:r>
            <a:r>
              <a:rPr lang="en-US" sz="3184" b="0" dirty="0" err="1">
                <a:solidFill>
                  <a:srgbClr val="FF0000"/>
                </a:solidFill>
                <a:latin typeface="Cambria" pitchFamily="18" charset="0"/>
              </a:rPr>
              <a:t>lệ</a:t>
            </a:r>
            <a:r>
              <a:rPr lang="en-US" sz="3184" b="0" dirty="0">
                <a:solidFill>
                  <a:srgbClr val="FF0000"/>
                </a:solidFill>
                <a:latin typeface="Cambria" pitchFamily="18" charset="0"/>
              </a:rPr>
              <a:t> </a:t>
            </a:r>
            <a:r>
              <a:rPr lang="en-US" sz="3184" b="0" dirty="0" err="1">
                <a:solidFill>
                  <a:srgbClr val="FF0000"/>
                </a:solidFill>
                <a:latin typeface="Cambria" pitchFamily="18" charset="0"/>
              </a:rPr>
              <a:t>thuận</a:t>
            </a:r>
            <a:r>
              <a:rPr lang="en-US" sz="3184" b="0" dirty="0">
                <a:solidFill>
                  <a:srgbClr val="FF0000"/>
                </a:solidFill>
                <a:latin typeface="Cambria" pitchFamily="18" charset="0"/>
              </a:rPr>
              <a:t> </a:t>
            </a:r>
            <a:r>
              <a:rPr lang="en-US" sz="3184" b="0" dirty="0" err="1">
                <a:solidFill>
                  <a:srgbClr val="FF0000"/>
                </a:solidFill>
                <a:latin typeface="Cambria" pitchFamily="18" charset="0"/>
              </a:rPr>
              <a:t>với</a:t>
            </a:r>
            <a:r>
              <a:rPr lang="en-US" sz="3184" b="0" dirty="0">
                <a:solidFill>
                  <a:srgbClr val="FF0000"/>
                </a:solidFill>
                <a:latin typeface="Cambria" pitchFamily="18" charset="0"/>
              </a:rPr>
              <a:t> </a:t>
            </a:r>
            <a:r>
              <a:rPr lang="en-US" sz="3184" b="0" dirty="0" err="1">
                <a:solidFill>
                  <a:srgbClr val="FF0000"/>
                </a:solidFill>
                <a:latin typeface="Cambria" pitchFamily="18" charset="0"/>
              </a:rPr>
              <a:t>tích</a:t>
            </a:r>
            <a:r>
              <a:rPr lang="en-US" sz="3184" b="0" dirty="0">
                <a:solidFill>
                  <a:srgbClr val="FF0000"/>
                </a:solidFill>
                <a:latin typeface="Cambria" pitchFamily="18" charset="0"/>
              </a:rPr>
              <a:t> </a:t>
            </a:r>
            <a:r>
              <a:rPr lang="en-US" sz="3184" b="0" dirty="0" err="1">
                <a:solidFill>
                  <a:srgbClr val="FF0000"/>
                </a:solidFill>
                <a:latin typeface="Cambria" pitchFamily="18" charset="0"/>
              </a:rPr>
              <a:t>hai</a:t>
            </a:r>
            <a:r>
              <a:rPr lang="en-US" sz="3184" b="0" dirty="0">
                <a:solidFill>
                  <a:srgbClr val="FF0000"/>
                </a:solidFill>
                <a:latin typeface="Cambria" pitchFamily="18" charset="0"/>
              </a:rPr>
              <a:t> </a:t>
            </a:r>
            <a:r>
              <a:rPr lang="en-US" sz="3184" b="0" dirty="0" err="1">
                <a:solidFill>
                  <a:srgbClr val="FF0000"/>
                </a:solidFill>
                <a:latin typeface="Cambria" pitchFamily="18" charset="0"/>
              </a:rPr>
              <a:t>khối</a:t>
            </a:r>
            <a:r>
              <a:rPr lang="en-US" sz="3184" b="0" dirty="0">
                <a:solidFill>
                  <a:srgbClr val="FF0000"/>
                </a:solidFill>
                <a:latin typeface="Cambria" pitchFamily="18" charset="0"/>
              </a:rPr>
              <a:t> </a:t>
            </a:r>
            <a:r>
              <a:rPr lang="en-US" sz="3184" b="0" dirty="0" err="1">
                <a:solidFill>
                  <a:srgbClr val="FF0000"/>
                </a:solidFill>
                <a:latin typeface="Cambria" pitchFamily="18" charset="0"/>
              </a:rPr>
              <a:t>lượng</a:t>
            </a:r>
            <a:r>
              <a:rPr lang="en-US" sz="3184" b="0" dirty="0">
                <a:solidFill>
                  <a:srgbClr val="FF0000"/>
                </a:solidFill>
                <a:latin typeface="Cambria" pitchFamily="18" charset="0"/>
              </a:rPr>
              <a:t> </a:t>
            </a:r>
            <a:r>
              <a:rPr lang="en-US" sz="3184" b="0" dirty="0" err="1">
                <a:solidFill>
                  <a:srgbClr val="FF0000"/>
                </a:solidFill>
                <a:latin typeface="Cambria" pitchFamily="18" charset="0"/>
              </a:rPr>
              <a:t>của</a:t>
            </a:r>
            <a:r>
              <a:rPr lang="en-US" sz="3184" b="0" dirty="0">
                <a:solidFill>
                  <a:srgbClr val="FF0000"/>
                </a:solidFill>
                <a:latin typeface="Cambria" pitchFamily="18" charset="0"/>
              </a:rPr>
              <a:t> </a:t>
            </a:r>
            <a:r>
              <a:rPr lang="en-US" sz="3184" b="0" dirty="0" err="1">
                <a:solidFill>
                  <a:srgbClr val="FF0000"/>
                </a:solidFill>
                <a:latin typeface="Cambria" pitchFamily="18" charset="0"/>
              </a:rPr>
              <a:t>chúng</a:t>
            </a:r>
            <a:r>
              <a:rPr lang="en-US" sz="3184" b="0" dirty="0">
                <a:solidFill>
                  <a:srgbClr val="FF0000"/>
                </a:solidFill>
                <a:latin typeface="Cambria" pitchFamily="18" charset="0"/>
              </a:rPr>
              <a:t> </a:t>
            </a:r>
            <a:r>
              <a:rPr lang="en-US" sz="2388" b="0" dirty="0" err="1">
                <a:latin typeface="Cambria" pitchFamily="18" charset="0"/>
              </a:rPr>
              <a:t>và</a:t>
            </a:r>
            <a:r>
              <a:rPr lang="en-US" sz="2388" b="0" dirty="0">
                <a:latin typeface="Cambria" pitchFamily="18" charset="0"/>
              </a:rPr>
              <a:t> </a:t>
            </a:r>
            <a:r>
              <a:rPr lang="en-US" b="0" dirty="0" err="1">
                <a:solidFill>
                  <a:srgbClr val="0070C0"/>
                </a:solidFill>
                <a:latin typeface="Cambria" pitchFamily="18" charset="0"/>
              </a:rPr>
              <a:t>tỉ</a:t>
            </a:r>
            <a:r>
              <a:rPr lang="en-US" b="0" dirty="0">
                <a:solidFill>
                  <a:srgbClr val="0070C0"/>
                </a:solidFill>
                <a:latin typeface="Cambria" pitchFamily="18" charset="0"/>
              </a:rPr>
              <a:t> </a:t>
            </a:r>
            <a:r>
              <a:rPr lang="en-US" b="0" dirty="0" err="1">
                <a:solidFill>
                  <a:srgbClr val="0070C0"/>
                </a:solidFill>
                <a:latin typeface="Cambria" pitchFamily="18" charset="0"/>
              </a:rPr>
              <a:t>lệ</a:t>
            </a:r>
            <a:r>
              <a:rPr lang="en-US" b="0" dirty="0">
                <a:solidFill>
                  <a:srgbClr val="0070C0"/>
                </a:solidFill>
                <a:latin typeface="Cambria" pitchFamily="18" charset="0"/>
              </a:rPr>
              <a:t> </a:t>
            </a:r>
            <a:r>
              <a:rPr lang="en-US" b="0" dirty="0" err="1">
                <a:solidFill>
                  <a:srgbClr val="0070C0"/>
                </a:solidFill>
                <a:latin typeface="Cambria" pitchFamily="18" charset="0"/>
              </a:rPr>
              <a:t>nghịch</a:t>
            </a:r>
            <a:r>
              <a:rPr lang="en-US" b="0" dirty="0">
                <a:solidFill>
                  <a:srgbClr val="0070C0"/>
                </a:solidFill>
                <a:latin typeface="Cambria" pitchFamily="18" charset="0"/>
              </a:rPr>
              <a:t> </a:t>
            </a:r>
            <a:r>
              <a:rPr lang="en-US" b="0" dirty="0" err="1">
                <a:solidFill>
                  <a:srgbClr val="0070C0"/>
                </a:solidFill>
                <a:latin typeface="Cambria" pitchFamily="18" charset="0"/>
              </a:rPr>
              <a:t>với</a:t>
            </a:r>
            <a:r>
              <a:rPr lang="en-US" b="0" dirty="0">
                <a:solidFill>
                  <a:srgbClr val="0070C0"/>
                </a:solidFill>
                <a:latin typeface="Cambria" pitchFamily="18" charset="0"/>
              </a:rPr>
              <a:t> </a:t>
            </a:r>
            <a:r>
              <a:rPr lang="en-US" b="0" dirty="0" err="1">
                <a:solidFill>
                  <a:srgbClr val="0070C0"/>
                </a:solidFill>
                <a:latin typeface="Cambria" pitchFamily="18" charset="0"/>
              </a:rPr>
              <a:t>bình</a:t>
            </a:r>
            <a:r>
              <a:rPr lang="en-US" b="0" dirty="0">
                <a:solidFill>
                  <a:srgbClr val="0070C0"/>
                </a:solidFill>
                <a:latin typeface="Cambria" pitchFamily="18" charset="0"/>
              </a:rPr>
              <a:t> </a:t>
            </a:r>
            <a:r>
              <a:rPr lang="en-US" b="0" dirty="0" err="1">
                <a:solidFill>
                  <a:srgbClr val="0070C0"/>
                </a:solidFill>
                <a:latin typeface="Cambria" pitchFamily="18" charset="0"/>
              </a:rPr>
              <a:t>phương</a:t>
            </a:r>
            <a:r>
              <a:rPr lang="en-US" b="0" dirty="0">
                <a:solidFill>
                  <a:srgbClr val="0070C0"/>
                </a:solidFill>
                <a:latin typeface="Cambria" pitchFamily="18" charset="0"/>
              </a:rPr>
              <a:t> </a:t>
            </a:r>
            <a:r>
              <a:rPr lang="en-US" b="0" dirty="0" err="1">
                <a:solidFill>
                  <a:srgbClr val="0070C0"/>
                </a:solidFill>
                <a:latin typeface="Cambria" pitchFamily="18" charset="0"/>
              </a:rPr>
              <a:t>khoảng</a:t>
            </a:r>
            <a:r>
              <a:rPr lang="en-US" b="0" dirty="0">
                <a:solidFill>
                  <a:srgbClr val="0070C0"/>
                </a:solidFill>
                <a:latin typeface="Cambria" pitchFamily="18" charset="0"/>
              </a:rPr>
              <a:t> </a:t>
            </a:r>
            <a:r>
              <a:rPr lang="en-US" b="0" dirty="0" err="1">
                <a:solidFill>
                  <a:srgbClr val="0070C0"/>
                </a:solidFill>
                <a:latin typeface="Cambria" pitchFamily="18" charset="0"/>
              </a:rPr>
              <a:t>cách</a:t>
            </a:r>
            <a:r>
              <a:rPr lang="en-US" b="0" dirty="0">
                <a:solidFill>
                  <a:srgbClr val="0070C0"/>
                </a:solidFill>
                <a:latin typeface="Cambria" pitchFamily="18" charset="0"/>
              </a:rPr>
              <a:t> </a:t>
            </a:r>
            <a:r>
              <a:rPr lang="en-US" b="0" dirty="0" err="1">
                <a:solidFill>
                  <a:srgbClr val="0070C0"/>
                </a:solidFill>
                <a:latin typeface="Cambria" pitchFamily="18" charset="0"/>
              </a:rPr>
              <a:t>giữa</a:t>
            </a:r>
            <a:r>
              <a:rPr lang="en-US" b="0" dirty="0">
                <a:solidFill>
                  <a:srgbClr val="0070C0"/>
                </a:solidFill>
                <a:latin typeface="Cambria" pitchFamily="18" charset="0"/>
              </a:rPr>
              <a:t> </a:t>
            </a:r>
            <a:r>
              <a:rPr lang="en-US" b="0" dirty="0" err="1">
                <a:solidFill>
                  <a:srgbClr val="0070C0"/>
                </a:solidFill>
                <a:latin typeface="Cambria" pitchFamily="18" charset="0"/>
              </a:rPr>
              <a:t>chúng</a:t>
            </a:r>
            <a:r>
              <a:rPr lang="en-US" b="0" dirty="0">
                <a:latin typeface="Cambria" pitchFamily="18" charset="0"/>
              </a:rPr>
              <a:t>.</a:t>
            </a:r>
          </a:p>
        </p:txBody>
      </p:sp>
      <p:sp>
        <p:nvSpPr>
          <p:cNvPr id="3074" name="Rectangle 2"/>
          <p:cNvSpPr>
            <a:spLocks noChangeArrowheads="1"/>
          </p:cNvSpPr>
          <p:nvPr/>
        </p:nvSpPr>
        <p:spPr bwMode="auto">
          <a:xfrm>
            <a:off x="22" y="-166874"/>
            <a:ext cx="183821" cy="367514"/>
          </a:xfrm>
          <a:prstGeom prst="rect">
            <a:avLst/>
          </a:prstGeom>
          <a:noFill/>
          <a:ln w="9525">
            <a:noFill/>
            <a:miter lim="800000"/>
            <a:headEnd/>
            <a:tailEnd/>
          </a:ln>
          <a:effectLst/>
        </p:spPr>
        <p:txBody>
          <a:bodyPr vert="horz" wrap="none" lIns="90990" tIns="45495" rIns="90990" bIns="45495" numCol="1" anchor="ctr" anchorCtr="0" compatLnSpc="1">
            <a:prstTxWarp prst="textNoShape">
              <a:avLst/>
            </a:prstTxWarp>
            <a:spAutoFit/>
          </a:bodyPr>
          <a:lstStyle/>
          <a:p>
            <a:pPr defTabSz="909919"/>
            <a:endParaRPr lang="en-US" sz="1791">
              <a:solidFill>
                <a:srgbClr val="000000"/>
              </a:solidFill>
              <a:latin typeface="Verdana"/>
            </a:endParaRPr>
          </a:p>
        </p:txBody>
      </p:sp>
      <p:sp>
        <p:nvSpPr>
          <p:cNvPr id="3076" name="Rectangle 4"/>
          <p:cNvSpPr>
            <a:spLocks noChangeArrowheads="1"/>
          </p:cNvSpPr>
          <p:nvPr/>
        </p:nvSpPr>
        <p:spPr bwMode="auto">
          <a:xfrm>
            <a:off x="22" y="-166874"/>
            <a:ext cx="183821" cy="367514"/>
          </a:xfrm>
          <a:prstGeom prst="rect">
            <a:avLst/>
          </a:prstGeom>
          <a:noFill/>
          <a:ln w="9525">
            <a:noFill/>
            <a:miter lim="800000"/>
            <a:headEnd/>
            <a:tailEnd/>
          </a:ln>
          <a:effectLst/>
        </p:spPr>
        <p:txBody>
          <a:bodyPr vert="horz" wrap="none" lIns="90990" tIns="45495" rIns="90990" bIns="45495" numCol="1" anchor="ctr" anchorCtr="0" compatLnSpc="1">
            <a:prstTxWarp prst="textNoShape">
              <a:avLst/>
            </a:prstTxWarp>
            <a:spAutoFit/>
          </a:bodyPr>
          <a:lstStyle/>
          <a:p>
            <a:pPr defTabSz="909919"/>
            <a:endParaRPr lang="en-US" sz="1791">
              <a:solidFill>
                <a:srgbClr val="000000"/>
              </a:solidFill>
              <a:latin typeface="Verdana"/>
            </a:endParaRPr>
          </a:p>
        </p:txBody>
      </p:sp>
      <p:grpSp>
        <p:nvGrpSpPr>
          <p:cNvPr id="31" name="Group 30"/>
          <p:cNvGrpSpPr/>
          <p:nvPr/>
        </p:nvGrpSpPr>
        <p:grpSpPr>
          <a:xfrm>
            <a:off x="3657607" y="3049877"/>
            <a:ext cx="4165600" cy="1137372"/>
            <a:chOff x="2743200" y="3048000"/>
            <a:chExt cx="3124200" cy="1143000"/>
          </a:xfrm>
        </p:grpSpPr>
        <p:graphicFrame>
          <p:nvGraphicFramePr>
            <p:cNvPr id="3075" name="Object 3"/>
            <p:cNvGraphicFramePr>
              <a:graphicFrameLocks noChangeAspect="1"/>
            </p:cNvGraphicFramePr>
            <p:nvPr/>
          </p:nvGraphicFramePr>
          <p:xfrm>
            <a:off x="3048000" y="3048000"/>
            <a:ext cx="2402205" cy="1114425"/>
          </p:xfrm>
          <a:graphic>
            <a:graphicData uri="http://schemas.openxmlformats.org/presentationml/2006/ole">
              <mc:AlternateContent xmlns:mc="http://schemas.openxmlformats.org/markup-compatibility/2006">
                <mc:Choice xmlns:v="urn:schemas-microsoft-com:vml" Requires="v">
                  <p:oleObj r:id="rId2" imgW="927100" imgH="431800" progId="">
                    <p:embed/>
                  </p:oleObj>
                </mc:Choice>
                <mc:Fallback>
                  <p:oleObj r:id="rId2" imgW="927100" imgH="431800" progId="">
                    <p:embed/>
                    <p:pic>
                      <p:nvPicPr>
                        <p:cNvPr id="307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2402205"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p:nvPr/>
          </p:nvSpPr>
          <p:spPr>
            <a:xfrm>
              <a:off x="2743200" y="3048000"/>
              <a:ext cx="31242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srgbClr val="FFFFFF"/>
                </a:solidFill>
                <a:latin typeface="Verdan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1"/>
          <p:cNvGrpSpPr>
            <a:grpSpLocks/>
          </p:cNvGrpSpPr>
          <p:nvPr/>
        </p:nvGrpSpPr>
        <p:grpSpPr bwMode="auto">
          <a:xfrm>
            <a:off x="1871134" y="1912504"/>
            <a:ext cx="4732866" cy="535512"/>
            <a:chOff x="720" y="1005"/>
            <a:chExt cx="2236" cy="339"/>
          </a:xfrm>
        </p:grpSpPr>
        <p:sp>
          <p:nvSpPr>
            <p:cNvPr id="64" name="AutoShape 5"/>
            <p:cNvSpPr>
              <a:spLocks noChangeArrowheads="1"/>
            </p:cNvSpPr>
            <p:nvPr/>
          </p:nvSpPr>
          <p:spPr bwMode="gray">
            <a:xfrm>
              <a:off x="903" y="1005"/>
              <a:ext cx="205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grpSp>
          <p:nvGrpSpPr>
            <p:cNvPr id="11" name="Group 64"/>
            <p:cNvGrpSpPr>
              <a:grpSpLocks/>
            </p:cNvGrpSpPr>
            <p:nvPr/>
          </p:nvGrpSpPr>
          <p:grpSpPr bwMode="auto">
            <a:xfrm>
              <a:off x="720" y="1028"/>
              <a:ext cx="316" cy="316"/>
              <a:chOff x="720" y="1172"/>
              <a:chExt cx="316" cy="316"/>
            </a:xfrm>
          </p:grpSpPr>
          <p:sp>
            <p:nvSpPr>
              <p:cNvPr id="68" name="Oval 7"/>
              <p:cNvSpPr>
                <a:spLocks noChangeArrowheads="1"/>
              </p:cNvSpPr>
              <p:nvPr/>
            </p:nvSpPr>
            <p:spPr bwMode="gray">
              <a:xfrm>
                <a:off x="720" y="117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69" name="Oval 8"/>
              <p:cNvSpPr>
                <a:spLocks noChangeArrowheads="1"/>
              </p:cNvSpPr>
              <p:nvPr/>
            </p:nvSpPr>
            <p:spPr bwMode="gray">
              <a:xfrm>
                <a:off x="768" y="122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66" name="Text Box 10"/>
            <p:cNvSpPr txBox="1">
              <a:spLocks noChangeArrowheads="1"/>
            </p:cNvSpPr>
            <p:nvPr/>
          </p:nvSpPr>
          <p:spPr bwMode="gray">
            <a:xfrm>
              <a:off x="775" y="1077"/>
              <a:ext cx="164" cy="233"/>
            </a:xfrm>
            <a:prstGeom prst="rect">
              <a:avLst/>
            </a:prstGeom>
            <a:noFill/>
            <a:ln w="9525" algn="ctr">
              <a:noFill/>
              <a:miter lim="800000"/>
              <a:headEnd/>
              <a:tailEnd/>
            </a:ln>
          </p:spPr>
          <p:txBody>
            <a:bodyPr wrap="none">
              <a:spAutoFit/>
            </a:bodyPr>
            <a:lstStyle/>
            <a:p>
              <a:r>
                <a:rPr lang="en-US" sz="1791" b="1">
                  <a:solidFill>
                    <a:srgbClr val="0070C0"/>
                  </a:solidFill>
                </a:rPr>
                <a:t>1</a:t>
              </a:r>
            </a:p>
          </p:txBody>
        </p:sp>
        <p:sp>
          <p:nvSpPr>
            <p:cNvPr id="67" name="Text Box 11"/>
            <p:cNvSpPr txBox="1">
              <a:spLocks noChangeArrowheads="1"/>
            </p:cNvSpPr>
            <p:nvPr/>
          </p:nvSpPr>
          <p:spPr bwMode="gray">
            <a:xfrm>
              <a:off x="1036" y="1059"/>
              <a:ext cx="827" cy="233"/>
            </a:xfrm>
            <a:prstGeom prst="rect">
              <a:avLst/>
            </a:prstGeom>
            <a:noFill/>
            <a:ln w="9525">
              <a:noFill/>
              <a:miter lim="800000"/>
              <a:headEnd/>
              <a:tailEnd/>
            </a:ln>
          </p:spPr>
          <p:txBody>
            <a:bodyPr wrap="none">
              <a:spAutoFit/>
            </a:bodyPr>
            <a:lstStyle/>
            <a:p>
              <a:r>
                <a:rPr lang="en-US" sz="1791" b="1">
                  <a:solidFill>
                    <a:srgbClr val="0070C0"/>
                  </a:solidFill>
                </a:rPr>
                <a:t>Lực hấp dẫn</a:t>
              </a:r>
            </a:p>
          </p:txBody>
        </p:sp>
      </p:grpSp>
      <p:grpSp>
        <p:nvGrpSpPr>
          <p:cNvPr id="5" name="Group 43"/>
          <p:cNvGrpSpPr>
            <a:grpSpLocks/>
          </p:cNvGrpSpPr>
          <p:nvPr/>
        </p:nvGrpSpPr>
        <p:grpSpPr bwMode="auto">
          <a:xfrm>
            <a:off x="2438398" y="3936086"/>
            <a:ext cx="8839202" cy="535513"/>
            <a:chOff x="1289" y="2160"/>
            <a:chExt cx="4176" cy="339"/>
          </a:xfrm>
        </p:grpSpPr>
        <p:sp>
          <p:nvSpPr>
            <p:cNvPr id="78" name="AutoShape 18"/>
            <p:cNvSpPr>
              <a:spLocks noChangeArrowheads="1"/>
            </p:cNvSpPr>
            <p:nvPr/>
          </p:nvSpPr>
          <p:spPr bwMode="gray">
            <a:xfrm>
              <a:off x="1472" y="2160"/>
              <a:ext cx="399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grpSp>
          <p:nvGrpSpPr>
            <p:cNvPr id="6" name="Group 19"/>
            <p:cNvGrpSpPr>
              <a:grpSpLocks/>
            </p:cNvGrpSpPr>
            <p:nvPr/>
          </p:nvGrpSpPr>
          <p:grpSpPr bwMode="auto">
            <a:xfrm>
              <a:off x="1289" y="2183"/>
              <a:ext cx="316" cy="316"/>
              <a:chOff x="980" y="1412"/>
              <a:chExt cx="316" cy="316"/>
            </a:xfrm>
          </p:grpSpPr>
          <p:sp>
            <p:nvSpPr>
              <p:cNvPr id="82" name="Oval 20"/>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83" name="Oval 21"/>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80" name="Text Box 22"/>
            <p:cNvSpPr txBox="1">
              <a:spLocks noChangeArrowheads="1"/>
            </p:cNvSpPr>
            <p:nvPr/>
          </p:nvSpPr>
          <p:spPr bwMode="gray">
            <a:xfrm>
              <a:off x="1344" y="2232"/>
              <a:ext cx="164" cy="233"/>
            </a:xfrm>
            <a:prstGeom prst="rect">
              <a:avLst/>
            </a:prstGeom>
            <a:noFill/>
            <a:ln w="9525" algn="ctr">
              <a:noFill/>
              <a:miter lim="800000"/>
              <a:headEnd/>
              <a:tailEnd/>
            </a:ln>
          </p:spPr>
          <p:txBody>
            <a:bodyPr wrap="none">
              <a:spAutoFit/>
            </a:bodyPr>
            <a:lstStyle/>
            <a:p>
              <a:r>
                <a:rPr lang="en-US" sz="1791" b="1">
                  <a:solidFill>
                    <a:srgbClr val="0070C0"/>
                  </a:solidFill>
                </a:rPr>
                <a:t>3</a:t>
              </a:r>
            </a:p>
          </p:txBody>
        </p:sp>
        <p:sp>
          <p:nvSpPr>
            <p:cNvPr id="81" name="Text Box 23"/>
            <p:cNvSpPr txBox="1">
              <a:spLocks noChangeArrowheads="1"/>
            </p:cNvSpPr>
            <p:nvPr/>
          </p:nvSpPr>
          <p:spPr bwMode="gray">
            <a:xfrm>
              <a:off x="1605" y="2214"/>
              <a:ext cx="2873" cy="233"/>
            </a:xfrm>
            <a:prstGeom prst="rect">
              <a:avLst/>
            </a:prstGeom>
            <a:noFill/>
            <a:ln w="9525">
              <a:noFill/>
              <a:miter lim="800000"/>
              <a:headEnd/>
              <a:tailEnd/>
            </a:ln>
          </p:spPr>
          <p:txBody>
            <a:bodyPr wrap="none">
              <a:spAutoFit/>
            </a:bodyPr>
            <a:lstStyle/>
            <a:p>
              <a:r>
                <a:rPr lang="en-US" sz="1791" b="1">
                  <a:solidFill>
                    <a:srgbClr val="0070C0"/>
                  </a:solidFill>
                </a:rPr>
                <a:t>Trọng lực là trường hợp riêng của lực hấp dẫn</a:t>
              </a:r>
            </a:p>
          </p:txBody>
        </p:sp>
      </p:grpSp>
      <p:grpSp>
        <p:nvGrpSpPr>
          <p:cNvPr id="7" name="Group 54"/>
          <p:cNvGrpSpPr>
            <a:grpSpLocks/>
          </p:cNvGrpSpPr>
          <p:nvPr/>
        </p:nvGrpSpPr>
        <p:grpSpPr bwMode="auto">
          <a:xfrm>
            <a:off x="1625598" y="4950272"/>
            <a:ext cx="7721600" cy="537094"/>
            <a:chOff x="1981199" y="3657608"/>
            <a:chExt cx="5791201" cy="539751"/>
          </a:xfrm>
        </p:grpSpPr>
        <p:grpSp>
          <p:nvGrpSpPr>
            <p:cNvPr id="8" name="Group 44"/>
            <p:cNvGrpSpPr>
              <a:grpSpLocks/>
            </p:cNvGrpSpPr>
            <p:nvPr/>
          </p:nvGrpSpPr>
          <p:grpSpPr bwMode="auto">
            <a:xfrm>
              <a:off x="1981199" y="3657608"/>
              <a:ext cx="5791201" cy="539751"/>
              <a:chOff x="1200" y="2634"/>
              <a:chExt cx="3648" cy="340"/>
            </a:xfrm>
          </p:grpSpPr>
          <p:sp>
            <p:nvSpPr>
              <p:cNvPr id="101" name="AutoShape 24"/>
              <p:cNvSpPr>
                <a:spLocks noChangeArrowheads="1"/>
              </p:cNvSpPr>
              <p:nvPr/>
            </p:nvSpPr>
            <p:spPr bwMode="gray">
              <a:xfrm>
                <a:off x="1417" y="2634"/>
                <a:ext cx="3431"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102" name="Text Box 25"/>
              <p:cNvSpPr txBox="1">
                <a:spLocks noChangeArrowheads="1"/>
              </p:cNvSpPr>
              <p:nvPr/>
            </p:nvSpPr>
            <p:spPr bwMode="gray">
              <a:xfrm>
                <a:off x="1536" y="2688"/>
                <a:ext cx="87" cy="233"/>
              </a:xfrm>
              <a:prstGeom prst="rect">
                <a:avLst/>
              </a:prstGeom>
              <a:noFill/>
              <a:ln w="9525">
                <a:noFill/>
                <a:miter lim="800000"/>
                <a:headEnd/>
                <a:tailEnd/>
              </a:ln>
            </p:spPr>
            <p:txBody>
              <a:bodyPr wrap="none">
                <a:spAutoFit/>
              </a:bodyPr>
              <a:lstStyle/>
              <a:p>
                <a:endParaRPr lang="en-US" sz="1791" b="1"/>
              </a:p>
            </p:txBody>
          </p:sp>
          <p:grpSp>
            <p:nvGrpSpPr>
              <p:cNvPr id="9" name="Group 26"/>
              <p:cNvGrpSpPr>
                <a:grpSpLocks/>
              </p:cNvGrpSpPr>
              <p:nvPr/>
            </p:nvGrpSpPr>
            <p:grpSpPr bwMode="auto">
              <a:xfrm>
                <a:off x="1200" y="2658"/>
                <a:ext cx="316" cy="316"/>
                <a:chOff x="980" y="1412"/>
                <a:chExt cx="316" cy="316"/>
              </a:xfrm>
            </p:grpSpPr>
            <p:sp>
              <p:nvSpPr>
                <p:cNvPr id="105" name="Oval 27"/>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106" name="Oval 2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104" name="Text Box 29"/>
              <p:cNvSpPr txBox="1">
                <a:spLocks noChangeArrowheads="1"/>
              </p:cNvSpPr>
              <p:nvPr/>
            </p:nvSpPr>
            <p:spPr bwMode="gray">
              <a:xfrm>
                <a:off x="1257" y="2706"/>
                <a:ext cx="164" cy="233"/>
              </a:xfrm>
              <a:prstGeom prst="rect">
                <a:avLst/>
              </a:prstGeom>
              <a:noFill/>
              <a:ln w="9525" algn="ctr">
                <a:noFill/>
                <a:miter lim="800000"/>
                <a:headEnd/>
                <a:tailEnd/>
              </a:ln>
            </p:spPr>
            <p:txBody>
              <a:bodyPr wrap="none">
                <a:spAutoFit/>
              </a:bodyPr>
              <a:lstStyle/>
              <a:p>
                <a:r>
                  <a:rPr lang="en-US" sz="1791" b="1">
                    <a:solidFill>
                      <a:srgbClr val="0070C0"/>
                    </a:solidFill>
                  </a:rPr>
                  <a:t>*</a:t>
                </a:r>
              </a:p>
            </p:txBody>
          </p:sp>
        </p:grpSp>
        <p:sp>
          <p:nvSpPr>
            <p:cNvPr id="100" name="Rectangle 53"/>
            <p:cNvSpPr>
              <a:spLocks noChangeArrowheads="1"/>
            </p:cNvSpPr>
            <p:nvPr/>
          </p:nvSpPr>
          <p:spPr bwMode="auto">
            <a:xfrm>
              <a:off x="2590800" y="3733800"/>
              <a:ext cx="3659822" cy="369332"/>
            </a:xfrm>
            <a:prstGeom prst="rect">
              <a:avLst/>
            </a:prstGeom>
            <a:noFill/>
            <a:ln w="9525">
              <a:noFill/>
              <a:miter lim="800000"/>
              <a:headEnd/>
              <a:tailEnd/>
            </a:ln>
          </p:spPr>
          <p:txBody>
            <a:bodyPr wrap="none">
              <a:spAutoFit/>
            </a:bodyPr>
            <a:lstStyle/>
            <a:p>
              <a:r>
                <a:rPr lang="en-US" sz="1791" b="1">
                  <a:solidFill>
                    <a:srgbClr val="0070C0"/>
                  </a:solidFill>
                </a:rPr>
                <a:t>Giá trị của định luật vạn vật hấp dẫn</a:t>
              </a:r>
            </a:p>
          </p:txBody>
        </p:sp>
      </p:grpSp>
      <p:sp>
        <p:nvSpPr>
          <p:cNvPr id="35" name="Freeform 7"/>
          <p:cNvSpPr>
            <a:spLocks/>
          </p:cNvSpPr>
          <p:nvPr/>
        </p:nvSpPr>
        <p:spPr bwMode="gray">
          <a:xfrm>
            <a:off x="0" y="516860"/>
            <a:ext cx="12208933" cy="6838452"/>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en-US" sz="1791">
              <a:latin typeface="Cambria" pitchFamily="18" charset="0"/>
            </a:endParaRPr>
          </a:p>
        </p:txBody>
      </p:sp>
      <p:pic>
        <p:nvPicPr>
          <p:cNvPr id="1026" name="Picture 2" descr="D:\Education\Trung hoc Thuc hanh\General\Data\10 - Luc hap dan\img\sun.png"/>
          <p:cNvPicPr>
            <a:picLocks noChangeAspect="1" noChangeArrowheads="1"/>
          </p:cNvPicPr>
          <p:nvPr/>
        </p:nvPicPr>
        <p:blipFill>
          <a:blip r:embed="rId2"/>
          <a:srcRect l="53196"/>
          <a:stretch>
            <a:fillRect/>
          </a:stretch>
        </p:blipFill>
        <p:spPr bwMode="auto">
          <a:xfrm>
            <a:off x="6" y="1230080"/>
            <a:ext cx="3251200" cy="4890701"/>
          </a:xfrm>
          <a:prstGeom prst="rect">
            <a:avLst/>
          </a:prstGeom>
          <a:noFill/>
        </p:spPr>
      </p:pic>
      <p:sp>
        <p:nvSpPr>
          <p:cNvPr id="2" name="Title 1"/>
          <p:cNvSpPr>
            <a:spLocks noGrp="1"/>
          </p:cNvSpPr>
          <p:nvPr>
            <p:ph type="title"/>
          </p:nvPr>
        </p:nvSpPr>
        <p:spPr/>
        <p:txBody>
          <a:bodyPr/>
          <a:lstStyle/>
          <a:p>
            <a:r>
              <a:rPr lang="en-US"/>
              <a:t>Nội dung</a:t>
            </a:r>
          </a:p>
        </p:txBody>
      </p:sp>
      <p:sp>
        <p:nvSpPr>
          <p:cNvPr id="60" name="AutoShape 2"/>
          <p:cNvSpPr>
            <a:spLocks noChangeArrowheads="1"/>
          </p:cNvSpPr>
          <p:nvPr/>
        </p:nvSpPr>
        <p:spPr bwMode="gray">
          <a:xfrm rot="5400000">
            <a:off x="-2211849" y="708199"/>
            <a:ext cx="4408898" cy="5907618"/>
          </a:xfrm>
          <a:custGeom>
            <a:avLst/>
            <a:gdLst>
              <a:gd name="T0" fmla="*/ 2147483647 w 21600"/>
              <a:gd name="T1" fmla="*/ 0 h 21600"/>
              <a:gd name="T2" fmla="*/ 139820246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FFFFFF"/>
              </a:gs>
              <a:gs pos="100000">
                <a:srgbClr val="0099FF"/>
              </a:gs>
            </a:gsLst>
            <a:lin ang="0" scaled="1"/>
          </a:gradFill>
          <a:ln w="9525" algn="ctr">
            <a:noFill/>
            <a:miter lim="800000"/>
            <a:headEnd/>
            <a:tailEnd/>
          </a:ln>
        </p:spPr>
        <p:txBody>
          <a:bodyPr wrap="none" anchor="ctr"/>
          <a:lstStyle/>
          <a:p>
            <a:endParaRPr lang="en-US" sz="1791"/>
          </a:p>
        </p:txBody>
      </p:sp>
      <p:grpSp>
        <p:nvGrpSpPr>
          <p:cNvPr id="3" name="Group 42"/>
          <p:cNvGrpSpPr>
            <a:grpSpLocks/>
          </p:cNvGrpSpPr>
          <p:nvPr/>
        </p:nvGrpSpPr>
        <p:grpSpPr bwMode="auto">
          <a:xfrm>
            <a:off x="2540003" y="2926659"/>
            <a:ext cx="5892800" cy="530774"/>
            <a:chOff x="1104" y="1488"/>
            <a:chExt cx="2784" cy="336"/>
          </a:xfrm>
        </p:grpSpPr>
        <p:sp>
          <p:nvSpPr>
            <p:cNvPr id="71" name="AutoShape 4"/>
            <p:cNvSpPr>
              <a:spLocks noChangeArrowheads="1"/>
            </p:cNvSpPr>
            <p:nvPr/>
          </p:nvSpPr>
          <p:spPr bwMode="gray">
            <a:xfrm>
              <a:off x="1321" y="1488"/>
              <a:ext cx="2567"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72" name="Text Box 12"/>
            <p:cNvSpPr txBox="1">
              <a:spLocks noChangeArrowheads="1"/>
            </p:cNvSpPr>
            <p:nvPr/>
          </p:nvSpPr>
          <p:spPr bwMode="gray">
            <a:xfrm>
              <a:off x="1440" y="1542"/>
              <a:ext cx="1657" cy="233"/>
            </a:xfrm>
            <a:prstGeom prst="rect">
              <a:avLst/>
            </a:prstGeom>
            <a:noFill/>
            <a:ln w="9525">
              <a:noFill/>
              <a:miter lim="800000"/>
              <a:headEnd/>
              <a:tailEnd/>
            </a:ln>
          </p:spPr>
          <p:txBody>
            <a:bodyPr wrap="none">
              <a:spAutoFit/>
            </a:bodyPr>
            <a:lstStyle/>
            <a:p>
              <a:r>
                <a:rPr lang="en-US" sz="1791" b="1">
                  <a:solidFill>
                    <a:srgbClr val="0070C0"/>
                  </a:solidFill>
                </a:rPr>
                <a:t>Định luật vạn vật hấp dẫn</a:t>
              </a:r>
            </a:p>
          </p:txBody>
        </p:sp>
        <p:grpSp>
          <p:nvGrpSpPr>
            <p:cNvPr id="4" name="Group 72"/>
            <p:cNvGrpSpPr>
              <a:grpSpLocks/>
            </p:cNvGrpSpPr>
            <p:nvPr/>
          </p:nvGrpSpPr>
          <p:grpSpPr bwMode="auto">
            <a:xfrm>
              <a:off x="1104" y="1508"/>
              <a:ext cx="316" cy="316"/>
              <a:chOff x="884" y="1192"/>
              <a:chExt cx="316" cy="316"/>
            </a:xfrm>
          </p:grpSpPr>
          <p:sp>
            <p:nvSpPr>
              <p:cNvPr id="75" name="Oval 15"/>
              <p:cNvSpPr>
                <a:spLocks noChangeArrowheads="1"/>
              </p:cNvSpPr>
              <p:nvPr/>
            </p:nvSpPr>
            <p:spPr bwMode="gray">
              <a:xfrm>
                <a:off x="884" y="119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76" name="Oval 16"/>
              <p:cNvSpPr>
                <a:spLocks noChangeArrowheads="1"/>
              </p:cNvSpPr>
              <p:nvPr/>
            </p:nvSpPr>
            <p:spPr bwMode="gray">
              <a:xfrm>
                <a:off x="932" y="1236"/>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74" name="Text Box 17"/>
            <p:cNvSpPr txBox="1">
              <a:spLocks noChangeArrowheads="1"/>
            </p:cNvSpPr>
            <p:nvPr/>
          </p:nvSpPr>
          <p:spPr bwMode="gray">
            <a:xfrm>
              <a:off x="1152" y="1536"/>
              <a:ext cx="164" cy="233"/>
            </a:xfrm>
            <a:prstGeom prst="rect">
              <a:avLst/>
            </a:prstGeom>
            <a:noFill/>
            <a:ln w="9525" algn="ctr">
              <a:noFill/>
              <a:miter lim="800000"/>
              <a:headEnd/>
              <a:tailEnd/>
            </a:ln>
          </p:spPr>
          <p:txBody>
            <a:bodyPr wrap="none">
              <a:spAutoFit/>
            </a:bodyPr>
            <a:lstStyle/>
            <a:p>
              <a:r>
                <a:rPr lang="en-US" sz="1791" b="1">
                  <a:solidFill>
                    <a:srgbClr val="0070C0"/>
                  </a:solidFill>
                </a:rPr>
                <a:t>2</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85"/>
              <a:t>II. Định luật vạn vật hấp dẫn</a:t>
            </a:r>
          </a:p>
        </p:txBody>
      </p:sp>
      <p:sp>
        <p:nvSpPr>
          <p:cNvPr id="3" name="Content Placeholder 2"/>
          <p:cNvSpPr>
            <a:spLocks noGrp="1"/>
          </p:cNvSpPr>
          <p:nvPr>
            <p:ph idx="1"/>
          </p:nvPr>
        </p:nvSpPr>
        <p:spPr>
          <a:xfrm>
            <a:off x="304801" y="1305905"/>
            <a:ext cx="11684000" cy="1516497"/>
          </a:xfrm>
        </p:spPr>
        <p:txBody>
          <a:bodyPr/>
          <a:lstStyle/>
          <a:p>
            <a:r>
              <a:rPr lang="en-US" sz="2388" b="0" dirty="0">
                <a:latin typeface="Cambria" pitchFamily="18" charset="0"/>
              </a:rPr>
              <a:t> </a:t>
            </a:r>
            <a:r>
              <a:rPr lang="en-US" sz="2388" b="0" dirty="0" err="1">
                <a:latin typeface="Cambria" pitchFamily="18" charset="0"/>
              </a:rPr>
              <a:t>Lực</a:t>
            </a:r>
            <a:r>
              <a:rPr lang="en-US" sz="2388" b="0" dirty="0">
                <a:latin typeface="Cambria" pitchFamily="18" charset="0"/>
              </a:rPr>
              <a:t> </a:t>
            </a:r>
            <a:r>
              <a:rPr lang="en-US" sz="2388" b="0" dirty="0" err="1">
                <a:latin typeface="Cambria" pitchFamily="18" charset="0"/>
              </a:rPr>
              <a:t>hấp</a:t>
            </a:r>
            <a:r>
              <a:rPr lang="en-US" sz="2388" b="0" dirty="0">
                <a:latin typeface="Cambria" pitchFamily="18" charset="0"/>
              </a:rPr>
              <a:t> </a:t>
            </a:r>
            <a:r>
              <a:rPr lang="en-US" sz="2388" b="0" dirty="0" err="1">
                <a:latin typeface="Cambria" pitchFamily="18" charset="0"/>
              </a:rPr>
              <a:t>dẫn</a:t>
            </a:r>
            <a:r>
              <a:rPr lang="en-US" sz="2388" b="0" dirty="0">
                <a:solidFill>
                  <a:srgbClr val="FF0000"/>
                </a:solidFill>
                <a:latin typeface="Cambria" pitchFamily="18" charset="0"/>
              </a:rPr>
              <a:t> </a:t>
            </a:r>
            <a:r>
              <a:rPr lang="en-US" sz="2388" b="0" dirty="0" err="1">
                <a:latin typeface="Cambria" pitchFamily="18" charset="0"/>
              </a:rPr>
              <a:t>giữa</a:t>
            </a:r>
            <a:r>
              <a:rPr lang="en-US" sz="2388" b="0" dirty="0">
                <a:latin typeface="Cambria" pitchFamily="18" charset="0"/>
              </a:rPr>
              <a:t> </a:t>
            </a:r>
            <a:r>
              <a:rPr lang="en-US" sz="2388" b="0" dirty="0" err="1">
                <a:latin typeface="Cambria" pitchFamily="18" charset="0"/>
              </a:rPr>
              <a:t>hai</a:t>
            </a:r>
            <a:r>
              <a:rPr lang="en-US" sz="2388" b="0" dirty="0">
                <a:latin typeface="Cambria" pitchFamily="18" charset="0"/>
              </a:rPr>
              <a:t> </a:t>
            </a:r>
            <a:r>
              <a:rPr lang="en-US" sz="2388" b="0" dirty="0" err="1">
                <a:latin typeface="Cambria" pitchFamily="18" charset="0"/>
              </a:rPr>
              <a:t>chất</a:t>
            </a:r>
            <a:r>
              <a:rPr lang="en-US" sz="2388" b="0" dirty="0">
                <a:latin typeface="Cambria" pitchFamily="18" charset="0"/>
              </a:rPr>
              <a:t> </a:t>
            </a:r>
            <a:r>
              <a:rPr lang="en-US" sz="2388" b="0" dirty="0" err="1">
                <a:latin typeface="Cambria" pitchFamily="18" charset="0"/>
              </a:rPr>
              <a:t>điểm</a:t>
            </a:r>
            <a:r>
              <a:rPr lang="en-US" sz="2388" b="0" dirty="0">
                <a:latin typeface="Cambria" pitchFamily="18" charset="0"/>
              </a:rPr>
              <a:t> </a:t>
            </a:r>
            <a:r>
              <a:rPr lang="en-US" sz="2388" b="0" dirty="0" err="1">
                <a:latin typeface="Cambria" pitchFamily="18" charset="0"/>
              </a:rPr>
              <a:t>bất</a:t>
            </a:r>
            <a:r>
              <a:rPr lang="en-US" sz="2388" b="0" dirty="0">
                <a:latin typeface="Cambria" pitchFamily="18" charset="0"/>
              </a:rPr>
              <a:t> </a:t>
            </a:r>
            <a:r>
              <a:rPr lang="en-US" sz="2388" b="0" dirty="0" err="1">
                <a:latin typeface="Cambria" pitchFamily="18" charset="0"/>
              </a:rPr>
              <a:t>kì</a:t>
            </a:r>
            <a:r>
              <a:rPr lang="en-US" sz="2388" b="0" dirty="0">
                <a:solidFill>
                  <a:srgbClr val="00B050"/>
                </a:solidFill>
                <a:latin typeface="Cambria" pitchFamily="18" charset="0"/>
              </a:rPr>
              <a:t> </a:t>
            </a:r>
            <a:r>
              <a:rPr lang="en-US" sz="3184" b="0" dirty="0" err="1">
                <a:solidFill>
                  <a:srgbClr val="FF0000"/>
                </a:solidFill>
                <a:latin typeface="Cambria" pitchFamily="18" charset="0"/>
              </a:rPr>
              <a:t>tỉ</a:t>
            </a:r>
            <a:r>
              <a:rPr lang="en-US" sz="3184" b="0" dirty="0">
                <a:solidFill>
                  <a:srgbClr val="FF0000"/>
                </a:solidFill>
                <a:latin typeface="Cambria" pitchFamily="18" charset="0"/>
              </a:rPr>
              <a:t> </a:t>
            </a:r>
            <a:r>
              <a:rPr lang="en-US" sz="3184" b="0" dirty="0" err="1">
                <a:solidFill>
                  <a:srgbClr val="FF0000"/>
                </a:solidFill>
                <a:latin typeface="Cambria" pitchFamily="18" charset="0"/>
              </a:rPr>
              <a:t>lệ</a:t>
            </a:r>
            <a:r>
              <a:rPr lang="en-US" sz="3184" b="0" dirty="0">
                <a:solidFill>
                  <a:srgbClr val="FF0000"/>
                </a:solidFill>
                <a:latin typeface="Cambria" pitchFamily="18" charset="0"/>
              </a:rPr>
              <a:t> </a:t>
            </a:r>
            <a:r>
              <a:rPr lang="en-US" sz="3184" b="0" dirty="0" err="1">
                <a:solidFill>
                  <a:srgbClr val="FF0000"/>
                </a:solidFill>
                <a:latin typeface="Cambria" pitchFamily="18" charset="0"/>
              </a:rPr>
              <a:t>thuận</a:t>
            </a:r>
            <a:r>
              <a:rPr lang="en-US" sz="3184" b="0" dirty="0">
                <a:solidFill>
                  <a:srgbClr val="FF0000"/>
                </a:solidFill>
                <a:latin typeface="Cambria" pitchFamily="18" charset="0"/>
              </a:rPr>
              <a:t> </a:t>
            </a:r>
            <a:r>
              <a:rPr lang="en-US" sz="3184" b="0" dirty="0" err="1">
                <a:solidFill>
                  <a:srgbClr val="FF0000"/>
                </a:solidFill>
                <a:latin typeface="Cambria" pitchFamily="18" charset="0"/>
              </a:rPr>
              <a:t>với</a:t>
            </a:r>
            <a:r>
              <a:rPr lang="en-US" sz="3184" b="0" dirty="0">
                <a:solidFill>
                  <a:srgbClr val="FF0000"/>
                </a:solidFill>
                <a:latin typeface="Cambria" pitchFamily="18" charset="0"/>
              </a:rPr>
              <a:t> </a:t>
            </a:r>
            <a:r>
              <a:rPr lang="en-US" sz="3184" b="0" dirty="0" err="1">
                <a:solidFill>
                  <a:srgbClr val="FF0000"/>
                </a:solidFill>
                <a:latin typeface="Cambria" pitchFamily="18" charset="0"/>
              </a:rPr>
              <a:t>tích</a:t>
            </a:r>
            <a:r>
              <a:rPr lang="en-US" sz="3184" b="0" dirty="0">
                <a:solidFill>
                  <a:srgbClr val="FF0000"/>
                </a:solidFill>
                <a:latin typeface="Cambria" pitchFamily="18" charset="0"/>
              </a:rPr>
              <a:t> </a:t>
            </a:r>
            <a:r>
              <a:rPr lang="en-US" sz="3184" b="0" dirty="0" err="1">
                <a:solidFill>
                  <a:srgbClr val="FF0000"/>
                </a:solidFill>
                <a:latin typeface="Cambria" pitchFamily="18" charset="0"/>
              </a:rPr>
              <a:t>hai</a:t>
            </a:r>
            <a:r>
              <a:rPr lang="en-US" sz="3184" b="0" dirty="0">
                <a:solidFill>
                  <a:srgbClr val="FF0000"/>
                </a:solidFill>
                <a:latin typeface="Cambria" pitchFamily="18" charset="0"/>
              </a:rPr>
              <a:t> </a:t>
            </a:r>
            <a:r>
              <a:rPr lang="en-US" sz="3184" b="0" dirty="0" err="1">
                <a:solidFill>
                  <a:srgbClr val="FF0000"/>
                </a:solidFill>
                <a:latin typeface="Cambria" pitchFamily="18" charset="0"/>
              </a:rPr>
              <a:t>khối</a:t>
            </a:r>
            <a:r>
              <a:rPr lang="en-US" sz="3184" b="0" dirty="0">
                <a:solidFill>
                  <a:srgbClr val="FF0000"/>
                </a:solidFill>
                <a:latin typeface="Cambria" pitchFamily="18" charset="0"/>
              </a:rPr>
              <a:t> </a:t>
            </a:r>
            <a:r>
              <a:rPr lang="en-US" sz="3184" b="0" dirty="0" err="1">
                <a:solidFill>
                  <a:srgbClr val="FF0000"/>
                </a:solidFill>
                <a:latin typeface="Cambria" pitchFamily="18" charset="0"/>
              </a:rPr>
              <a:t>lượng</a:t>
            </a:r>
            <a:r>
              <a:rPr lang="en-US" sz="3184" b="0" dirty="0">
                <a:solidFill>
                  <a:srgbClr val="FF0000"/>
                </a:solidFill>
                <a:latin typeface="Cambria" pitchFamily="18" charset="0"/>
              </a:rPr>
              <a:t> </a:t>
            </a:r>
            <a:r>
              <a:rPr lang="en-US" sz="3184" b="0" dirty="0" err="1">
                <a:solidFill>
                  <a:srgbClr val="FF0000"/>
                </a:solidFill>
                <a:latin typeface="Cambria" pitchFamily="18" charset="0"/>
              </a:rPr>
              <a:t>của</a:t>
            </a:r>
            <a:r>
              <a:rPr lang="en-US" sz="3184" b="0" dirty="0">
                <a:solidFill>
                  <a:srgbClr val="FF0000"/>
                </a:solidFill>
                <a:latin typeface="Cambria" pitchFamily="18" charset="0"/>
              </a:rPr>
              <a:t> </a:t>
            </a:r>
            <a:r>
              <a:rPr lang="en-US" sz="3184" b="0" dirty="0" err="1">
                <a:solidFill>
                  <a:srgbClr val="FF0000"/>
                </a:solidFill>
                <a:latin typeface="Cambria" pitchFamily="18" charset="0"/>
              </a:rPr>
              <a:t>chúng</a:t>
            </a:r>
            <a:r>
              <a:rPr lang="en-US" sz="3184" b="0" dirty="0">
                <a:solidFill>
                  <a:srgbClr val="FF0000"/>
                </a:solidFill>
                <a:latin typeface="Cambria" pitchFamily="18" charset="0"/>
              </a:rPr>
              <a:t> </a:t>
            </a:r>
            <a:r>
              <a:rPr lang="en-US" sz="2388" b="0" dirty="0" err="1">
                <a:latin typeface="Cambria" pitchFamily="18" charset="0"/>
              </a:rPr>
              <a:t>và</a:t>
            </a:r>
            <a:r>
              <a:rPr lang="en-US" sz="2388" b="0" dirty="0">
                <a:latin typeface="Cambria" pitchFamily="18" charset="0"/>
              </a:rPr>
              <a:t> </a:t>
            </a:r>
            <a:r>
              <a:rPr lang="en-US" b="0" dirty="0" err="1">
                <a:solidFill>
                  <a:srgbClr val="0070C0"/>
                </a:solidFill>
                <a:latin typeface="Cambria" pitchFamily="18" charset="0"/>
              </a:rPr>
              <a:t>tỉ</a:t>
            </a:r>
            <a:r>
              <a:rPr lang="en-US" b="0" dirty="0">
                <a:solidFill>
                  <a:srgbClr val="0070C0"/>
                </a:solidFill>
                <a:latin typeface="Cambria" pitchFamily="18" charset="0"/>
              </a:rPr>
              <a:t> </a:t>
            </a:r>
            <a:r>
              <a:rPr lang="en-US" b="0" dirty="0" err="1">
                <a:solidFill>
                  <a:srgbClr val="0070C0"/>
                </a:solidFill>
                <a:latin typeface="Cambria" pitchFamily="18" charset="0"/>
              </a:rPr>
              <a:t>lệ</a:t>
            </a:r>
            <a:r>
              <a:rPr lang="en-US" b="0" dirty="0">
                <a:solidFill>
                  <a:srgbClr val="0070C0"/>
                </a:solidFill>
                <a:latin typeface="Cambria" pitchFamily="18" charset="0"/>
              </a:rPr>
              <a:t> </a:t>
            </a:r>
            <a:r>
              <a:rPr lang="en-US" b="0" dirty="0" err="1">
                <a:solidFill>
                  <a:srgbClr val="0070C0"/>
                </a:solidFill>
                <a:latin typeface="Cambria" pitchFamily="18" charset="0"/>
              </a:rPr>
              <a:t>nghịch</a:t>
            </a:r>
            <a:r>
              <a:rPr lang="en-US" b="0" dirty="0">
                <a:solidFill>
                  <a:srgbClr val="0070C0"/>
                </a:solidFill>
                <a:latin typeface="Cambria" pitchFamily="18" charset="0"/>
              </a:rPr>
              <a:t> </a:t>
            </a:r>
            <a:r>
              <a:rPr lang="en-US" b="0" dirty="0" err="1">
                <a:solidFill>
                  <a:srgbClr val="0070C0"/>
                </a:solidFill>
                <a:latin typeface="Cambria" pitchFamily="18" charset="0"/>
              </a:rPr>
              <a:t>với</a:t>
            </a:r>
            <a:r>
              <a:rPr lang="en-US" b="0" dirty="0">
                <a:solidFill>
                  <a:srgbClr val="0070C0"/>
                </a:solidFill>
                <a:latin typeface="Cambria" pitchFamily="18" charset="0"/>
              </a:rPr>
              <a:t> </a:t>
            </a:r>
            <a:r>
              <a:rPr lang="en-US" b="0" dirty="0" err="1">
                <a:solidFill>
                  <a:srgbClr val="0070C0"/>
                </a:solidFill>
                <a:latin typeface="Cambria" pitchFamily="18" charset="0"/>
              </a:rPr>
              <a:t>bình</a:t>
            </a:r>
            <a:r>
              <a:rPr lang="en-US" b="0" dirty="0">
                <a:solidFill>
                  <a:srgbClr val="0070C0"/>
                </a:solidFill>
                <a:latin typeface="Cambria" pitchFamily="18" charset="0"/>
              </a:rPr>
              <a:t> </a:t>
            </a:r>
            <a:r>
              <a:rPr lang="en-US" b="0" dirty="0" err="1">
                <a:solidFill>
                  <a:srgbClr val="0070C0"/>
                </a:solidFill>
                <a:latin typeface="Cambria" pitchFamily="18" charset="0"/>
              </a:rPr>
              <a:t>phương</a:t>
            </a:r>
            <a:r>
              <a:rPr lang="en-US" b="0" dirty="0">
                <a:solidFill>
                  <a:srgbClr val="0070C0"/>
                </a:solidFill>
                <a:latin typeface="Cambria" pitchFamily="18" charset="0"/>
              </a:rPr>
              <a:t> </a:t>
            </a:r>
            <a:r>
              <a:rPr lang="en-US" b="0" dirty="0" err="1">
                <a:solidFill>
                  <a:srgbClr val="0070C0"/>
                </a:solidFill>
                <a:latin typeface="Cambria" pitchFamily="18" charset="0"/>
              </a:rPr>
              <a:t>khoảng</a:t>
            </a:r>
            <a:r>
              <a:rPr lang="en-US" b="0" dirty="0">
                <a:solidFill>
                  <a:srgbClr val="0070C0"/>
                </a:solidFill>
                <a:latin typeface="Cambria" pitchFamily="18" charset="0"/>
              </a:rPr>
              <a:t> </a:t>
            </a:r>
            <a:r>
              <a:rPr lang="en-US" b="0" dirty="0" err="1">
                <a:solidFill>
                  <a:srgbClr val="0070C0"/>
                </a:solidFill>
                <a:latin typeface="Cambria" pitchFamily="18" charset="0"/>
              </a:rPr>
              <a:t>cách</a:t>
            </a:r>
            <a:r>
              <a:rPr lang="en-US" b="0" dirty="0">
                <a:solidFill>
                  <a:srgbClr val="0070C0"/>
                </a:solidFill>
                <a:latin typeface="Cambria" pitchFamily="18" charset="0"/>
              </a:rPr>
              <a:t> </a:t>
            </a:r>
            <a:r>
              <a:rPr lang="en-US" b="0" dirty="0" err="1">
                <a:solidFill>
                  <a:srgbClr val="0070C0"/>
                </a:solidFill>
                <a:latin typeface="Cambria" pitchFamily="18" charset="0"/>
              </a:rPr>
              <a:t>giữa</a:t>
            </a:r>
            <a:r>
              <a:rPr lang="en-US" b="0" dirty="0">
                <a:solidFill>
                  <a:srgbClr val="0070C0"/>
                </a:solidFill>
                <a:latin typeface="Cambria" pitchFamily="18" charset="0"/>
              </a:rPr>
              <a:t> </a:t>
            </a:r>
            <a:r>
              <a:rPr lang="en-US" b="0" dirty="0" err="1">
                <a:solidFill>
                  <a:srgbClr val="0070C0"/>
                </a:solidFill>
                <a:latin typeface="Cambria" pitchFamily="18" charset="0"/>
              </a:rPr>
              <a:t>chúng</a:t>
            </a:r>
            <a:r>
              <a:rPr lang="en-US" b="0" dirty="0">
                <a:latin typeface="Cambria" pitchFamily="18" charset="0"/>
              </a:rPr>
              <a:t>.</a:t>
            </a:r>
          </a:p>
        </p:txBody>
      </p:sp>
      <p:sp>
        <p:nvSpPr>
          <p:cNvPr id="3074" name="Rectangle 2"/>
          <p:cNvSpPr>
            <a:spLocks noChangeArrowheads="1"/>
          </p:cNvSpPr>
          <p:nvPr/>
        </p:nvSpPr>
        <p:spPr bwMode="auto">
          <a:xfrm>
            <a:off x="22" y="-166874"/>
            <a:ext cx="183821" cy="367514"/>
          </a:xfrm>
          <a:prstGeom prst="rect">
            <a:avLst/>
          </a:prstGeom>
          <a:noFill/>
          <a:ln w="9525">
            <a:noFill/>
            <a:miter lim="800000"/>
            <a:headEnd/>
            <a:tailEnd/>
          </a:ln>
          <a:effectLst/>
        </p:spPr>
        <p:txBody>
          <a:bodyPr vert="horz" wrap="none" lIns="90990" tIns="45495" rIns="90990" bIns="45495" numCol="1" anchor="ctr" anchorCtr="0" compatLnSpc="1">
            <a:prstTxWarp prst="textNoShape">
              <a:avLst/>
            </a:prstTxWarp>
            <a:spAutoFit/>
          </a:bodyPr>
          <a:lstStyle/>
          <a:p>
            <a:endParaRPr lang="en-US" sz="1791"/>
          </a:p>
        </p:txBody>
      </p:sp>
      <p:sp>
        <p:nvSpPr>
          <p:cNvPr id="3076" name="Rectangle 4"/>
          <p:cNvSpPr>
            <a:spLocks noChangeArrowheads="1"/>
          </p:cNvSpPr>
          <p:nvPr/>
        </p:nvSpPr>
        <p:spPr bwMode="auto">
          <a:xfrm>
            <a:off x="22" y="-166874"/>
            <a:ext cx="183821" cy="367514"/>
          </a:xfrm>
          <a:prstGeom prst="rect">
            <a:avLst/>
          </a:prstGeom>
          <a:noFill/>
          <a:ln w="9525">
            <a:noFill/>
            <a:miter lim="800000"/>
            <a:headEnd/>
            <a:tailEnd/>
          </a:ln>
          <a:effectLst/>
        </p:spPr>
        <p:txBody>
          <a:bodyPr vert="horz" wrap="none" lIns="90990" tIns="45495" rIns="90990" bIns="45495" numCol="1" anchor="ctr" anchorCtr="0" compatLnSpc="1">
            <a:prstTxWarp prst="textNoShape">
              <a:avLst/>
            </a:prstTxWarp>
            <a:spAutoFit/>
          </a:bodyPr>
          <a:lstStyle/>
          <a:p>
            <a:endParaRPr lang="en-US" sz="1791"/>
          </a:p>
        </p:txBody>
      </p:sp>
      <p:grpSp>
        <p:nvGrpSpPr>
          <p:cNvPr id="31" name="Group 30"/>
          <p:cNvGrpSpPr/>
          <p:nvPr/>
        </p:nvGrpSpPr>
        <p:grpSpPr>
          <a:xfrm>
            <a:off x="3657607" y="3049877"/>
            <a:ext cx="4165600" cy="1137372"/>
            <a:chOff x="2743200" y="3048000"/>
            <a:chExt cx="3124200" cy="1143000"/>
          </a:xfrm>
        </p:grpSpPr>
        <p:graphicFrame>
          <p:nvGraphicFramePr>
            <p:cNvPr id="3075" name="Object 3"/>
            <p:cNvGraphicFramePr>
              <a:graphicFrameLocks noChangeAspect="1"/>
            </p:cNvGraphicFramePr>
            <p:nvPr/>
          </p:nvGraphicFramePr>
          <p:xfrm>
            <a:off x="3048000" y="3048000"/>
            <a:ext cx="2402205" cy="1114425"/>
          </p:xfrm>
          <a:graphic>
            <a:graphicData uri="http://schemas.openxmlformats.org/presentationml/2006/ole">
              <mc:AlternateContent xmlns:mc="http://schemas.openxmlformats.org/markup-compatibility/2006">
                <mc:Choice xmlns:v="urn:schemas-microsoft-com:vml" Requires="v">
                  <p:oleObj r:id="rId2" imgW="927100" imgH="431800" progId="">
                    <p:embed/>
                  </p:oleObj>
                </mc:Choice>
                <mc:Fallback>
                  <p:oleObj r:id="rId2" imgW="927100" imgH="431800" progId="">
                    <p:embed/>
                    <p:pic>
                      <p:nvPicPr>
                        <p:cNvPr id="307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2402205"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p:nvPr/>
          </p:nvSpPr>
          <p:spPr>
            <a:xfrm>
              <a:off x="2743200" y="3048000"/>
              <a:ext cx="31242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5E011E6-1922-4EC1-831D-F6E3125C8788}"/>
                  </a:ext>
                </a:extLst>
              </p:cNvPr>
              <p:cNvSpPr/>
              <p:nvPr/>
            </p:nvSpPr>
            <p:spPr>
              <a:xfrm>
                <a:off x="522258" y="934804"/>
                <a:ext cx="11669742" cy="5493521"/>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Nêu ý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nghĩa</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vật</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lí</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của</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các</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đại</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lượng</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trong</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hệ</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thức</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14:m>
                  <m:oMath xmlns:m="http://schemas.openxmlformats.org/officeDocument/2006/math">
                    <m:sSub>
                      <m:sSubPr>
                        <m:ctrlPr>
                          <a:rPr kumimoji="0" lang="en-US"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sSubPr>
                      <m:e>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𝑭</m:t>
                        </m:r>
                      </m:e>
                      <m:sub>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𝒉𝒅</m:t>
                        </m:r>
                      </m:sub>
                    </m:sSub>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m:t>
                    </m:r>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𝑮</m:t>
                    </m:r>
                    <m:f>
                      <m:fPr>
                        <m:ctrlP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sSub>
                          <m:sSubPr>
                            <m:ctrlP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sSubPr>
                          <m:e>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𝒎</m:t>
                            </m:r>
                          </m:e>
                          <m:sub>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𝟏</m:t>
                            </m:r>
                          </m:sub>
                        </m:sSub>
                        <m:sSub>
                          <m:sSubPr>
                            <m:ctrlP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sSubPr>
                          <m:e>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𝒎</m:t>
                            </m:r>
                          </m:e>
                          <m:sub>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𝟐</m:t>
                            </m:r>
                          </m:sub>
                        </m:sSub>
                      </m:num>
                      <m:den>
                        <m:sSup>
                          <m:sSupPr>
                            <m:ctrlP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sSupPr>
                          <m:e>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𝒓</m:t>
                            </m:r>
                          </m:e>
                          <m:sup>
                            <m:r>
                              <a:rPr kumimoji="0" lang="en-SG" sz="2800" b="1" i="1"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ambria Math"/>
                                <a:ea typeface="+mn-ea"/>
                                <a:cs typeface="+mn-cs"/>
                              </a:rPr>
                              <m:t>𝟐</m:t>
                            </m:r>
                          </m:sup>
                        </m:sSup>
                      </m:den>
                    </m:f>
                  </m:oMath>
                </a14:m>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14:m>
                  <m:oMath xmlns:m="http://schemas.openxmlformats.org/officeDocument/2006/math">
                    <m:sSub>
                      <m:sSubPr>
                        <m:ctrlPr>
                          <a:rPr kumimoji="0" lang="en-US" sz="32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Pr>
                      <m:e>
                        <m:r>
                          <a:rPr kumimoji="0" lang="en-SG" sz="3200" b="1" i="1" u="none" strike="noStrike" kern="0" cap="none" spc="0" normalizeH="0" baseline="0" noProof="0" smtClean="0">
                            <a:ln>
                              <a:noFill/>
                            </a:ln>
                            <a:solidFill>
                              <a:sysClr val="windowText" lastClr="000000"/>
                            </a:solidFill>
                            <a:effectLst/>
                            <a:uLnTx/>
                            <a:uFillTx/>
                            <a:latin typeface="Cambria Math"/>
                            <a:ea typeface="+mn-ea"/>
                            <a:cs typeface="+mn-cs"/>
                          </a:rPr>
                          <m:t>𝒎</m:t>
                        </m:r>
                      </m:e>
                      <m:sub>
                        <m:r>
                          <a:rPr kumimoji="0" lang="en-SG" sz="3200" b="1" i="1" u="none" strike="noStrike" kern="0" cap="none" spc="0" normalizeH="0" baseline="0" noProof="0" smtClean="0">
                            <a:ln>
                              <a:noFill/>
                            </a:ln>
                            <a:solidFill>
                              <a:sysClr val="windowText" lastClr="000000"/>
                            </a:solidFill>
                            <a:effectLst/>
                            <a:uLnTx/>
                            <a:uFillTx/>
                            <a:latin typeface="Cambria Math"/>
                            <a:ea typeface="+mn-ea"/>
                            <a:cs typeface="+mn-cs"/>
                          </a:rPr>
                          <m:t>𝟏</m:t>
                        </m:r>
                      </m:sub>
                    </m:sSub>
                    <m:r>
                      <a:rPr kumimoji="0" lang="en-SG" sz="3200" b="1" i="1" u="none" strike="noStrike" kern="0" cap="none" spc="0" normalizeH="0" baseline="0" noProof="0" smtClean="0">
                        <a:ln>
                          <a:noFill/>
                        </a:ln>
                        <a:solidFill>
                          <a:sysClr val="windowText" lastClr="000000"/>
                        </a:solidFill>
                        <a:effectLst/>
                        <a:uLnTx/>
                        <a:uFillTx/>
                        <a:latin typeface="Cambria Math"/>
                        <a:ea typeface="+mn-ea"/>
                        <a:cs typeface="+mn-cs"/>
                      </a:rPr>
                      <m:t>, </m:t>
                    </m:r>
                    <m:sSub>
                      <m:sSubPr>
                        <m:ctrlPr>
                          <a:rPr kumimoji="0" lang="en-SG" sz="32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Pr>
                      <m:e>
                        <m:r>
                          <a:rPr kumimoji="0" lang="en-SG" sz="3200" b="1" i="1" u="none" strike="noStrike" kern="0" cap="none" spc="0" normalizeH="0" baseline="0" noProof="0" smtClean="0">
                            <a:ln>
                              <a:noFill/>
                            </a:ln>
                            <a:solidFill>
                              <a:sysClr val="windowText" lastClr="000000"/>
                            </a:solidFill>
                            <a:effectLst/>
                            <a:uLnTx/>
                            <a:uFillTx/>
                            <a:latin typeface="Cambria Math"/>
                            <a:ea typeface="+mn-ea"/>
                            <a:cs typeface="+mn-cs"/>
                          </a:rPr>
                          <m:t>𝒎</m:t>
                        </m:r>
                      </m:e>
                      <m:sub>
                        <m:r>
                          <a:rPr kumimoji="0" lang="en-SG" sz="3200" b="1" i="1" u="none" strike="noStrike" kern="0" cap="none" spc="0" normalizeH="0" baseline="0" noProof="0" smtClean="0">
                            <a:ln>
                              <a:noFill/>
                            </a:ln>
                            <a:solidFill>
                              <a:sysClr val="windowText" lastClr="000000"/>
                            </a:solidFill>
                            <a:effectLst/>
                            <a:uLnTx/>
                            <a:uFillTx/>
                            <a:latin typeface="Cambria Math"/>
                            <a:ea typeface="+mn-ea"/>
                            <a:cs typeface="+mn-cs"/>
                          </a:rPr>
                          <m:t>𝟐</m:t>
                        </m:r>
                      </m:sub>
                    </m:sSub>
                  </m:oMath>
                </a14:m>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là</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khối</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lượng</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hai</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chất</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điểm</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(kg).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r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là</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khoảng</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cách</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giữa</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hai</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chất</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1"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điểm</a:t>
                </a:r>
                <a:r>
                  <a:rPr kumimoji="0" lang="en-US" sz="3200" b="1" i="1"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32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sSubPr>
                      <m:e>
                        <m:r>
                          <a:rPr kumimoji="0" lang="en-SG" sz="3200" b="1" i="1" u="none" strike="noStrike" kern="0" cap="none" spc="0" normalizeH="0" baseline="0" noProof="0" smtClean="0">
                            <a:ln>
                              <a:noFill/>
                            </a:ln>
                            <a:solidFill>
                              <a:sysClr val="windowText" lastClr="000000"/>
                            </a:solidFill>
                            <a:effectLst/>
                            <a:uLnTx/>
                            <a:uFillTx/>
                            <a:latin typeface="Cambria Math"/>
                            <a:ea typeface="+mn-ea"/>
                            <a:cs typeface="+mn-cs"/>
                          </a:rPr>
                          <m:t>+ </m:t>
                        </m:r>
                        <m:r>
                          <a:rPr kumimoji="0" lang="en-SG" sz="3200" b="1" i="1" u="none" strike="noStrike" kern="0" cap="none" spc="0" normalizeH="0" baseline="0" noProof="0" smtClean="0">
                            <a:ln>
                              <a:noFill/>
                            </a:ln>
                            <a:solidFill>
                              <a:sysClr val="windowText" lastClr="000000"/>
                            </a:solidFill>
                            <a:effectLst/>
                            <a:uLnTx/>
                            <a:uFillTx/>
                            <a:latin typeface="Cambria Math"/>
                            <a:ea typeface="+mn-ea"/>
                            <a:cs typeface="+mn-cs"/>
                          </a:rPr>
                          <m:t>𝑭</m:t>
                        </m:r>
                      </m:e>
                      <m:sub>
                        <m:r>
                          <a:rPr kumimoji="0" lang="en-SG" sz="3200" b="1" i="1" u="none" strike="noStrike" kern="0" cap="none" spc="0" normalizeH="0" baseline="0" noProof="0" smtClean="0">
                            <a:ln>
                              <a:noFill/>
                            </a:ln>
                            <a:solidFill>
                              <a:sysClr val="windowText" lastClr="000000"/>
                            </a:solidFill>
                            <a:effectLst/>
                            <a:uLnTx/>
                            <a:uFillTx/>
                            <a:latin typeface="Cambria Math"/>
                            <a:ea typeface="+mn-ea"/>
                            <a:cs typeface="+mn-cs"/>
                          </a:rPr>
                          <m:t>𝒉𝒅</m:t>
                        </m:r>
                      </m:sub>
                    </m:sSub>
                    <m:r>
                      <a:rPr kumimoji="0" lang="en-SG" sz="3200" b="1" i="1" u="none" strike="noStrike" kern="0" cap="none" spc="0" normalizeH="0" baseline="0" noProof="0" smtClean="0">
                        <a:ln>
                          <a:noFill/>
                        </a:ln>
                        <a:solidFill>
                          <a:sysClr val="windowText" lastClr="000000"/>
                        </a:solidFill>
                        <a:effectLst/>
                        <a:uLnTx/>
                        <a:uFillTx/>
                        <a:latin typeface="Cambria Math"/>
                        <a:ea typeface="+mn-ea"/>
                        <a:cs typeface="+mn-cs"/>
                      </a:rPr>
                      <m:t>  </m:t>
                    </m:r>
                  </m:oMath>
                </a14:m>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là</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độ</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lớn</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lực</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hấp</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dẫn</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G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là</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hằng</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số</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hấp</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dẫn</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với</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G = 6,67.10</a:t>
                </a:r>
                <a:r>
                  <a:rPr kumimoji="0" lang="en-US" sz="3200" b="1" i="0" u="none" strike="noStrike" kern="0" cap="none" spc="0" normalizeH="0" baseline="30000" noProof="0" dirty="0">
                    <a:ln>
                      <a:noFill/>
                    </a:ln>
                    <a:solidFill>
                      <a:srgbClr val="FF0000"/>
                    </a:solidFill>
                    <a:effectLst/>
                    <a:uLnTx/>
                    <a:uFillTx/>
                    <a:latin typeface="Times New Roman" pitchFamily="18" charset="0"/>
                    <a:ea typeface="+mn-ea"/>
                    <a:cs typeface="Times New Roman" pitchFamily="18" charset="0"/>
                  </a:rPr>
                  <a:t>-11</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Nm</a:t>
                </a:r>
                <a:r>
                  <a:rPr kumimoji="0" lang="en-US" sz="3200" b="1" i="0" u="none" strike="noStrike" kern="0" cap="none" spc="0" normalizeH="0" baseline="30000" noProof="0" dirty="0">
                    <a:ln>
                      <a:noFill/>
                    </a:ln>
                    <a:solidFill>
                      <a:srgbClr val="FF0000"/>
                    </a:solidFill>
                    <a:effectLst/>
                    <a:uLnTx/>
                    <a:uFillTx/>
                    <a:latin typeface="Times New Roman" pitchFamily="18" charset="0"/>
                    <a:ea typeface="+mn-ea"/>
                    <a:cs typeface="Times New Roman" pitchFamily="18" charset="0"/>
                  </a:rPr>
                  <a:t>2</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/kg</a:t>
                </a:r>
                <a:r>
                  <a:rPr kumimoji="0" lang="en-US" sz="3200" b="1" i="0" u="none" strike="noStrike" kern="0" cap="none" spc="0" normalizeH="0" baseline="30000" noProof="0" dirty="0">
                    <a:ln>
                      <a:noFill/>
                    </a:ln>
                    <a:solidFill>
                      <a:srgbClr val="FF0000"/>
                    </a:solidFill>
                    <a:effectLst/>
                    <a:uLnTx/>
                    <a:uFillTx/>
                    <a:latin typeface="Times New Roman" pitchFamily="18" charset="0"/>
                    <a:ea typeface="+mn-ea"/>
                    <a:cs typeface="Times New Roman" pitchFamily="18" charset="0"/>
                  </a:rPr>
                  <a:t>2</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mc:Choice>
        <mc:Fallback>
          <p:sp>
            <p:nvSpPr>
              <p:cNvPr id="4" name="Rectangle 3">
                <a:extLst>
                  <a:ext uri="{FF2B5EF4-FFF2-40B4-BE49-F238E27FC236}">
                    <a16:creationId xmlns:a16="http://schemas.microsoft.com/office/drawing/2014/main" id="{05E011E6-1922-4EC1-831D-F6E3125C8788}"/>
                  </a:ext>
                </a:extLst>
              </p:cNvPr>
              <p:cNvSpPr>
                <a:spLocks noRot="1" noChangeAspect="1" noMove="1" noResize="1" noEditPoints="1" noAdjustHandles="1" noChangeArrowheads="1" noChangeShapeType="1" noTextEdit="1"/>
              </p:cNvSpPr>
              <p:nvPr/>
            </p:nvSpPr>
            <p:spPr>
              <a:xfrm>
                <a:off x="522258" y="934804"/>
                <a:ext cx="11669742" cy="5493521"/>
              </a:xfrm>
              <a:prstGeom prst="rect">
                <a:avLst/>
              </a:prstGeom>
              <a:blipFill>
                <a:blip r:embed="rId2"/>
                <a:stretch>
                  <a:fillRect l="-1358"/>
                </a:stretch>
              </a:blipFill>
              <a:ln w="12700" cap="flat" cmpd="sng" algn="ctr">
                <a:no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6687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E239031-A94B-4610-B933-3A518BBB5416}"/>
              </a:ext>
            </a:extLst>
          </p:cNvPr>
          <p:cNvSpPr txBox="1">
            <a:spLocks noChangeArrowheads="1"/>
          </p:cNvSpPr>
          <p:nvPr/>
        </p:nvSpPr>
        <p:spPr bwMode="auto">
          <a:xfrm>
            <a:off x="510513" y="304800"/>
            <a:ext cx="1021027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dirty="0">
                <a:solidFill>
                  <a:srgbClr val="CC0000"/>
                </a:solidFill>
              </a:rPr>
              <a:t>*</a:t>
            </a:r>
            <a:r>
              <a:rPr lang="en-US" altLang="en-US" sz="3200">
                <a:solidFill>
                  <a:srgbClr val="CC0000"/>
                </a:solidFill>
              </a:rPr>
              <a:t>. </a:t>
            </a:r>
            <a:r>
              <a:rPr lang="en-US" altLang="en-US" sz="3200" b="1" u="sng" dirty="0" err="1">
                <a:solidFill>
                  <a:srgbClr val="CC0000"/>
                </a:solidFill>
              </a:rPr>
              <a:t>Điều</a:t>
            </a:r>
            <a:r>
              <a:rPr lang="en-US" altLang="en-US" sz="3200" b="1" u="sng" dirty="0">
                <a:solidFill>
                  <a:srgbClr val="CC0000"/>
                </a:solidFill>
              </a:rPr>
              <a:t> </a:t>
            </a:r>
            <a:r>
              <a:rPr lang="en-US" altLang="en-US" sz="3200" b="1" u="sng" dirty="0" err="1">
                <a:solidFill>
                  <a:srgbClr val="CC0000"/>
                </a:solidFill>
              </a:rPr>
              <a:t>kiện</a:t>
            </a:r>
            <a:r>
              <a:rPr lang="en-US" altLang="en-US" sz="3200" b="1" u="sng" dirty="0">
                <a:solidFill>
                  <a:srgbClr val="CC0000"/>
                </a:solidFill>
              </a:rPr>
              <a:t> </a:t>
            </a:r>
            <a:r>
              <a:rPr lang="en-US" altLang="en-US" sz="3200" b="1" u="sng" dirty="0" err="1">
                <a:solidFill>
                  <a:srgbClr val="CC0000"/>
                </a:solidFill>
              </a:rPr>
              <a:t>áp</a:t>
            </a:r>
            <a:r>
              <a:rPr lang="en-US" altLang="en-US" sz="3200" b="1" u="sng" dirty="0">
                <a:solidFill>
                  <a:srgbClr val="CC0000"/>
                </a:solidFill>
              </a:rPr>
              <a:t> </a:t>
            </a:r>
            <a:r>
              <a:rPr lang="en-US" altLang="en-US" sz="3200" b="1" u="sng" dirty="0" err="1">
                <a:solidFill>
                  <a:srgbClr val="CC0000"/>
                </a:solidFill>
              </a:rPr>
              <a:t>dụng</a:t>
            </a:r>
            <a:r>
              <a:rPr lang="en-US" altLang="en-US" sz="3200" b="1" u="sng" dirty="0">
                <a:solidFill>
                  <a:srgbClr val="CC0000"/>
                </a:solidFill>
              </a:rPr>
              <a:t> </a:t>
            </a:r>
            <a:r>
              <a:rPr lang="en-US" altLang="en-US" sz="3200" b="1" u="sng" dirty="0" err="1">
                <a:solidFill>
                  <a:srgbClr val="CC0000"/>
                </a:solidFill>
              </a:rPr>
              <a:t>định</a:t>
            </a:r>
            <a:r>
              <a:rPr lang="en-US" altLang="en-US" sz="3200" b="1" u="sng" dirty="0">
                <a:solidFill>
                  <a:srgbClr val="CC0000"/>
                </a:solidFill>
              </a:rPr>
              <a:t> </a:t>
            </a:r>
            <a:r>
              <a:rPr lang="en-US" altLang="en-US" sz="3200" b="1" u="sng" dirty="0" err="1">
                <a:solidFill>
                  <a:srgbClr val="CC0000"/>
                </a:solidFill>
              </a:rPr>
              <a:t>luật</a:t>
            </a:r>
            <a:r>
              <a:rPr lang="en-US" altLang="en-US" sz="3200" b="1" u="sng" dirty="0">
                <a:solidFill>
                  <a:srgbClr val="CC0000"/>
                </a:solidFill>
              </a:rPr>
              <a:t>:</a:t>
            </a:r>
          </a:p>
        </p:txBody>
      </p:sp>
      <p:sp>
        <p:nvSpPr>
          <p:cNvPr id="3" name="Text Box 3">
            <a:extLst>
              <a:ext uri="{FF2B5EF4-FFF2-40B4-BE49-F238E27FC236}">
                <a16:creationId xmlns:a16="http://schemas.microsoft.com/office/drawing/2014/main" id="{281A5362-3540-40DA-8BEE-1992479A9BE1}"/>
              </a:ext>
            </a:extLst>
          </p:cNvPr>
          <p:cNvSpPr txBox="1">
            <a:spLocks noChangeArrowheads="1"/>
          </p:cNvSpPr>
          <p:nvPr/>
        </p:nvSpPr>
        <p:spPr bwMode="auto">
          <a:xfrm>
            <a:off x="510519" y="1066800"/>
            <a:ext cx="1112919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Khoảng</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cách</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giữa</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hai</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vật</a:t>
            </a:r>
            <a:r>
              <a:rPr lang="en-US" altLang="en-US" sz="3200" dirty="0">
                <a:solidFill>
                  <a:prstClr val="black"/>
                </a:solidFill>
                <a:cs typeface="Times New Roman" pitchFamily="18" charset="0"/>
              </a:rPr>
              <a:t> </a:t>
            </a:r>
            <a:r>
              <a:rPr lang="en-US" altLang="en-US" sz="3200" dirty="0" err="1">
                <a:solidFill>
                  <a:srgbClr val="FF3300"/>
                </a:solidFill>
                <a:cs typeface="Times New Roman" pitchFamily="18" charset="0"/>
              </a:rPr>
              <a:t>rất</a:t>
            </a:r>
            <a:r>
              <a:rPr lang="en-US" altLang="en-US" sz="3200" dirty="0">
                <a:solidFill>
                  <a:srgbClr val="FF3300"/>
                </a:solidFill>
                <a:cs typeface="Times New Roman" pitchFamily="18" charset="0"/>
              </a:rPr>
              <a:t> </a:t>
            </a:r>
            <a:r>
              <a:rPr lang="en-US" altLang="en-US" sz="3200" dirty="0" err="1">
                <a:solidFill>
                  <a:srgbClr val="FF3300"/>
                </a:solidFill>
                <a:cs typeface="Times New Roman" pitchFamily="18" charset="0"/>
              </a:rPr>
              <a:t>lớn</a:t>
            </a:r>
            <a:r>
              <a:rPr lang="en-US" altLang="en-US" sz="3200" dirty="0">
                <a:solidFill>
                  <a:prstClr val="black"/>
                </a:solidFill>
                <a:cs typeface="Times New Roman" pitchFamily="18" charset="0"/>
              </a:rPr>
              <a:t> so </a:t>
            </a:r>
            <a:r>
              <a:rPr lang="en-US" altLang="en-US" sz="3200" dirty="0" err="1">
                <a:solidFill>
                  <a:prstClr val="black"/>
                </a:solidFill>
                <a:cs typeface="Times New Roman" pitchFamily="18" charset="0"/>
              </a:rPr>
              <a:t>với</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kích</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thước</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của</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chúng</a:t>
            </a:r>
            <a:endParaRPr lang="en-US" altLang="en-US" sz="3200" dirty="0">
              <a:solidFill>
                <a:prstClr val="black"/>
              </a:solidFill>
              <a:cs typeface="Times New Roman" pitchFamily="18" charset="0"/>
            </a:endParaRPr>
          </a:p>
          <a:p>
            <a:pPr>
              <a:spcBef>
                <a:spcPct val="50000"/>
              </a:spcBef>
            </a:pP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Hai</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vật</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có</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dạng</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hình</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cầu</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đồng</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chất</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Khi</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đó</a:t>
            </a:r>
            <a:r>
              <a:rPr lang="en-US" altLang="en-US" sz="3200" dirty="0">
                <a:solidFill>
                  <a:prstClr val="black"/>
                </a:solidFill>
                <a:cs typeface="Times New Roman" pitchFamily="18" charset="0"/>
              </a:rPr>
              <a:t> r </a:t>
            </a:r>
            <a:r>
              <a:rPr lang="en-US" altLang="en-US" sz="3200" dirty="0" err="1">
                <a:solidFill>
                  <a:prstClr val="black"/>
                </a:solidFill>
                <a:cs typeface="Times New Roman" pitchFamily="18" charset="0"/>
              </a:rPr>
              <a:t>là</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khoảng</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cách</a:t>
            </a:r>
            <a:r>
              <a:rPr lang="en-US" altLang="en-US" sz="3200" dirty="0">
                <a:solidFill>
                  <a:prstClr val="black"/>
                </a:solidFill>
                <a:cs typeface="Times New Roman" pitchFamily="18" charset="0"/>
              </a:rPr>
              <a:t> </a:t>
            </a:r>
            <a:r>
              <a:rPr lang="en-US" altLang="en-US" sz="3200" dirty="0" err="1">
                <a:solidFill>
                  <a:srgbClr val="FF3300"/>
                </a:solidFill>
                <a:cs typeface="Times New Roman" pitchFamily="18" charset="0"/>
              </a:rPr>
              <a:t>giữa</a:t>
            </a:r>
            <a:r>
              <a:rPr lang="en-US" altLang="en-US" sz="3200" dirty="0">
                <a:solidFill>
                  <a:srgbClr val="FF3300"/>
                </a:solidFill>
                <a:cs typeface="Times New Roman" pitchFamily="18" charset="0"/>
              </a:rPr>
              <a:t> </a:t>
            </a:r>
            <a:r>
              <a:rPr lang="en-US" altLang="en-US" sz="3200" dirty="0" err="1">
                <a:solidFill>
                  <a:srgbClr val="FF3300"/>
                </a:solidFill>
                <a:cs typeface="Times New Roman" pitchFamily="18" charset="0"/>
              </a:rPr>
              <a:t>hai</a:t>
            </a:r>
            <a:r>
              <a:rPr lang="en-US" altLang="en-US" sz="3200" dirty="0">
                <a:solidFill>
                  <a:srgbClr val="FF3300"/>
                </a:solidFill>
                <a:cs typeface="Times New Roman" pitchFamily="18" charset="0"/>
              </a:rPr>
              <a:t> </a:t>
            </a:r>
            <a:r>
              <a:rPr lang="en-US" altLang="en-US" sz="3200" dirty="0" err="1">
                <a:solidFill>
                  <a:srgbClr val="FF3300"/>
                </a:solidFill>
                <a:cs typeface="Times New Roman" pitchFamily="18" charset="0"/>
              </a:rPr>
              <a:t>tâm</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của</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hai</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vật</a:t>
            </a:r>
            <a:r>
              <a:rPr lang="en-US" altLang="en-US" sz="3200" dirty="0">
                <a:solidFill>
                  <a:prstClr val="black"/>
                </a:solidFill>
                <a:cs typeface="Times New Roman" pitchFamily="18" charset="0"/>
              </a:rPr>
              <a:t> </a:t>
            </a:r>
            <a:r>
              <a:rPr lang="en-US" altLang="en-US" sz="3200" dirty="0" err="1">
                <a:solidFill>
                  <a:prstClr val="black"/>
                </a:solidFill>
                <a:cs typeface="Times New Roman" pitchFamily="18" charset="0"/>
              </a:rPr>
              <a:t>đó</a:t>
            </a:r>
            <a:endParaRPr lang="en-US" altLang="en-US" sz="3200" dirty="0">
              <a:solidFill>
                <a:prstClr val="black"/>
              </a:solidFill>
              <a:cs typeface="Times New Roman" pitchFamily="18" charset="0"/>
            </a:endParaRPr>
          </a:p>
        </p:txBody>
      </p:sp>
      <p:pic>
        <p:nvPicPr>
          <p:cNvPr id="4" name="Picture 31" descr="viewer">
            <a:hlinkClick r:id="rId2"/>
            <a:extLst>
              <a:ext uri="{FF2B5EF4-FFF2-40B4-BE49-F238E27FC236}">
                <a16:creationId xmlns:a16="http://schemas.microsoft.com/office/drawing/2014/main" id="{908A5638-A19F-459D-B390-78B1CFE82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773" y="3352800"/>
            <a:ext cx="6942984"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22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06E8D4A-9F76-4BDD-BA52-9C79B39521A8}"/>
              </a:ext>
            </a:extLst>
          </p:cNvPr>
          <p:cNvSpPr/>
          <p:nvPr/>
        </p:nvSpPr>
        <p:spPr>
          <a:xfrm>
            <a:off x="358867" y="326058"/>
            <a:ext cx="9903963" cy="1266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Lực hấp dẫn có  những đặc điểm gì? </a:t>
            </a:r>
          </a:p>
          <a:p>
            <a:pPr algn="ctr"/>
            <a:endParaRPr lang="en-US" sz="2800" dirty="0">
              <a:solidFill>
                <a:sysClr val="windowText" lastClr="000000"/>
              </a:solidFill>
              <a:latin typeface="Times New Roman" pitchFamily="18" charset="0"/>
              <a:cs typeface="Times New Roman" pitchFamily="18" charset="0"/>
            </a:endParaRPr>
          </a:p>
          <a:p>
            <a:r>
              <a:rPr lang="en-US" sz="2400" b="1" i="1" dirty="0">
                <a:solidFill>
                  <a:sysClr val="windowText" lastClr="000000"/>
                </a:solidFill>
              </a:rPr>
              <a:t> </a:t>
            </a:r>
            <a:endParaRPr lang="en-US" sz="1200" dirty="0">
              <a:solidFill>
                <a:sysClr val="windowText" lastClr="000000"/>
              </a:solidFill>
            </a:endParaRPr>
          </a:p>
        </p:txBody>
      </p:sp>
      <p:grpSp>
        <p:nvGrpSpPr>
          <p:cNvPr id="3" name="Group 26">
            <a:extLst>
              <a:ext uri="{FF2B5EF4-FFF2-40B4-BE49-F238E27FC236}">
                <a16:creationId xmlns:a16="http://schemas.microsoft.com/office/drawing/2014/main" id="{44482515-DBA1-4F33-8FDE-E956C8088BA5}"/>
              </a:ext>
            </a:extLst>
          </p:cNvPr>
          <p:cNvGrpSpPr/>
          <p:nvPr/>
        </p:nvGrpSpPr>
        <p:grpSpPr>
          <a:xfrm>
            <a:off x="3565070" y="873184"/>
            <a:ext cx="4249228" cy="2162385"/>
            <a:chOff x="2159000" y="4404716"/>
            <a:chExt cx="4228306" cy="2162385"/>
          </a:xfrm>
        </p:grpSpPr>
        <p:sp>
          <p:nvSpPr>
            <p:cNvPr id="4" name="Line 2">
              <a:extLst>
                <a:ext uri="{FF2B5EF4-FFF2-40B4-BE49-F238E27FC236}">
                  <a16:creationId xmlns:a16="http://schemas.microsoft.com/office/drawing/2014/main" id="{39530B8A-B8E3-4D7B-9462-A86BF1B5BFF7}"/>
                </a:ext>
              </a:extLst>
            </p:cNvPr>
            <p:cNvSpPr>
              <a:spLocks noChangeShapeType="1"/>
            </p:cNvSpPr>
            <p:nvPr/>
          </p:nvSpPr>
          <p:spPr bwMode="auto">
            <a:xfrm flipH="1">
              <a:off x="2606675" y="6124486"/>
              <a:ext cx="3476625" cy="0"/>
            </a:xfrm>
            <a:prstGeom prst="line">
              <a:avLst/>
            </a:prstGeom>
            <a:noFill/>
            <a:ln w="57150">
              <a:solidFill>
                <a:schemeClr val="tx2">
                  <a:lumMod val="60000"/>
                  <a:lumOff val="40000"/>
                </a:schemeClr>
              </a:solidFill>
              <a:round/>
              <a:headEnd type="triangle" w="med" len="med"/>
              <a:tailEnd type="triangle" w="med" len="med"/>
            </a:ln>
            <a:effectLst/>
          </p:spPr>
          <p:txBody>
            <a:bodyPr/>
            <a:lstStyle/>
            <a:p>
              <a:endParaRPr lang="en-US">
                <a:solidFill>
                  <a:prstClr val="black"/>
                </a:solidFill>
              </a:endParaRPr>
            </a:p>
          </p:txBody>
        </p:sp>
        <p:sp>
          <p:nvSpPr>
            <p:cNvPr id="5" name="Line 3">
              <a:extLst>
                <a:ext uri="{FF2B5EF4-FFF2-40B4-BE49-F238E27FC236}">
                  <a16:creationId xmlns:a16="http://schemas.microsoft.com/office/drawing/2014/main" id="{C17E2CC3-5DAA-4214-8D84-AB6A4C0A7759}"/>
                </a:ext>
              </a:extLst>
            </p:cNvPr>
            <p:cNvSpPr>
              <a:spLocks noChangeShapeType="1"/>
            </p:cNvSpPr>
            <p:nvPr/>
          </p:nvSpPr>
          <p:spPr bwMode="auto">
            <a:xfrm>
              <a:off x="2619375" y="5200561"/>
              <a:ext cx="3463925" cy="0"/>
            </a:xfrm>
            <a:prstGeom prst="line">
              <a:avLst/>
            </a:prstGeom>
            <a:noFill/>
            <a:ln w="12700">
              <a:solidFill>
                <a:schemeClr val="hlink"/>
              </a:solidFill>
              <a:prstDash val="dash"/>
              <a:round/>
              <a:headEnd type="none" w="sm" len="sm"/>
              <a:tailEnd/>
            </a:ln>
            <a:effectLst/>
          </p:spPr>
          <p:txBody>
            <a:bodyPr/>
            <a:lstStyle/>
            <a:p>
              <a:endParaRPr lang="en-US">
                <a:solidFill>
                  <a:prstClr val="black"/>
                </a:solidFill>
              </a:endParaRPr>
            </a:p>
          </p:txBody>
        </p:sp>
        <p:grpSp>
          <p:nvGrpSpPr>
            <p:cNvPr id="6" name="Group 4">
              <a:extLst>
                <a:ext uri="{FF2B5EF4-FFF2-40B4-BE49-F238E27FC236}">
                  <a16:creationId xmlns:a16="http://schemas.microsoft.com/office/drawing/2014/main" id="{46DFE631-006E-4612-9E5E-D3495BAEE3B8}"/>
                </a:ext>
              </a:extLst>
            </p:cNvPr>
            <p:cNvGrpSpPr>
              <a:grpSpLocks/>
            </p:cNvGrpSpPr>
            <p:nvPr/>
          </p:nvGrpSpPr>
          <p:grpSpPr bwMode="auto">
            <a:xfrm>
              <a:off x="2159000" y="4763999"/>
              <a:ext cx="871538" cy="1536700"/>
              <a:chOff x="612" y="2863"/>
              <a:chExt cx="684" cy="1206"/>
            </a:xfrm>
          </p:grpSpPr>
          <p:sp>
            <p:nvSpPr>
              <p:cNvPr id="21" name="Oval 5">
                <a:extLst>
                  <a:ext uri="{FF2B5EF4-FFF2-40B4-BE49-F238E27FC236}">
                    <a16:creationId xmlns:a16="http://schemas.microsoft.com/office/drawing/2014/main" id="{CEE5FCB0-8E86-4252-9251-7DEF81233578}"/>
                  </a:ext>
                </a:extLst>
              </p:cNvPr>
              <p:cNvSpPr>
                <a:spLocks noChangeArrowheads="1"/>
              </p:cNvSpPr>
              <p:nvPr/>
            </p:nvSpPr>
            <p:spPr bwMode="auto">
              <a:xfrm>
                <a:off x="612" y="2863"/>
                <a:ext cx="684" cy="684"/>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76200">
                <a:noFill/>
                <a:round/>
                <a:headEnd type="none" w="sm" len="sm"/>
                <a:tailEnd/>
              </a:ln>
              <a:effectLst/>
            </p:spPr>
            <p:txBody>
              <a:bodyPr wrap="none" anchor="ctr"/>
              <a:lstStyle/>
              <a:p>
                <a:endParaRPr lang="en-US">
                  <a:solidFill>
                    <a:prstClr val="black"/>
                  </a:solidFill>
                </a:endParaRPr>
              </a:p>
            </p:txBody>
          </p:sp>
          <p:sp>
            <p:nvSpPr>
              <p:cNvPr id="22" name="Line 6">
                <a:extLst>
                  <a:ext uri="{FF2B5EF4-FFF2-40B4-BE49-F238E27FC236}">
                    <a16:creationId xmlns:a16="http://schemas.microsoft.com/office/drawing/2014/main" id="{3D040386-6F0F-4E46-A43C-E7410D9B16E2}"/>
                  </a:ext>
                </a:extLst>
              </p:cNvPr>
              <p:cNvSpPr>
                <a:spLocks noChangeShapeType="1"/>
              </p:cNvSpPr>
              <p:nvPr/>
            </p:nvSpPr>
            <p:spPr bwMode="auto">
              <a:xfrm>
                <a:off x="957" y="3207"/>
                <a:ext cx="0" cy="862"/>
              </a:xfrm>
              <a:prstGeom prst="line">
                <a:avLst/>
              </a:prstGeom>
              <a:noFill/>
              <a:ln w="28575">
                <a:solidFill>
                  <a:schemeClr val="tx2">
                    <a:lumMod val="60000"/>
                    <a:lumOff val="40000"/>
                  </a:schemeClr>
                </a:solidFill>
                <a:prstDash val="dash"/>
                <a:round/>
                <a:headEnd type="none" w="sm" len="sm"/>
                <a:tailEnd/>
              </a:ln>
              <a:effectLst/>
            </p:spPr>
            <p:txBody>
              <a:bodyPr/>
              <a:lstStyle/>
              <a:p>
                <a:endParaRPr lang="en-US">
                  <a:solidFill>
                    <a:prstClr val="black"/>
                  </a:solidFill>
                </a:endParaRPr>
              </a:p>
            </p:txBody>
          </p:sp>
        </p:grpSp>
        <p:grpSp>
          <p:nvGrpSpPr>
            <p:cNvPr id="7" name="Group 9">
              <a:extLst>
                <a:ext uri="{FF2B5EF4-FFF2-40B4-BE49-F238E27FC236}">
                  <a16:creationId xmlns:a16="http://schemas.microsoft.com/office/drawing/2014/main" id="{75C28F6A-060D-4DA6-B9E2-79F0C26DB2C2}"/>
                </a:ext>
              </a:extLst>
            </p:cNvPr>
            <p:cNvGrpSpPr>
              <a:grpSpLocks/>
            </p:cNvGrpSpPr>
            <p:nvPr/>
          </p:nvGrpSpPr>
          <p:grpSpPr bwMode="auto">
            <a:xfrm>
              <a:off x="5817585" y="4941114"/>
              <a:ext cx="466349" cy="1359584"/>
              <a:chOff x="4215" y="3002"/>
              <a:chExt cx="366" cy="1067"/>
            </a:xfrm>
          </p:grpSpPr>
          <p:sp>
            <p:nvSpPr>
              <p:cNvPr id="19" name="Oval 10">
                <a:extLst>
                  <a:ext uri="{FF2B5EF4-FFF2-40B4-BE49-F238E27FC236}">
                    <a16:creationId xmlns:a16="http://schemas.microsoft.com/office/drawing/2014/main" id="{E24431A3-5CDD-4FCD-91EB-A9ECBDCC8E68}"/>
                  </a:ext>
                </a:extLst>
              </p:cNvPr>
              <p:cNvSpPr>
                <a:spLocks noChangeArrowheads="1"/>
              </p:cNvSpPr>
              <p:nvPr/>
            </p:nvSpPr>
            <p:spPr bwMode="auto">
              <a:xfrm>
                <a:off x="4215" y="3002"/>
                <a:ext cx="366" cy="366"/>
              </a:xfrm>
              <a:prstGeom prst="ellipse">
                <a:avLst/>
              </a:prstGeom>
              <a:gradFill rotWithShape="1">
                <a:gsLst>
                  <a:gs pos="0">
                    <a:srgbClr val="669900"/>
                  </a:gs>
                  <a:gs pos="100000">
                    <a:srgbClr val="669900">
                      <a:gamma/>
                      <a:shade val="46275"/>
                      <a:invGamma/>
                    </a:srgbClr>
                  </a:gs>
                </a:gsLst>
                <a:path path="shape">
                  <a:fillToRect l="50000" t="50000" r="50000" b="50000"/>
                </a:path>
              </a:gradFill>
              <a:ln w="76200">
                <a:noFill/>
                <a:round/>
                <a:headEnd type="none" w="sm" len="sm"/>
                <a:tailEnd/>
              </a:ln>
              <a:effectLst/>
            </p:spPr>
            <p:txBody>
              <a:bodyPr wrap="none" anchor="ctr"/>
              <a:lstStyle/>
              <a:p>
                <a:endParaRPr lang="en-US">
                  <a:solidFill>
                    <a:prstClr val="black"/>
                  </a:solidFill>
                </a:endParaRPr>
              </a:p>
            </p:txBody>
          </p:sp>
          <p:sp>
            <p:nvSpPr>
              <p:cNvPr id="20" name="Line 11">
                <a:extLst>
                  <a:ext uri="{FF2B5EF4-FFF2-40B4-BE49-F238E27FC236}">
                    <a16:creationId xmlns:a16="http://schemas.microsoft.com/office/drawing/2014/main" id="{68B61323-08C9-43D5-94A3-5B605BEC0202}"/>
                  </a:ext>
                </a:extLst>
              </p:cNvPr>
              <p:cNvSpPr>
                <a:spLocks noChangeShapeType="1"/>
              </p:cNvSpPr>
              <p:nvPr/>
            </p:nvSpPr>
            <p:spPr bwMode="auto">
              <a:xfrm>
                <a:off x="4413" y="3207"/>
                <a:ext cx="0" cy="862"/>
              </a:xfrm>
              <a:prstGeom prst="line">
                <a:avLst/>
              </a:prstGeom>
              <a:ln w="28575">
                <a:prstDash val="dash"/>
                <a:headEnd type="none" w="sm" len="sm"/>
                <a:tailEnd/>
              </a:ln>
            </p:spPr>
            <p:style>
              <a:lnRef idx="1">
                <a:schemeClr val="accent1"/>
              </a:lnRef>
              <a:fillRef idx="0">
                <a:schemeClr val="accent1"/>
              </a:fillRef>
              <a:effectRef idx="0">
                <a:schemeClr val="accent1"/>
              </a:effectRef>
              <a:fontRef idx="minor">
                <a:schemeClr val="tx1"/>
              </a:fontRef>
            </p:style>
            <p:txBody>
              <a:bodyPr/>
              <a:lstStyle/>
              <a:p>
                <a:endParaRPr lang="en-US">
                  <a:solidFill>
                    <a:prstClr val="black"/>
                  </a:solidFill>
                </a:endParaRPr>
              </a:p>
            </p:txBody>
          </p:sp>
        </p:grpSp>
        <p:sp>
          <p:nvSpPr>
            <p:cNvPr id="8" name="Line 12">
              <a:extLst>
                <a:ext uri="{FF2B5EF4-FFF2-40B4-BE49-F238E27FC236}">
                  <a16:creationId xmlns:a16="http://schemas.microsoft.com/office/drawing/2014/main" id="{FD1F49E8-1B56-4205-9341-4C2B1D182431}"/>
                </a:ext>
              </a:extLst>
            </p:cNvPr>
            <p:cNvSpPr>
              <a:spLocks noChangeShapeType="1"/>
            </p:cNvSpPr>
            <p:nvPr/>
          </p:nvSpPr>
          <p:spPr bwMode="auto">
            <a:xfrm>
              <a:off x="2620963" y="5197386"/>
              <a:ext cx="950912" cy="0"/>
            </a:xfrm>
            <a:prstGeom prst="line">
              <a:avLst/>
            </a:prstGeom>
            <a:noFill/>
            <a:ln w="76200">
              <a:solidFill>
                <a:srgbClr val="FF0000"/>
              </a:solidFill>
              <a:round/>
              <a:headEnd type="none" w="sm" len="sm"/>
              <a:tailEnd type="triangle" w="med" len="med"/>
            </a:ln>
            <a:effectLst/>
          </p:spPr>
          <p:txBody>
            <a:bodyPr/>
            <a:lstStyle/>
            <a:p>
              <a:endParaRPr lang="en-US">
                <a:solidFill>
                  <a:prstClr val="black"/>
                </a:solidFill>
              </a:endParaRPr>
            </a:p>
          </p:txBody>
        </p:sp>
        <p:sp>
          <p:nvSpPr>
            <p:cNvPr id="9" name="Line 13">
              <a:extLst>
                <a:ext uri="{FF2B5EF4-FFF2-40B4-BE49-F238E27FC236}">
                  <a16:creationId xmlns:a16="http://schemas.microsoft.com/office/drawing/2014/main" id="{F10F0E29-18C6-4EF4-8ED0-0452954F959A}"/>
                </a:ext>
              </a:extLst>
            </p:cNvPr>
            <p:cNvSpPr>
              <a:spLocks noChangeShapeType="1"/>
            </p:cNvSpPr>
            <p:nvPr/>
          </p:nvSpPr>
          <p:spPr bwMode="auto">
            <a:xfrm>
              <a:off x="5073650" y="5197386"/>
              <a:ext cx="950913" cy="0"/>
            </a:xfrm>
            <a:prstGeom prst="line">
              <a:avLst/>
            </a:prstGeom>
            <a:noFill/>
            <a:ln w="76200">
              <a:solidFill>
                <a:srgbClr val="FF0000"/>
              </a:solidFill>
              <a:round/>
              <a:headEnd type="triangle" w="med" len="med"/>
              <a:tailEnd/>
            </a:ln>
            <a:effectLst/>
          </p:spPr>
          <p:txBody>
            <a:bodyPr/>
            <a:lstStyle/>
            <a:p>
              <a:endParaRPr lang="en-US">
                <a:solidFill>
                  <a:prstClr val="black"/>
                </a:solidFill>
              </a:endParaRPr>
            </a:p>
          </p:txBody>
        </p:sp>
        <p:grpSp>
          <p:nvGrpSpPr>
            <p:cNvPr id="10" name="Group 14">
              <a:extLst>
                <a:ext uri="{FF2B5EF4-FFF2-40B4-BE49-F238E27FC236}">
                  <a16:creationId xmlns:a16="http://schemas.microsoft.com/office/drawing/2014/main" id="{4040F7A0-FE27-4831-8368-A40017CDBE34}"/>
                </a:ext>
              </a:extLst>
            </p:cNvPr>
            <p:cNvGrpSpPr>
              <a:grpSpLocks/>
            </p:cNvGrpSpPr>
            <p:nvPr/>
          </p:nvGrpSpPr>
          <p:grpSpPr bwMode="auto">
            <a:xfrm>
              <a:off x="3163891" y="5403762"/>
              <a:ext cx="500063" cy="369888"/>
              <a:chOff x="1701" y="1875"/>
              <a:chExt cx="315" cy="233"/>
            </a:xfrm>
          </p:grpSpPr>
          <p:sp>
            <p:nvSpPr>
              <p:cNvPr id="17" name="Text Box 15">
                <a:extLst>
                  <a:ext uri="{FF2B5EF4-FFF2-40B4-BE49-F238E27FC236}">
                    <a16:creationId xmlns:a16="http://schemas.microsoft.com/office/drawing/2014/main" id="{7B1787E8-BC57-4B89-B4F9-F08DB732FED5}"/>
                  </a:ext>
                </a:extLst>
              </p:cNvPr>
              <p:cNvSpPr txBox="1">
                <a:spLocks noChangeArrowheads="1"/>
              </p:cNvSpPr>
              <p:nvPr/>
            </p:nvSpPr>
            <p:spPr bwMode="auto">
              <a:xfrm>
                <a:off x="1701" y="1875"/>
                <a:ext cx="281" cy="233"/>
              </a:xfrm>
              <a:prstGeom prst="rect">
                <a:avLst/>
              </a:prstGeom>
              <a:noFill/>
              <a:ln w="76200">
                <a:noFill/>
                <a:miter lim="800000"/>
                <a:headEnd type="none" w="sm" len="sm"/>
                <a:tailEnd/>
              </a:ln>
              <a:effectLst/>
            </p:spPr>
            <p:txBody>
              <a:bodyPr wrap="none">
                <a:spAutoFit/>
              </a:bodyPr>
              <a:lstStyle/>
              <a:p>
                <a:r>
                  <a:rPr lang="en-US">
                    <a:solidFill>
                      <a:srgbClr val="FF0000"/>
                    </a:solidFill>
                  </a:rPr>
                  <a:t>F</a:t>
                </a:r>
                <a:r>
                  <a:rPr lang="en-US" baseline="-25000">
                    <a:solidFill>
                      <a:srgbClr val="FF0000"/>
                    </a:solidFill>
                  </a:rPr>
                  <a:t>21</a:t>
                </a:r>
                <a:endParaRPr lang="en-US">
                  <a:solidFill>
                    <a:srgbClr val="FF0000"/>
                  </a:solidFill>
                </a:endParaRPr>
              </a:p>
            </p:txBody>
          </p:sp>
          <p:sp>
            <p:nvSpPr>
              <p:cNvPr id="18" name="Line 16">
                <a:extLst>
                  <a:ext uri="{FF2B5EF4-FFF2-40B4-BE49-F238E27FC236}">
                    <a16:creationId xmlns:a16="http://schemas.microsoft.com/office/drawing/2014/main" id="{7D241AE6-647C-4AD4-BEDA-510A7DE4EF77}"/>
                  </a:ext>
                </a:extLst>
              </p:cNvPr>
              <p:cNvSpPr>
                <a:spLocks noChangeShapeType="1"/>
              </p:cNvSpPr>
              <p:nvPr/>
            </p:nvSpPr>
            <p:spPr bwMode="auto">
              <a:xfrm>
                <a:off x="1734" y="1884"/>
                <a:ext cx="282" cy="0"/>
              </a:xfrm>
              <a:prstGeom prst="line">
                <a:avLst/>
              </a:prstGeom>
              <a:noFill/>
              <a:ln w="28575">
                <a:solidFill>
                  <a:srgbClr val="FF0000"/>
                </a:solidFill>
                <a:round/>
                <a:headEnd type="none" w="sm" len="sm"/>
                <a:tailEnd type="triangle" w="med" len="med"/>
              </a:ln>
              <a:effectLst/>
            </p:spPr>
            <p:txBody>
              <a:bodyPr/>
              <a:lstStyle/>
              <a:p>
                <a:endParaRPr lang="en-US">
                  <a:solidFill>
                    <a:prstClr val="black"/>
                  </a:solidFill>
                </a:endParaRPr>
              </a:p>
            </p:txBody>
          </p:sp>
        </p:grpSp>
        <p:sp>
          <p:nvSpPr>
            <p:cNvPr id="11" name="Rectangle 20">
              <a:extLst>
                <a:ext uri="{FF2B5EF4-FFF2-40B4-BE49-F238E27FC236}">
                  <a16:creationId xmlns:a16="http://schemas.microsoft.com/office/drawing/2014/main" id="{0570690B-A54A-45FA-AB25-66EF57F97FAB}"/>
                </a:ext>
              </a:extLst>
            </p:cNvPr>
            <p:cNvSpPr>
              <a:spLocks noChangeArrowheads="1"/>
            </p:cNvSpPr>
            <p:nvPr/>
          </p:nvSpPr>
          <p:spPr bwMode="auto">
            <a:xfrm>
              <a:off x="4151313" y="6105436"/>
              <a:ext cx="292224" cy="461665"/>
            </a:xfrm>
            <a:prstGeom prst="rect">
              <a:avLst/>
            </a:prstGeom>
            <a:noFill/>
            <a:ln w="76200">
              <a:noFill/>
              <a:miter lim="800000"/>
              <a:headEnd type="none" w="sm" len="sm"/>
              <a:tailEnd/>
            </a:ln>
            <a:effectLst/>
          </p:spPr>
          <p:txBody>
            <a:bodyPr wrap="none">
              <a:spAutoFit/>
            </a:bodyPr>
            <a:lstStyle/>
            <a:p>
              <a:r>
                <a:rPr lang="en-US" sz="2400" b="1" i="1">
                  <a:solidFill>
                    <a:srgbClr val="0070C0"/>
                  </a:solidFill>
                </a:rPr>
                <a:t>r</a:t>
              </a:r>
              <a:endParaRPr lang="en-US" sz="3200" b="1" i="1">
                <a:solidFill>
                  <a:srgbClr val="0070C0"/>
                </a:solidFill>
              </a:endParaRPr>
            </a:p>
          </p:txBody>
        </p:sp>
        <p:sp>
          <p:nvSpPr>
            <p:cNvPr id="12" name="Text Box 22">
              <a:extLst>
                <a:ext uri="{FF2B5EF4-FFF2-40B4-BE49-F238E27FC236}">
                  <a16:creationId xmlns:a16="http://schemas.microsoft.com/office/drawing/2014/main" id="{712D7500-F120-4591-9F6E-D38D6CA46D3B}"/>
                </a:ext>
              </a:extLst>
            </p:cNvPr>
            <p:cNvSpPr txBox="1">
              <a:spLocks noChangeArrowheads="1"/>
            </p:cNvSpPr>
            <p:nvPr/>
          </p:nvSpPr>
          <p:spPr bwMode="auto">
            <a:xfrm>
              <a:off x="2363239" y="4404716"/>
              <a:ext cx="533400" cy="400110"/>
            </a:xfrm>
            <a:prstGeom prst="rect">
              <a:avLst/>
            </a:prstGeom>
            <a:noFill/>
            <a:ln w="76200">
              <a:noFill/>
              <a:miter lim="800000"/>
              <a:headEnd type="none" w="sm" len="sm"/>
              <a:tailEnd/>
            </a:ln>
            <a:effectLst/>
          </p:spPr>
          <p:txBody>
            <a:bodyPr wrap="square">
              <a:spAutoFit/>
            </a:bodyPr>
            <a:lstStyle/>
            <a:p>
              <a:pPr>
                <a:spcBef>
                  <a:spcPct val="50000"/>
                </a:spcBef>
              </a:pPr>
              <a:r>
                <a:rPr lang="en-US" sz="2000" b="1" dirty="0">
                  <a:solidFill>
                    <a:srgbClr val="ED7D31"/>
                  </a:solidFill>
                  <a:latin typeface="Cambria" pitchFamily="18" charset="0"/>
                </a:rPr>
                <a:t>m</a:t>
              </a:r>
              <a:r>
                <a:rPr lang="en-US" sz="2000" b="1" baseline="-25000" dirty="0">
                  <a:solidFill>
                    <a:srgbClr val="ED7D31"/>
                  </a:solidFill>
                  <a:latin typeface="Cambria" pitchFamily="18" charset="0"/>
                </a:rPr>
                <a:t>1</a:t>
              </a:r>
              <a:endParaRPr lang="en-US" sz="2000" b="1" dirty="0">
                <a:solidFill>
                  <a:srgbClr val="ED7D31"/>
                </a:solidFill>
                <a:latin typeface="Cambria" pitchFamily="18" charset="0"/>
              </a:endParaRPr>
            </a:p>
          </p:txBody>
        </p:sp>
        <p:sp>
          <p:nvSpPr>
            <p:cNvPr id="13" name="Text Box 23">
              <a:extLst>
                <a:ext uri="{FF2B5EF4-FFF2-40B4-BE49-F238E27FC236}">
                  <a16:creationId xmlns:a16="http://schemas.microsoft.com/office/drawing/2014/main" id="{99224B53-4DE7-4BF8-97D5-4F4780F82157}"/>
                </a:ext>
              </a:extLst>
            </p:cNvPr>
            <p:cNvSpPr txBox="1">
              <a:spLocks noChangeArrowheads="1"/>
            </p:cNvSpPr>
            <p:nvPr/>
          </p:nvSpPr>
          <p:spPr bwMode="auto">
            <a:xfrm>
              <a:off x="5779294" y="4445747"/>
              <a:ext cx="608012" cy="400110"/>
            </a:xfrm>
            <a:prstGeom prst="rect">
              <a:avLst/>
            </a:prstGeom>
            <a:noFill/>
            <a:ln w="76200">
              <a:noFill/>
              <a:miter lim="800000"/>
              <a:headEnd type="none" w="sm" len="sm"/>
              <a:tailEnd/>
            </a:ln>
            <a:effectLst/>
          </p:spPr>
          <p:txBody>
            <a:bodyPr wrap="square">
              <a:spAutoFit/>
            </a:bodyPr>
            <a:lstStyle/>
            <a:p>
              <a:pPr>
                <a:spcBef>
                  <a:spcPct val="50000"/>
                </a:spcBef>
              </a:pPr>
              <a:r>
                <a:rPr lang="en-US" sz="2000" b="1" dirty="0">
                  <a:solidFill>
                    <a:srgbClr val="669900"/>
                  </a:solidFill>
                  <a:latin typeface="Cambria" pitchFamily="18" charset="0"/>
                </a:rPr>
                <a:t>m</a:t>
              </a:r>
              <a:r>
                <a:rPr lang="en-US" sz="2000" b="1" baseline="-25000" dirty="0">
                  <a:solidFill>
                    <a:srgbClr val="669900"/>
                  </a:solidFill>
                  <a:latin typeface="Cambria" pitchFamily="18" charset="0"/>
                </a:rPr>
                <a:t>2</a:t>
              </a:r>
              <a:endParaRPr lang="en-US" sz="2000" b="1" dirty="0">
                <a:solidFill>
                  <a:srgbClr val="669900"/>
                </a:solidFill>
                <a:latin typeface="Cambria" pitchFamily="18" charset="0"/>
              </a:endParaRPr>
            </a:p>
          </p:txBody>
        </p:sp>
        <p:grpSp>
          <p:nvGrpSpPr>
            <p:cNvPr id="14" name="Group 33">
              <a:extLst>
                <a:ext uri="{FF2B5EF4-FFF2-40B4-BE49-F238E27FC236}">
                  <a16:creationId xmlns:a16="http://schemas.microsoft.com/office/drawing/2014/main" id="{1927A4AE-90A1-48D6-8568-D8C31DAC9A37}"/>
                </a:ext>
              </a:extLst>
            </p:cNvPr>
            <p:cNvGrpSpPr>
              <a:grpSpLocks/>
            </p:cNvGrpSpPr>
            <p:nvPr/>
          </p:nvGrpSpPr>
          <p:grpSpPr bwMode="auto">
            <a:xfrm>
              <a:off x="4687890" y="5403762"/>
              <a:ext cx="500063" cy="369888"/>
              <a:chOff x="1701" y="1875"/>
              <a:chExt cx="315" cy="233"/>
            </a:xfrm>
          </p:grpSpPr>
          <p:sp>
            <p:nvSpPr>
              <p:cNvPr id="15" name="Text Box 34">
                <a:extLst>
                  <a:ext uri="{FF2B5EF4-FFF2-40B4-BE49-F238E27FC236}">
                    <a16:creationId xmlns:a16="http://schemas.microsoft.com/office/drawing/2014/main" id="{BCDC415D-6769-45A6-A796-E737C3BA00E6}"/>
                  </a:ext>
                </a:extLst>
              </p:cNvPr>
              <p:cNvSpPr txBox="1">
                <a:spLocks noChangeArrowheads="1"/>
              </p:cNvSpPr>
              <p:nvPr/>
            </p:nvSpPr>
            <p:spPr bwMode="auto">
              <a:xfrm>
                <a:off x="1701" y="1875"/>
                <a:ext cx="281" cy="233"/>
              </a:xfrm>
              <a:prstGeom prst="rect">
                <a:avLst/>
              </a:prstGeom>
              <a:noFill/>
              <a:ln w="76200">
                <a:noFill/>
                <a:miter lim="800000"/>
                <a:headEnd type="none" w="sm" len="sm"/>
                <a:tailEnd/>
              </a:ln>
              <a:effectLst/>
            </p:spPr>
            <p:txBody>
              <a:bodyPr wrap="none">
                <a:spAutoFit/>
              </a:bodyPr>
              <a:lstStyle/>
              <a:p>
                <a:r>
                  <a:rPr lang="en-US">
                    <a:solidFill>
                      <a:srgbClr val="FF0000"/>
                    </a:solidFill>
                  </a:rPr>
                  <a:t>F</a:t>
                </a:r>
                <a:r>
                  <a:rPr lang="en-US" baseline="-25000">
                    <a:solidFill>
                      <a:srgbClr val="FF0000"/>
                    </a:solidFill>
                  </a:rPr>
                  <a:t>12</a:t>
                </a:r>
                <a:endParaRPr lang="en-US">
                  <a:solidFill>
                    <a:srgbClr val="FF0000"/>
                  </a:solidFill>
                </a:endParaRPr>
              </a:p>
            </p:txBody>
          </p:sp>
          <p:sp>
            <p:nvSpPr>
              <p:cNvPr id="16" name="Line 35">
                <a:extLst>
                  <a:ext uri="{FF2B5EF4-FFF2-40B4-BE49-F238E27FC236}">
                    <a16:creationId xmlns:a16="http://schemas.microsoft.com/office/drawing/2014/main" id="{0E94F5E4-81D7-40BD-B51E-659DAAE98D33}"/>
                  </a:ext>
                </a:extLst>
              </p:cNvPr>
              <p:cNvSpPr>
                <a:spLocks noChangeShapeType="1"/>
              </p:cNvSpPr>
              <p:nvPr/>
            </p:nvSpPr>
            <p:spPr bwMode="auto">
              <a:xfrm>
                <a:off x="1734" y="1884"/>
                <a:ext cx="282" cy="0"/>
              </a:xfrm>
              <a:prstGeom prst="line">
                <a:avLst/>
              </a:prstGeom>
              <a:noFill/>
              <a:ln w="28575">
                <a:solidFill>
                  <a:srgbClr val="FF0000"/>
                </a:solidFill>
                <a:round/>
                <a:headEnd type="none" w="sm" len="sm"/>
                <a:tailEnd type="triangle" w="med" len="med"/>
              </a:ln>
              <a:effectLst/>
            </p:spPr>
            <p:txBody>
              <a:bodyPr/>
              <a:lstStyle/>
              <a:p>
                <a:endParaRPr lang="en-US">
                  <a:solidFill>
                    <a:prstClr val="black"/>
                  </a:solidFill>
                </a:endParaRPr>
              </a:p>
            </p:txBody>
          </p:sp>
        </p:grpSp>
      </p:grpSp>
      <mc:AlternateContent xmlns:mc="http://schemas.openxmlformats.org/markup-compatibility/2006">
        <mc:Choice xmlns:a14="http://schemas.microsoft.com/office/drawing/2010/main" Requires="a14">
          <p:sp>
            <p:nvSpPr>
              <p:cNvPr id="23" name="Content Placeholder 2">
                <a:extLst>
                  <a:ext uri="{FF2B5EF4-FFF2-40B4-BE49-F238E27FC236}">
                    <a16:creationId xmlns:a16="http://schemas.microsoft.com/office/drawing/2014/main" id="{D5A4C48D-0F24-4AE3-B008-5B442E29178C}"/>
                  </a:ext>
                </a:extLst>
              </p:cNvPr>
              <p:cNvSpPr txBox="1">
                <a:spLocks/>
              </p:cNvSpPr>
              <p:nvPr/>
            </p:nvSpPr>
            <p:spPr>
              <a:xfrm>
                <a:off x="558624" y="3317877"/>
                <a:ext cx="10598065" cy="3540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Đặc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điểm</a:t>
                </a:r>
                <a:endParaRPr lang="en-US" sz="3200" b="1" dirty="0">
                  <a:solidFill>
                    <a:prstClr val="black"/>
                  </a:solidFill>
                  <a:latin typeface="Times New Roman" pitchFamily="18" charset="0"/>
                  <a:cs typeface="Times New Roman" pitchFamily="18" charset="0"/>
                </a:endParaRPr>
              </a:p>
              <a:p>
                <a:r>
                  <a:rPr lang="en-US" sz="3200" dirty="0" err="1">
                    <a:solidFill>
                      <a:prstClr val="black"/>
                    </a:solidFill>
                    <a:latin typeface="Times New Roman" pitchFamily="18" charset="0"/>
                    <a:cs typeface="Times New Roman" pitchFamily="18" charset="0"/>
                  </a:rPr>
                  <a:t>Điểm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trọng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tâm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vật</a:t>
                </a:r>
                <a:r>
                  <a:rPr lang="en-US" sz="3200" dirty="0">
                    <a:solidFill>
                      <a:prstClr val="black"/>
                    </a:solidFill>
                    <a:latin typeface="Times New Roman" pitchFamily="18" charset="0"/>
                    <a:cs typeface="Times New Roman" pitchFamily="18" charset="0"/>
                  </a:rPr>
                  <a:t>.</a:t>
                </a:r>
              </a:p>
              <a:p>
                <a:r>
                  <a:rPr lang="en-US" sz="3200" dirty="0" err="1">
                    <a:solidFill>
                      <a:prstClr val="black"/>
                    </a:solidFill>
                    <a:latin typeface="Times New Roman" pitchFamily="18" charset="0"/>
                    <a:cs typeface="Times New Roman" pitchFamily="18" charset="0"/>
                  </a:rPr>
                  <a:t>Phương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nằm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đường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nối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trọng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tâm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vật</a:t>
                </a:r>
                <a:r>
                  <a:rPr lang="en-US" sz="3200" dirty="0">
                    <a:solidFill>
                      <a:prstClr val="black"/>
                    </a:solidFill>
                    <a:latin typeface="Times New Roman" pitchFamily="18" charset="0"/>
                    <a:cs typeface="Times New Roman" pitchFamily="18" charset="0"/>
                  </a:rPr>
                  <a:t> .</a:t>
                </a:r>
              </a:p>
              <a:p>
                <a:r>
                  <a:rPr lang="en-US" sz="3200" dirty="0" err="1">
                    <a:solidFill>
                      <a:prstClr val="black"/>
                    </a:solidFill>
                    <a:latin typeface="Times New Roman" pitchFamily="18" charset="0"/>
                    <a:cs typeface="Times New Roman" pitchFamily="18" charset="0"/>
                  </a:rPr>
                  <a:t>Chiều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hút</a:t>
                </a:r>
                <a:r>
                  <a:rPr lang="en-US" sz="3200" dirty="0">
                    <a:solidFill>
                      <a:prstClr val="black"/>
                    </a:solidFill>
                    <a:latin typeface="Times New Roman" pitchFamily="18" charset="0"/>
                    <a:cs typeface="Times New Roman" pitchFamily="18" charset="0"/>
                  </a:rPr>
                  <a:t>.</a:t>
                </a:r>
              </a:p>
              <a:p>
                <a:r>
                  <a:rPr lang="en-US" sz="3200" dirty="0" err="1">
                    <a:solidFill>
                      <a:prstClr val="black"/>
                    </a:solidFill>
                    <a:latin typeface="Times New Roman" pitchFamily="18" charset="0"/>
                    <a:cs typeface="Times New Roman" pitchFamily="18" charset="0"/>
                  </a:rPr>
                  <a:t>Độ</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r>
                  <a:rPr lang="en-US" sz="3200" dirty="0">
                    <a:solidFill>
                      <a:prstClr val="black"/>
                    </a:solidFill>
                    <a:latin typeface="Times New Roman" pitchFamily="18" charset="0"/>
                    <a:cs typeface="Times New Roman" pitchFamily="18" charset="0"/>
                  </a:rPr>
                  <a:t>: </a:t>
                </a:r>
                <a14:m>
                  <m:oMath xmlns:m="http://schemas.openxmlformats.org/officeDocument/2006/math">
                    <m:sSub>
                      <m:sSub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SG" sz="3200" b="1" i="1">
                            <a:solidFill>
                              <a:srgbClr val="FF0000"/>
                            </a:solidFill>
                            <a:effectLst>
                              <a:outerShdw blurRad="38100" dist="38100" dir="2700000" algn="tl">
                                <a:srgbClr val="000000">
                                  <a:alpha val="43137"/>
                                </a:srgbClr>
                              </a:outerShdw>
                            </a:effectLst>
                            <a:latin typeface="Cambria Math"/>
                          </a:rPr>
                          <m:t>𝑭</m:t>
                        </m:r>
                      </m:e>
                      <m:sub>
                        <m:r>
                          <a:rPr lang="en-SG" sz="3200" b="1" i="1">
                            <a:solidFill>
                              <a:srgbClr val="FF0000"/>
                            </a:solidFill>
                            <a:effectLst>
                              <a:outerShdw blurRad="38100" dist="38100" dir="2700000" algn="tl">
                                <a:srgbClr val="000000">
                                  <a:alpha val="43137"/>
                                </a:srgbClr>
                              </a:outerShdw>
                            </a:effectLst>
                            <a:latin typeface="Cambria Math"/>
                          </a:rPr>
                          <m:t>𝒉𝒅</m:t>
                        </m:r>
                      </m:sub>
                    </m:sSub>
                    <m:r>
                      <a:rPr lang="en-SG" sz="3200" b="1" i="1">
                        <a:solidFill>
                          <a:srgbClr val="FF0000"/>
                        </a:solidFill>
                        <a:effectLst>
                          <a:outerShdw blurRad="38100" dist="38100" dir="2700000" algn="tl">
                            <a:srgbClr val="000000">
                              <a:alpha val="43137"/>
                            </a:srgbClr>
                          </a:outerShdw>
                        </a:effectLst>
                        <a:latin typeface="Cambria Math"/>
                      </a:rPr>
                      <m:t>=</m:t>
                    </m:r>
                    <m:r>
                      <a:rPr lang="en-SG" sz="3200" b="1" i="1">
                        <a:solidFill>
                          <a:srgbClr val="FF0000"/>
                        </a:solidFill>
                        <a:effectLst>
                          <a:outerShdw blurRad="38100" dist="38100" dir="2700000" algn="tl">
                            <a:srgbClr val="000000">
                              <a:alpha val="43137"/>
                            </a:srgbClr>
                          </a:outerShdw>
                        </a:effectLst>
                        <a:latin typeface="Cambria Math"/>
                      </a:rPr>
                      <m:t>𝑮</m:t>
                    </m:r>
                    <m:f>
                      <m:fPr>
                        <m:ctrlPr>
                          <a:rPr lang="en-SG" sz="32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SG"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SG" sz="3200" b="1" i="1">
                                <a:solidFill>
                                  <a:srgbClr val="FF0000"/>
                                </a:solidFill>
                                <a:effectLst>
                                  <a:outerShdw blurRad="38100" dist="38100" dir="2700000" algn="tl">
                                    <a:srgbClr val="000000">
                                      <a:alpha val="43137"/>
                                    </a:srgbClr>
                                  </a:outerShdw>
                                </a:effectLst>
                                <a:latin typeface="Cambria Math"/>
                              </a:rPr>
                              <m:t>𝒎</m:t>
                            </m:r>
                          </m:e>
                          <m:sub>
                            <m:r>
                              <a:rPr lang="en-SG" sz="3200" b="1" i="1">
                                <a:solidFill>
                                  <a:srgbClr val="FF0000"/>
                                </a:solidFill>
                                <a:effectLst>
                                  <a:outerShdw blurRad="38100" dist="38100" dir="2700000" algn="tl">
                                    <a:srgbClr val="000000">
                                      <a:alpha val="43137"/>
                                    </a:srgbClr>
                                  </a:outerShdw>
                                </a:effectLst>
                                <a:latin typeface="Cambria Math"/>
                              </a:rPr>
                              <m:t>𝟏</m:t>
                            </m:r>
                          </m:sub>
                        </m:sSub>
                        <m:sSub>
                          <m:sSubPr>
                            <m:ctrlPr>
                              <a:rPr lang="en-SG" sz="32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SG" sz="3200" b="1" i="1">
                                <a:solidFill>
                                  <a:srgbClr val="FF0000"/>
                                </a:solidFill>
                                <a:effectLst>
                                  <a:outerShdw blurRad="38100" dist="38100" dir="2700000" algn="tl">
                                    <a:srgbClr val="000000">
                                      <a:alpha val="43137"/>
                                    </a:srgbClr>
                                  </a:outerShdw>
                                </a:effectLst>
                                <a:latin typeface="Cambria Math"/>
                              </a:rPr>
                              <m:t>𝒎</m:t>
                            </m:r>
                          </m:e>
                          <m:sub>
                            <m:r>
                              <a:rPr lang="en-SG" sz="3200" b="1" i="1">
                                <a:solidFill>
                                  <a:srgbClr val="FF0000"/>
                                </a:solidFill>
                                <a:effectLst>
                                  <a:outerShdw blurRad="38100" dist="38100" dir="2700000" algn="tl">
                                    <a:srgbClr val="000000">
                                      <a:alpha val="43137"/>
                                    </a:srgbClr>
                                  </a:outerShdw>
                                </a:effectLst>
                                <a:latin typeface="Cambria Math"/>
                              </a:rPr>
                              <m:t>𝟐</m:t>
                            </m:r>
                          </m:sub>
                        </m:sSub>
                      </m:num>
                      <m:den>
                        <m:sSup>
                          <m:sSupPr>
                            <m:ctrlPr>
                              <a:rPr lang="en-SG" sz="32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SG" sz="3200" b="1" i="1">
                                <a:solidFill>
                                  <a:srgbClr val="FF0000"/>
                                </a:solidFill>
                                <a:effectLst>
                                  <a:outerShdw blurRad="38100" dist="38100" dir="2700000" algn="tl">
                                    <a:srgbClr val="000000">
                                      <a:alpha val="43137"/>
                                    </a:srgbClr>
                                  </a:outerShdw>
                                </a:effectLst>
                                <a:latin typeface="Cambria Math"/>
                              </a:rPr>
                              <m:t>𝒓</m:t>
                            </m:r>
                          </m:e>
                          <m:sup>
                            <m:r>
                              <a:rPr lang="en-SG" sz="3200" b="1" i="1">
                                <a:solidFill>
                                  <a:srgbClr val="FF0000"/>
                                </a:solidFill>
                                <a:effectLst>
                                  <a:outerShdw blurRad="38100" dist="38100" dir="2700000" algn="tl">
                                    <a:srgbClr val="000000">
                                      <a:alpha val="43137"/>
                                    </a:srgbClr>
                                  </a:outerShdw>
                                </a:effectLst>
                                <a:latin typeface="Cambria Math"/>
                              </a:rPr>
                              <m:t>𝟐</m:t>
                            </m:r>
                          </m:sup>
                        </m:sSup>
                      </m:den>
                    </m:f>
                  </m:oMath>
                </a14:m>
                <a:endParaRPr lang="en-US" sz="3200" dirty="0">
                  <a:solidFill>
                    <a:prstClr val="black"/>
                  </a:solidFill>
                  <a:latin typeface="Times New Roman" pitchFamily="18" charset="0"/>
                  <a:cs typeface="Times New Roman" pitchFamily="18" charset="0"/>
                </a:endParaRPr>
              </a:p>
            </p:txBody>
          </p:sp>
        </mc:Choice>
        <mc:Fallback>
          <p:sp>
            <p:nvSpPr>
              <p:cNvPr id="23" name="Content Placeholder 2">
                <a:extLst>
                  <a:ext uri="{FF2B5EF4-FFF2-40B4-BE49-F238E27FC236}">
                    <a16:creationId xmlns:a16="http://schemas.microsoft.com/office/drawing/2014/main" id="{D5A4C48D-0F24-4AE3-B008-5B442E29178C}"/>
                  </a:ext>
                </a:extLst>
              </p:cNvPr>
              <p:cNvSpPr txBox="1">
                <a:spLocks noRot="1" noChangeAspect="1" noMove="1" noResize="1" noEditPoints="1" noAdjustHandles="1" noChangeArrowheads="1" noChangeShapeType="1" noTextEdit="1"/>
              </p:cNvSpPr>
              <p:nvPr/>
            </p:nvSpPr>
            <p:spPr>
              <a:xfrm>
                <a:off x="558624" y="3317877"/>
                <a:ext cx="10598065" cy="3540125"/>
              </a:xfrm>
              <a:prstGeom prst="rect">
                <a:avLst/>
              </a:prstGeom>
              <a:blipFill>
                <a:blip r:embed="rId2"/>
                <a:stretch>
                  <a:fillRect l="-1496" t="-3787"/>
                </a:stretch>
              </a:blipFill>
            </p:spPr>
            <p:txBody>
              <a:bodyPr/>
              <a:lstStyle/>
              <a:p>
                <a:r>
                  <a:rPr lang="en-US">
                    <a:noFill/>
                  </a:rPr>
                  <a:t> </a:t>
                </a:r>
              </a:p>
            </p:txBody>
          </p:sp>
        </mc:Fallback>
      </mc:AlternateContent>
    </p:spTree>
    <p:extLst>
      <p:ext uri="{BB962C8B-B14F-4D97-AF65-F5344CB8AC3E}">
        <p14:creationId xmlns:p14="http://schemas.microsoft.com/office/powerpoint/2010/main" val="16076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left)">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wipe(left)">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wipe(left)">
                                      <p:cBhvr>
                                        <p:cTn id="29" dur="5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wipe(left)">
                                      <p:cBhvr>
                                        <p:cTn id="34" dur="500"/>
                                        <p:tgtEl>
                                          <p:spTgt spid="2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xEl>
                                              <p:pRg st="4" end="4"/>
                                            </p:txEl>
                                          </p:spTgt>
                                        </p:tgtEl>
                                        <p:attrNameLst>
                                          <p:attrName>style.visibility</p:attrName>
                                        </p:attrNameLst>
                                      </p:cBhvr>
                                      <p:to>
                                        <p:strVal val="visible"/>
                                      </p:to>
                                    </p:set>
                                    <p:animEffect transition="in" filter="wipe(left)">
                                      <p:cBhvr>
                                        <p:cTn id="39"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74391" y="1078431"/>
            <a:ext cx="8593612" cy="2502219"/>
            <a:chOff x="304800" y="1066800"/>
            <a:chExt cx="7299687" cy="2847975"/>
          </a:xfrm>
        </p:grpSpPr>
        <p:pic>
          <p:nvPicPr>
            <p:cNvPr id="34818" name="Picture 2" descr="D:\Education\Trung hoc Thuc hanh\General\Data\10 - Luc hap dan\img\Picture1.png"/>
            <p:cNvPicPr>
              <a:picLocks noChangeAspect="1" noChangeArrowheads="1"/>
            </p:cNvPicPr>
            <p:nvPr/>
          </p:nvPicPr>
          <p:blipFill>
            <a:blip r:embed="rId2"/>
            <a:srcRect/>
            <a:stretch>
              <a:fillRect/>
            </a:stretch>
          </p:blipFill>
          <p:spPr bwMode="auto">
            <a:xfrm>
              <a:off x="5715000" y="1981200"/>
              <a:ext cx="1889487" cy="1933575"/>
            </a:xfrm>
            <a:prstGeom prst="rect">
              <a:avLst/>
            </a:prstGeom>
            <a:noFill/>
          </p:spPr>
        </p:pic>
        <p:sp>
          <p:nvSpPr>
            <p:cNvPr id="20" name="Oval Callout 19"/>
            <p:cNvSpPr/>
            <p:nvPr/>
          </p:nvSpPr>
          <p:spPr>
            <a:xfrm>
              <a:off x="304800" y="1066800"/>
              <a:ext cx="4710619" cy="1524000"/>
            </a:xfrm>
            <a:prstGeom prst="wedgeEllipseCallout">
              <a:avLst>
                <a:gd name="adj1" fmla="val 62463"/>
                <a:gd name="adj2" fmla="val 3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1">
                  <a:latin typeface="Cambria" pitchFamily="18" charset="0"/>
                </a:rPr>
                <a:t>Vậy thì rốt cuộc, định luật này ảnh hưởng như thế nào đến đời sống chúng ta?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3.33333E-6 1.11111E-6 L 3.33333E-6 0.46111 " pathEditMode="relative" rAng="0" ptsTypes="AA">
                                      <p:cBhvr>
                                        <p:cTn id="6" dur="500" fill="hold"/>
                                        <p:tgtEl>
                                          <p:spTgt spid="5"/>
                                        </p:tgtEl>
                                        <p:attrNameLst>
                                          <p:attrName>ppt_x</p:attrName>
                                          <p:attrName>ppt_y</p:attrName>
                                        </p:attrNameLst>
                                      </p:cBhvr>
                                      <p:rCtr x="0" y="231"/>
                                    </p:animMotion>
                                  </p:childTnLst>
                                </p:cTn>
                              </p:par>
                            </p:childTnLst>
                          </p:cTn>
                        </p:par>
                        <p:par>
                          <p:cTn id="7" fill="hold">
                            <p:stCondLst>
                              <p:cond delay="500"/>
                            </p:stCondLst>
                            <p:childTnLst>
                              <p:par>
                                <p:cTn id="8" presetID="41" presetClass="path" presetSubtype="0" accel="50000" fill="hold" nodeType="afterEffect">
                                  <p:stCondLst>
                                    <p:cond delay="0"/>
                                  </p:stCondLst>
                                  <p:childTnLst>
                                    <p:animMotion origin="layout" path="M 0.00086 0.14907 C -0.00174 0.13842 -0.01094 0.12778 -0.01407 0.12778 C -0.0342 0.12778 -0.05504 0.29444 -0.05504 0.46111 C -0.05504 0.37708 -0.06528 0.29444 -0.07518 0.29444 C -0.08542 0.29444 -0.09532 0.37847 -0.09532 0.46111 C -0.09532 0.41967 -0.10035 0.37708 -0.10556 0.37708 C -0.11077 0.37708 -0.11598 0.41852 -0.11598 0.46111 C -0.11598 0.43981 -0.11858 0.41967 -0.12118 0.41967 C -0.12379 0.41967 -0.12639 0.44097 -0.12639 0.46111 C -0.12639 0.45046 -0.12761 0.43981 -0.129 0.43981 C -0.12952 0.43981 -0.13143 0.45046 -0.13143 0.46111 C -0.13143 0.45579 -0.13212 0.45046 -0.13282 0.45046 C -0.13282 0.44907 -0.1342 0.45579 -0.1342 0.46111 C -0.1342 0.45833 -0.1342 0.45579 -0.1349 0.45579 C -0.1349 0.45717 -0.13559 0.45856 -0.13559 0.46111 C -0.13559 0.45972 -0.13559 0.45833 -0.13559 0.45717 C -0.13629 0.45717 -0.13629 0.45856 -0.13629 0.45995 C -0.13698 0.45995 -0.13698 0.45856 -0.13698 0.45717 C -0.1375 0.45717 -0.1375 0.45856 -0.1375 0.45995 " pathEditMode="relative" rAng="0" ptsTypes="fffffffffffffffffff">
                                      <p:cBhvr>
                                        <p:cTn id="9" dur="500" fill="hold"/>
                                        <p:tgtEl>
                                          <p:spTgt spid="5"/>
                                        </p:tgtEl>
                                        <p:attrNameLst>
                                          <p:attrName>ppt_x</p:attrName>
                                          <p:attrName>ppt_y</p:attrName>
                                        </p:attrNameLst>
                                      </p:cBhvr>
                                      <p:rCtr x="-69" y="1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5603" name="Picture 2" descr="Kết quả hình ảnh cho lực hấp dẫn giữ người trên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47" y="16883"/>
            <a:ext cx="12551835" cy="682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62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1"/>
          <p:cNvGrpSpPr>
            <a:grpSpLocks/>
          </p:cNvGrpSpPr>
          <p:nvPr/>
        </p:nvGrpSpPr>
        <p:grpSpPr bwMode="auto">
          <a:xfrm>
            <a:off x="1871134" y="1912504"/>
            <a:ext cx="4732866" cy="535512"/>
            <a:chOff x="720" y="1005"/>
            <a:chExt cx="2236" cy="339"/>
          </a:xfrm>
        </p:grpSpPr>
        <p:sp>
          <p:nvSpPr>
            <p:cNvPr id="64" name="AutoShape 5"/>
            <p:cNvSpPr>
              <a:spLocks noChangeArrowheads="1"/>
            </p:cNvSpPr>
            <p:nvPr/>
          </p:nvSpPr>
          <p:spPr bwMode="gray">
            <a:xfrm>
              <a:off x="903" y="1005"/>
              <a:ext cx="205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grpSp>
          <p:nvGrpSpPr>
            <p:cNvPr id="4" name="Group 64"/>
            <p:cNvGrpSpPr>
              <a:grpSpLocks/>
            </p:cNvGrpSpPr>
            <p:nvPr/>
          </p:nvGrpSpPr>
          <p:grpSpPr bwMode="auto">
            <a:xfrm>
              <a:off x="720" y="1028"/>
              <a:ext cx="316" cy="316"/>
              <a:chOff x="720" y="1172"/>
              <a:chExt cx="316" cy="316"/>
            </a:xfrm>
          </p:grpSpPr>
          <p:sp>
            <p:nvSpPr>
              <p:cNvPr id="68" name="Oval 7"/>
              <p:cNvSpPr>
                <a:spLocks noChangeArrowheads="1"/>
              </p:cNvSpPr>
              <p:nvPr/>
            </p:nvSpPr>
            <p:spPr bwMode="gray">
              <a:xfrm>
                <a:off x="720" y="117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69" name="Oval 8"/>
              <p:cNvSpPr>
                <a:spLocks noChangeArrowheads="1"/>
              </p:cNvSpPr>
              <p:nvPr/>
            </p:nvSpPr>
            <p:spPr bwMode="gray">
              <a:xfrm>
                <a:off x="768" y="122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66" name="Text Box 10"/>
            <p:cNvSpPr txBox="1">
              <a:spLocks noChangeArrowheads="1"/>
            </p:cNvSpPr>
            <p:nvPr/>
          </p:nvSpPr>
          <p:spPr bwMode="gray">
            <a:xfrm>
              <a:off x="775" y="1077"/>
              <a:ext cx="164" cy="233"/>
            </a:xfrm>
            <a:prstGeom prst="rect">
              <a:avLst/>
            </a:prstGeom>
            <a:noFill/>
            <a:ln w="9525" algn="ctr">
              <a:noFill/>
              <a:miter lim="800000"/>
              <a:headEnd/>
              <a:tailEnd/>
            </a:ln>
          </p:spPr>
          <p:txBody>
            <a:bodyPr wrap="none">
              <a:spAutoFit/>
            </a:bodyPr>
            <a:lstStyle/>
            <a:p>
              <a:r>
                <a:rPr lang="en-US" sz="1791" b="1">
                  <a:solidFill>
                    <a:srgbClr val="0070C0"/>
                  </a:solidFill>
                </a:rPr>
                <a:t>1</a:t>
              </a:r>
            </a:p>
          </p:txBody>
        </p:sp>
        <p:sp>
          <p:nvSpPr>
            <p:cNvPr id="67" name="Text Box 11"/>
            <p:cNvSpPr txBox="1">
              <a:spLocks noChangeArrowheads="1"/>
            </p:cNvSpPr>
            <p:nvPr/>
          </p:nvSpPr>
          <p:spPr bwMode="gray">
            <a:xfrm>
              <a:off x="1036" y="1059"/>
              <a:ext cx="827" cy="233"/>
            </a:xfrm>
            <a:prstGeom prst="rect">
              <a:avLst/>
            </a:prstGeom>
            <a:noFill/>
            <a:ln w="9525">
              <a:noFill/>
              <a:miter lim="800000"/>
              <a:headEnd/>
              <a:tailEnd/>
            </a:ln>
          </p:spPr>
          <p:txBody>
            <a:bodyPr wrap="none">
              <a:spAutoFit/>
            </a:bodyPr>
            <a:lstStyle/>
            <a:p>
              <a:r>
                <a:rPr lang="en-US" sz="1791" b="1">
                  <a:solidFill>
                    <a:srgbClr val="0070C0"/>
                  </a:solidFill>
                </a:rPr>
                <a:t>Lực hấp dẫn</a:t>
              </a:r>
            </a:p>
          </p:txBody>
        </p:sp>
      </p:grpSp>
      <p:grpSp>
        <p:nvGrpSpPr>
          <p:cNvPr id="7" name="Group 54"/>
          <p:cNvGrpSpPr>
            <a:grpSpLocks/>
          </p:cNvGrpSpPr>
          <p:nvPr/>
        </p:nvGrpSpPr>
        <p:grpSpPr bwMode="auto">
          <a:xfrm>
            <a:off x="1625598" y="4950272"/>
            <a:ext cx="7721600" cy="537094"/>
            <a:chOff x="1981199" y="3657608"/>
            <a:chExt cx="5791201" cy="539751"/>
          </a:xfrm>
        </p:grpSpPr>
        <p:grpSp>
          <p:nvGrpSpPr>
            <p:cNvPr id="8" name="Group 44"/>
            <p:cNvGrpSpPr>
              <a:grpSpLocks/>
            </p:cNvGrpSpPr>
            <p:nvPr/>
          </p:nvGrpSpPr>
          <p:grpSpPr bwMode="auto">
            <a:xfrm>
              <a:off x="1981199" y="3657608"/>
              <a:ext cx="5791201" cy="539751"/>
              <a:chOff x="1200" y="2634"/>
              <a:chExt cx="3648" cy="340"/>
            </a:xfrm>
          </p:grpSpPr>
          <p:sp>
            <p:nvSpPr>
              <p:cNvPr id="101" name="AutoShape 24"/>
              <p:cNvSpPr>
                <a:spLocks noChangeArrowheads="1"/>
              </p:cNvSpPr>
              <p:nvPr/>
            </p:nvSpPr>
            <p:spPr bwMode="gray">
              <a:xfrm>
                <a:off x="1417" y="2634"/>
                <a:ext cx="3431"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102" name="Text Box 25"/>
              <p:cNvSpPr txBox="1">
                <a:spLocks noChangeArrowheads="1"/>
              </p:cNvSpPr>
              <p:nvPr/>
            </p:nvSpPr>
            <p:spPr bwMode="gray">
              <a:xfrm>
                <a:off x="1536" y="2688"/>
                <a:ext cx="87" cy="233"/>
              </a:xfrm>
              <a:prstGeom prst="rect">
                <a:avLst/>
              </a:prstGeom>
              <a:noFill/>
              <a:ln w="9525">
                <a:noFill/>
                <a:miter lim="800000"/>
                <a:headEnd/>
                <a:tailEnd/>
              </a:ln>
            </p:spPr>
            <p:txBody>
              <a:bodyPr wrap="none">
                <a:spAutoFit/>
              </a:bodyPr>
              <a:lstStyle/>
              <a:p>
                <a:endParaRPr lang="en-US" sz="1791" b="1"/>
              </a:p>
            </p:txBody>
          </p:sp>
          <p:grpSp>
            <p:nvGrpSpPr>
              <p:cNvPr id="9" name="Group 26"/>
              <p:cNvGrpSpPr>
                <a:grpSpLocks/>
              </p:cNvGrpSpPr>
              <p:nvPr/>
            </p:nvGrpSpPr>
            <p:grpSpPr bwMode="auto">
              <a:xfrm>
                <a:off x="1200" y="2658"/>
                <a:ext cx="316" cy="316"/>
                <a:chOff x="980" y="1412"/>
                <a:chExt cx="316" cy="316"/>
              </a:xfrm>
            </p:grpSpPr>
            <p:sp>
              <p:nvSpPr>
                <p:cNvPr id="105" name="Oval 27"/>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106" name="Oval 2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104" name="Text Box 29"/>
              <p:cNvSpPr txBox="1">
                <a:spLocks noChangeArrowheads="1"/>
              </p:cNvSpPr>
              <p:nvPr/>
            </p:nvSpPr>
            <p:spPr bwMode="gray">
              <a:xfrm>
                <a:off x="1257" y="2706"/>
                <a:ext cx="164" cy="233"/>
              </a:xfrm>
              <a:prstGeom prst="rect">
                <a:avLst/>
              </a:prstGeom>
              <a:noFill/>
              <a:ln w="9525" algn="ctr">
                <a:noFill/>
                <a:miter lim="800000"/>
                <a:headEnd/>
                <a:tailEnd/>
              </a:ln>
            </p:spPr>
            <p:txBody>
              <a:bodyPr wrap="none">
                <a:spAutoFit/>
              </a:bodyPr>
              <a:lstStyle/>
              <a:p>
                <a:r>
                  <a:rPr lang="en-US" sz="1791" b="1">
                    <a:solidFill>
                      <a:srgbClr val="0070C0"/>
                    </a:solidFill>
                  </a:rPr>
                  <a:t>*</a:t>
                </a:r>
              </a:p>
            </p:txBody>
          </p:sp>
        </p:grpSp>
        <p:sp>
          <p:nvSpPr>
            <p:cNvPr id="100" name="Rectangle 53"/>
            <p:cNvSpPr>
              <a:spLocks noChangeArrowheads="1"/>
            </p:cNvSpPr>
            <p:nvPr/>
          </p:nvSpPr>
          <p:spPr bwMode="auto">
            <a:xfrm>
              <a:off x="2590800" y="3733800"/>
              <a:ext cx="3659822" cy="369332"/>
            </a:xfrm>
            <a:prstGeom prst="rect">
              <a:avLst/>
            </a:prstGeom>
            <a:noFill/>
            <a:ln w="9525">
              <a:noFill/>
              <a:miter lim="800000"/>
              <a:headEnd/>
              <a:tailEnd/>
            </a:ln>
          </p:spPr>
          <p:txBody>
            <a:bodyPr wrap="none">
              <a:spAutoFit/>
            </a:bodyPr>
            <a:lstStyle/>
            <a:p>
              <a:r>
                <a:rPr lang="en-US" sz="1791" b="1">
                  <a:solidFill>
                    <a:srgbClr val="0070C0"/>
                  </a:solidFill>
                </a:rPr>
                <a:t>Giá trị của định luật vạn vật hấp dẫn</a:t>
              </a:r>
            </a:p>
          </p:txBody>
        </p:sp>
      </p:grpSp>
      <p:grpSp>
        <p:nvGrpSpPr>
          <p:cNvPr id="10" name="Group 42"/>
          <p:cNvGrpSpPr>
            <a:grpSpLocks/>
          </p:cNvGrpSpPr>
          <p:nvPr/>
        </p:nvGrpSpPr>
        <p:grpSpPr bwMode="auto">
          <a:xfrm>
            <a:off x="2540003" y="2926659"/>
            <a:ext cx="5892800" cy="530774"/>
            <a:chOff x="1104" y="1488"/>
            <a:chExt cx="2784" cy="336"/>
          </a:xfrm>
        </p:grpSpPr>
        <p:sp>
          <p:nvSpPr>
            <p:cNvPr id="71" name="AutoShape 4"/>
            <p:cNvSpPr>
              <a:spLocks noChangeArrowheads="1"/>
            </p:cNvSpPr>
            <p:nvPr/>
          </p:nvSpPr>
          <p:spPr bwMode="gray">
            <a:xfrm>
              <a:off x="1321" y="1488"/>
              <a:ext cx="2567"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72" name="Text Box 12"/>
            <p:cNvSpPr txBox="1">
              <a:spLocks noChangeArrowheads="1"/>
            </p:cNvSpPr>
            <p:nvPr/>
          </p:nvSpPr>
          <p:spPr bwMode="gray">
            <a:xfrm>
              <a:off x="1440" y="1542"/>
              <a:ext cx="1657" cy="233"/>
            </a:xfrm>
            <a:prstGeom prst="rect">
              <a:avLst/>
            </a:prstGeom>
            <a:noFill/>
            <a:ln w="9525">
              <a:noFill/>
              <a:miter lim="800000"/>
              <a:headEnd/>
              <a:tailEnd/>
            </a:ln>
          </p:spPr>
          <p:txBody>
            <a:bodyPr wrap="none">
              <a:spAutoFit/>
            </a:bodyPr>
            <a:lstStyle/>
            <a:p>
              <a:r>
                <a:rPr lang="en-US" sz="1791" b="1">
                  <a:solidFill>
                    <a:srgbClr val="0070C0"/>
                  </a:solidFill>
                </a:rPr>
                <a:t>Định luật vạn vật hấp dẫn</a:t>
              </a:r>
            </a:p>
          </p:txBody>
        </p:sp>
        <p:grpSp>
          <p:nvGrpSpPr>
            <p:cNvPr id="11" name="Group 72"/>
            <p:cNvGrpSpPr>
              <a:grpSpLocks/>
            </p:cNvGrpSpPr>
            <p:nvPr/>
          </p:nvGrpSpPr>
          <p:grpSpPr bwMode="auto">
            <a:xfrm>
              <a:off x="1104" y="1508"/>
              <a:ext cx="316" cy="316"/>
              <a:chOff x="884" y="1192"/>
              <a:chExt cx="316" cy="316"/>
            </a:xfrm>
          </p:grpSpPr>
          <p:sp>
            <p:nvSpPr>
              <p:cNvPr id="75" name="Oval 15"/>
              <p:cNvSpPr>
                <a:spLocks noChangeArrowheads="1"/>
              </p:cNvSpPr>
              <p:nvPr/>
            </p:nvSpPr>
            <p:spPr bwMode="gray">
              <a:xfrm>
                <a:off x="884" y="119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76" name="Oval 16"/>
              <p:cNvSpPr>
                <a:spLocks noChangeArrowheads="1"/>
              </p:cNvSpPr>
              <p:nvPr/>
            </p:nvSpPr>
            <p:spPr bwMode="gray">
              <a:xfrm>
                <a:off x="932" y="1236"/>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74" name="Text Box 17"/>
            <p:cNvSpPr txBox="1">
              <a:spLocks noChangeArrowheads="1"/>
            </p:cNvSpPr>
            <p:nvPr/>
          </p:nvSpPr>
          <p:spPr bwMode="gray">
            <a:xfrm>
              <a:off x="1152" y="1536"/>
              <a:ext cx="164" cy="233"/>
            </a:xfrm>
            <a:prstGeom prst="rect">
              <a:avLst/>
            </a:prstGeom>
            <a:noFill/>
            <a:ln w="9525" algn="ctr">
              <a:noFill/>
              <a:miter lim="800000"/>
              <a:headEnd/>
              <a:tailEnd/>
            </a:ln>
          </p:spPr>
          <p:txBody>
            <a:bodyPr wrap="none">
              <a:spAutoFit/>
            </a:bodyPr>
            <a:lstStyle/>
            <a:p>
              <a:r>
                <a:rPr lang="en-US" sz="1791" b="1">
                  <a:solidFill>
                    <a:srgbClr val="0070C0"/>
                  </a:solidFill>
                </a:rPr>
                <a:t>2</a:t>
              </a:r>
            </a:p>
          </p:txBody>
        </p:sp>
      </p:grpSp>
      <p:sp>
        <p:nvSpPr>
          <p:cNvPr id="35" name="Freeform 7"/>
          <p:cNvSpPr>
            <a:spLocks/>
          </p:cNvSpPr>
          <p:nvPr/>
        </p:nvSpPr>
        <p:spPr bwMode="gray">
          <a:xfrm>
            <a:off x="1" y="16883"/>
            <a:ext cx="12208933" cy="6838452"/>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en-US" sz="1791">
              <a:latin typeface="Cambria" pitchFamily="18" charset="0"/>
            </a:endParaRPr>
          </a:p>
        </p:txBody>
      </p:sp>
      <p:pic>
        <p:nvPicPr>
          <p:cNvPr id="1026" name="Picture 2" descr="D:\Education\Trung hoc Thuc hanh\General\Data\10 - Luc hap dan\img\sun.png"/>
          <p:cNvPicPr>
            <a:picLocks noChangeAspect="1" noChangeArrowheads="1"/>
          </p:cNvPicPr>
          <p:nvPr/>
        </p:nvPicPr>
        <p:blipFill>
          <a:blip r:embed="rId2"/>
          <a:srcRect l="53196"/>
          <a:stretch>
            <a:fillRect/>
          </a:stretch>
        </p:blipFill>
        <p:spPr bwMode="auto">
          <a:xfrm>
            <a:off x="6" y="1230080"/>
            <a:ext cx="3251200" cy="4890701"/>
          </a:xfrm>
          <a:prstGeom prst="rect">
            <a:avLst/>
          </a:prstGeom>
          <a:noFill/>
        </p:spPr>
      </p:pic>
      <p:sp>
        <p:nvSpPr>
          <p:cNvPr id="60" name="AutoShape 2"/>
          <p:cNvSpPr>
            <a:spLocks noChangeArrowheads="1"/>
          </p:cNvSpPr>
          <p:nvPr/>
        </p:nvSpPr>
        <p:spPr bwMode="gray">
          <a:xfrm rot="5400000">
            <a:off x="-2211849" y="708199"/>
            <a:ext cx="4408898" cy="5907618"/>
          </a:xfrm>
          <a:custGeom>
            <a:avLst/>
            <a:gdLst>
              <a:gd name="T0" fmla="*/ 2147483647 w 21600"/>
              <a:gd name="T1" fmla="*/ 0 h 21600"/>
              <a:gd name="T2" fmla="*/ 139820246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FFFFFF"/>
              </a:gs>
              <a:gs pos="100000">
                <a:srgbClr val="0099FF"/>
              </a:gs>
            </a:gsLst>
            <a:lin ang="0" scaled="1"/>
          </a:gradFill>
          <a:ln w="9525" algn="ctr">
            <a:noFill/>
            <a:miter lim="800000"/>
            <a:headEnd/>
            <a:tailEnd/>
          </a:ln>
        </p:spPr>
        <p:txBody>
          <a:bodyPr wrap="none" anchor="ctr"/>
          <a:lstStyle/>
          <a:p>
            <a:endParaRPr lang="en-US" sz="1791"/>
          </a:p>
        </p:txBody>
      </p:sp>
      <p:grpSp>
        <p:nvGrpSpPr>
          <p:cNvPr id="5" name="Group 43"/>
          <p:cNvGrpSpPr>
            <a:grpSpLocks/>
          </p:cNvGrpSpPr>
          <p:nvPr/>
        </p:nvGrpSpPr>
        <p:grpSpPr bwMode="auto">
          <a:xfrm>
            <a:off x="2438398" y="3936086"/>
            <a:ext cx="8839202" cy="535513"/>
            <a:chOff x="1289" y="2160"/>
            <a:chExt cx="4176" cy="339"/>
          </a:xfrm>
        </p:grpSpPr>
        <p:sp>
          <p:nvSpPr>
            <p:cNvPr id="78" name="AutoShape 18"/>
            <p:cNvSpPr>
              <a:spLocks noChangeArrowheads="1"/>
            </p:cNvSpPr>
            <p:nvPr/>
          </p:nvSpPr>
          <p:spPr bwMode="gray">
            <a:xfrm>
              <a:off x="1472" y="2160"/>
              <a:ext cx="399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grpSp>
          <p:nvGrpSpPr>
            <p:cNvPr id="6" name="Group 19"/>
            <p:cNvGrpSpPr>
              <a:grpSpLocks/>
            </p:cNvGrpSpPr>
            <p:nvPr/>
          </p:nvGrpSpPr>
          <p:grpSpPr bwMode="auto">
            <a:xfrm>
              <a:off x="1289" y="2183"/>
              <a:ext cx="316" cy="316"/>
              <a:chOff x="980" y="1412"/>
              <a:chExt cx="316" cy="316"/>
            </a:xfrm>
          </p:grpSpPr>
          <p:sp>
            <p:nvSpPr>
              <p:cNvPr id="82" name="Oval 20"/>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83" name="Oval 21"/>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80" name="Text Box 22"/>
            <p:cNvSpPr txBox="1">
              <a:spLocks noChangeArrowheads="1"/>
            </p:cNvSpPr>
            <p:nvPr/>
          </p:nvSpPr>
          <p:spPr bwMode="gray">
            <a:xfrm>
              <a:off x="1344" y="2232"/>
              <a:ext cx="164" cy="233"/>
            </a:xfrm>
            <a:prstGeom prst="rect">
              <a:avLst/>
            </a:prstGeom>
            <a:noFill/>
            <a:ln w="9525" algn="ctr">
              <a:noFill/>
              <a:miter lim="800000"/>
              <a:headEnd/>
              <a:tailEnd/>
            </a:ln>
          </p:spPr>
          <p:txBody>
            <a:bodyPr wrap="none">
              <a:spAutoFit/>
            </a:bodyPr>
            <a:lstStyle/>
            <a:p>
              <a:r>
                <a:rPr lang="en-US" sz="1791" b="1">
                  <a:solidFill>
                    <a:srgbClr val="0070C0"/>
                  </a:solidFill>
                </a:rPr>
                <a:t>3</a:t>
              </a:r>
            </a:p>
          </p:txBody>
        </p:sp>
        <p:sp>
          <p:nvSpPr>
            <p:cNvPr id="81" name="Text Box 23"/>
            <p:cNvSpPr txBox="1">
              <a:spLocks noChangeArrowheads="1"/>
            </p:cNvSpPr>
            <p:nvPr/>
          </p:nvSpPr>
          <p:spPr bwMode="gray">
            <a:xfrm>
              <a:off x="1605" y="2214"/>
              <a:ext cx="2873" cy="233"/>
            </a:xfrm>
            <a:prstGeom prst="rect">
              <a:avLst/>
            </a:prstGeom>
            <a:noFill/>
            <a:ln w="9525">
              <a:noFill/>
              <a:miter lim="800000"/>
              <a:headEnd/>
              <a:tailEnd/>
            </a:ln>
          </p:spPr>
          <p:txBody>
            <a:bodyPr wrap="none">
              <a:spAutoFit/>
            </a:bodyPr>
            <a:lstStyle/>
            <a:p>
              <a:r>
                <a:rPr lang="en-US" sz="1791" b="1">
                  <a:solidFill>
                    <a:srgbClr val="0070C0"/>
                  </a:solidFill>
                </a:rPr>
                <a:t>Trọng lực là trường hợp riêng của lực hấp dẫn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2C9121C-EF43-4DEE-9B2A-F39782D77C4A}"/>
              </a:ext>
            </a:extLst>
          </p:cNvPr>
          <p:cNvSpPr txBox="1">
            <a:spLocks noChangeArrowheads="1"/>
          </p:cNvSpPr>
          <p:nvPr/>
        </p:nvSpPr>
        <p:spPr bwMode="auto">
          <a:xfrm>
            <a:off x="0" y="245597"/>
            <a:ext cx="119630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FF66"/>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base">
              <a:spcBef>
                <a:spcPct val="50000"/>
              </a:spcBef>
              <a:spcAft>
                <a:spcPct val="0"/>
              </a:spcAft>
            </a:pPr>
            <a:r>
              <a:rPr lang="en-US" altLang="en-US" sz="3200" b="1" dirty="0">
                <a:solidFill>
                  <a:srgbClr val="FF3300"/>
                </a:solidFill>
              </a:rPr>
              <a:t>III - </a:t>
            </a:r>
            <a:r>
              <a:rPr lang="en-US" altLang="en-US" sz="3200" b="1" dirty="0" err="1">
                <a:solidFill>
                  <a:srgbClr val="FF3300"/>
                </a:solidFill>
              </a:rPr>
              <a:t>Trọng</a:t>
            </a:r>
            <a:r>
              <a:rPr lang="en-US" altLang="en-US" sz="3200" b="1" dirty="0">
                <a:solidFill>
                  <a:srgbClr val="FF3300"/>
                </a:solidFill>
              </a:rPr>
              <a:t> </a:t>
            </a:r>
            <a:r>
              <a:rPr lang="en-US" altLang="en-US" sz="3200" b="1" dirty="0" err="1">
                <a:solidFill>
                  <a:srgbClr val="FF3300"/>
                </a:solidFill>
              </a:rPr>
              <a:t>lực</a:t>
            </a:r>
            <a:r>
              <a:rPr lang="en-US" altLang="en-US" sz="3200" b="1" dirty="0">
                <a:solidFill>
                  <a:srgbClr val="FF3300"/>
                </a:solidFill>
              </a:rPr>
              <a:t> </a:t>
            </a:r>
            <a:r>
              <a:rPr lang="en-US" altLang="en-US" sz="3200" b="1" dirty="0" err="1">
                <a:solidFill>
                  <a:srgbClr val="FF3300"/>
                </a:solidFill>
              </a:rPr>
              <a:t>là</a:t>
            </a:r>
            <a:r>
              <a:rPr lang="en-US" altLang="en-US" sz="3200" b="1" dirty="0">
                <a:solidFill>
                  <a:srgbClr val="FF3300"/>
                </a:solidFill>
              </a:rPr>
              <a:t> </a:t>
            </a:r>
            <a:r>
              <a:rPr lang="en-US" altLang="en-US" sz="3200" b="1" dirty="0" err="1">
                <a:solidFill>
                  <a:srgbClr val="FF3300"/>
                </a:solidFill>
              </a:rPr>
              <a:t>trường</a:t>
            </a:r>
            <a:r>
              <a:rPr lang="en-US" altLang="en-US" sz="3200" b="1" dirty="0">
                <a:solidFill>
                  <a:srgbClr val="FF3300"/>
                </a:solidFill>
              </a:rPr>
              <a:t> </a:t>
            </a:r>
            <a:r>
              <a:rPr lang="en-US" altLang="en-US" sz="3200" b="1" dirty="0" err="1">
                <a:solidFill>
                  <a:srgbClr val="FF3300"/>
                </a:solidFill>
              </a:rPr>
              <a:t>hợp</a:t>
            </a:r>
            <a:r>
              <a:rPr lang="en-US" altLang="en-US" sz="3200" b="1" dirty="0">
                <a:solidFill>
                  <a:srgbClr val="FF3300"/>
                </a:solidFill>
              </a:rPr>
              <a:t> </a:t>
            </a:r>
            <a:r>
              <a:rPr lang="en-US" altLang="en-US" sz="3200" b="1" dirty="0" err="1">
                <a:solidFill>
                  <a:srgbClr val="FF3300"/>
                </a:solidFill>
              </a:rPr>
              <a:t>riêng</a:t>
            </a:r>
            <a:r>
              <a:rPr lang="en-US" altLang="en-US" sz="3200" b="1" dirty="0">
                <a:solidFill>
                  <a:srgbClr val="FF3300"/>
                </a:solidFill>
              </a:rPr>
              <a:t> </a:t>
            </a:r>
            <a:r>
              <a:rPr lang="en-US" altLang="en-US" sz="3200" b="1" dirty="0" err="1">
                <a:solidFill>
                  <a:srgbClr val="FF3300"/>
                </a:solidFill>
              </a:rPr>
              <a:t>của</a:t>
            </a:r>
            <a:r>
              <a:rPr lang="en-US" altLang="en-US" sz="3200" b="1" dirty="0">
                <a:solidFill>
                  <a:srgbClr val="FF3300"/>
                </a:solidFill>
              </a:rPr>
              <a:t> </a:t>
            </a:r>
            <a:r>
              <a:rPr lang="en-US" altLang="en-US" sz="3200" b="1" dirty="0" err="1">
                <a:solidFill>
                  <a:srgbClr val="FF3300"/>
                </a:solidFill>
              </a:rPr>
              <a:t>lực</a:t>
            </a:r>
            <a:r>
              <a:rPr lang="en-US" altLang="en-US" sz="3200" b="1" dirty="0">
                <a:solidFill>
                  <a:srgbClr val="FF3300"/>
                </a:solidFill>
              </a:rPr>
              <a:t> </a:t>
            </a:r>
            <a:r>
              <a:rPr lang="en-US" altLang="en-US" sz="3200" b="1" dirty="0" err="1">
                <a:solidFill>
                  <a:srgbClr val="FF3300"/>
                </a:solidFill>
              </a:rPr>
              <a:t>hấp</a:t>
            </a:r>
            <a:r>
              <a:rPr lang="en-US" altLang="en-US" sz="3200" b="1" dirty="0">
                <a:solidFill>
                  <a:srgbClr val="FF3300"/>
                </a:solidFill>
              </a:rPr>
              <a:t> </a:t>
            </a:r>
            <a:r>
              <a:rPr lang="en-US" altLang="en-US" sz="3200" b="1" dirty="0" err="1">
                <a:solidFill>
                  <a:srgbClr val="FF3300"/>
                </a:solidFill>
              </a:rPr>
              <a:t>dẫn</a:t>
            </a:r>
            <a:r>
              <a:rPr lang="en-US" altLang="en-US" sz="3200" b="1" dirty="0">
                <a:solidFill>
                  <a:srgbClr val="FF3300"/>
                </a:solidFill>
              </a:rPr>
              <a:t>: </a:t>
            </a:r>
          </a:p>
        </p:txBody>
      </p:sp>
      <p:sp>
        <p:nvSpPr>
          <p:cNvPr id="3" name="Rectangle 4">
            <a:extLst>
              <a:ext uri="{FF2B5EF4-FFF2-40B4-BE49-F238E27FC236}">
                <a16:creationId xmlns:a16="http://schemas.microsoft.com/office/drawing/2014/main" id="{ED3908F2-5A5E-438E-8FF7-244042F73AD8}"/>
              </a:ext>
            </a:extLst>
          </p:cNvPr>
          <p:cNvSpPr>
            <a:spLocks noChangeArrowheads="1"/>
          </p:cNvSpPr>
          <p:nvPr/>
        </p:nvSpPr>
        <p:spPr bwMode="auto">
          <a:xfrm>
            <a:off x="306308" y="1351359"/>
            <a:ext cx="1165672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FF66"/>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50000"/>
              </a:spcBef>
              <a:spcAft>
                <a:spcPct val="0"/>
              </a:spcAft>
            </a:pPr>
            <a:r>
              <a:rPr lang="en-US" altLang="en-US" sz="32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Trọng</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lực</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của</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một</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vật</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là</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lực</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hấp</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dẫn</a:t>
            </a:r>
            <a:r>
              <a:rPr lang="en-US" altLang="en-US" sz="2800" b="1" i="1" dirty="0">
                <a:solidFill>
                  <a:srgbClr val="000000"/>
                </a:solidFill>
                <a:latin typeface="Times New Roman" pitchFamily="18" charset="0"/>
              </a:rPr>
              <a:t> do </a:t>
            </a:r>
            <a:r>
              <a:rPr lang="en-US" altLang="en-US" sz="2800" b="1" i="1" dirty="0" err="1">
                <a:solidFill>
                  <a:srgbClr val="000000"/>
                </a:solidFill>
                <a:latin typeface="Times New Roman" pitchFamily="18" charset="0"/>
              </a:rPr>
              <a:t>Trái</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Đất</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tác</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dụng</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lên</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vật</a:t>
            </a:r>
            <a:r>
              <a:rPr lang="en-US" altLang="en-US" sz="2800" b="1" i="1" dirty="0">
                <a:solidFill>
                  <a:srgbClr val="000000"/>
                </a:solidFill>
                <a:latin typeface="Times New Roman" pitchFamily="18" charset="0"/>
              </a:rPr>
              <a:t> </a:t>
            </a:r>
            <a:r>
              <a:rPr lang="en-US" altLang="en-US" sz="2800" b="1" i="1" dirty="0" err="1">
                <a:solidFill>
                  <a:srgbClr val="000000"/>
                </a:solidFill>
                <a:latin typeface="Times New Roman" pitchFamily="18" charset="0"/>
              </a:rPr>
              <a:t>đó</a:t>
            </a:r>
            <a:endParaRPr lang="en-US" altLang="en-US" sz="2800" b="1" i="1" dirty="0">
              <a:solidFill>
                <a:srgbClr val="000000"/>
              </a:solidFill>
              <a:latin typeface="Times New Roman" pitchFamily="18" charset="0"/>
            </a:endParaRPr>
          </a:p>
          <a:p>
            <a:pPr fontAlgn="base">
              <a:spcBef>
                <a:spcPct val="50000"/>
              </a:spcBef>
              <a:spcAft>
                <a:spcPct val="0"/>
              </a:spcAft>
            </a:pPr>
            <a:endParaRPr lang="en-US" altLang="en-US" sz="2800" b="1" i="1" dirty="0">
              <a:solidFill>
                <a:srgbClr val="000000"/>
              </a:solidFill>
              <a:latin typeface="Times New Roman" pitchFamily="18" charset="0"/>
            </a:endParaRPr>
          </a:p>
        </p:txBody>
      </p:sp>
      <p:sp>
        <p:nvSpPr>
          <p:cNvPr id="4" name="Rectangle 5">
            <a:extLst>
              <a:ext uri="{FF2B5EF4-FFF2-40B4-BE49-F238E27FC236}">
                <a16:creationId xmlns:a16="http://schemas.microsoft.com/office/drawing/2014/main" id="{334EF853-BFDA-4F99-94C8-9A61A6AA2022}"/>
              </a:ext>
            </a:extLst>
          </p:cNvPr>
          <p:cNvSpPr>
            <a:spLocks noChangeArrowheads="1"/>
          </p:cNvSpPr>
          <p:nvPr/>
        </p:nvSpPr>
        <p:spPr bwMode="auto">
          <a:xfrm>
            <a:off x="204206" y="2202169"/>
            <a:ext cx="867873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FF66"/>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fontAlgn="base">
              <a:spcBef>
                <a:spcPct val="0"/>
              </a:spcBef>
              <a:spcAft>
                <a:spcPct val="0"/>
              </a:spcAft>
            </a:pPr>
            <a:r>
              <a:rPr lang="en-US" altLang="en-US" sz="3200" dirty="0">
                <a:solidFill>
                  <a:srgbClr val="000000"/>
                </a:solidFill>
                <a:latin typeface="Times New Roman" pitchFamily="18" charset="0"/>
              </a:rPr>
              <a:t> </a:t>
            </a:r>
            <a:r>
              <a:rPr lang="en-US" altLang="en-US" sz="2800" dirty="0" err="1">
                <a:solidFill>
                  <a:srgbClr val="000000"/>
                </a:solidFill>
                <a:latin typeface="Times New Roman" pitchFamily="18" charset="0"/>
              </a:rPr>
              <a:t>Xét</a:t>
            </a:r>
            <a:r>
              <a:rPr lang="en-US" altLang="en-US" sz="2800" dirty="0">
                <a:solidFill>
                  <a:srgbClr val="000000"/>
                </a:solidFill>
                <a:latin typeface="Times New Roman" pitchFamily="18" charset="0"/>
              </a:rPr>
              <a:t> 1 </a:t>
            </a:r>
            <a:r>
              <a:rPr lang="en-US" altLang="en-US" sz="2800" dirty="0" err="1">
                <a:solidFill>
                  <a:srgbClr val="000000"/>
                </a:solidFill>
                <a:latin typeface="Times New Roman" pitchFamily="18" charset="0"/>
              </a:rPr>
              <a:t>vật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khối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lượng</a:t>
            </a:r>
            <a:r>
              <a:rPr lang="en-US" altLang="en-US" sz="2800" dirty="0">
                <a:solidFill>
                  <a:srgbClr val="000000"/>
                </a:solidFill>
                <a:latin typeface="Times New Roman" pitchFamily="18" charset="0"/>
              </a:rPr>
              <a:t> </a:t>
            </a:r>
            <a:r>
              <a:rPr lang="en-US" altLang="en-US" sz="2800" b="1" dirty="0">
                <a:solidFill>
                  <a:srgbClr val="000000"/>
                </a:solidFill>
                <a:latin typeface="Times New Roman" pitchFamily="18" charset="0"/>
              </a:rPr>
              <a:t>m</a:t>
            </a:r>
            <a:r>
              <a:rPr lang="en-US" altLang="en-US" sz="2800" dirty="0">
                <a:solidFill>
                  <a:srgbClr val="000000"/>
                </a:solidFill>
                <a:latin typeface="Times New Roman" pitchFamily="18" charset="0"/>
              </a:rPr>
              <a:t> ở </a:t>
            </a:r>
            <a:r>
              <a:rPr lang="en-US" altLang="en-US" sz="2800" dirty="0" err="1">
                <a:solidFill>
                  <a:srgbClr val="000000"/>
                </a:solidFill>
                <a:latin typeface="Times New Roman" pitchFamily="18" charset="0"/>
              </a:rPr>
              <a:t>độ</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cao</a:t>
            </a:r>
            <a:r>
              <a:rPr lang="en-US" altLang="en-US" sz="2800" dirty="0">
                <a:solidFill>
                  <a:srgbClr val="000000"/>
                </a:solidFill>
                <a:latin typeface="Times New Roman" pitchFamily="18" charset="0"/>
              </a:rPr>
              <a:t> </a:t>
            </a:r>
            <a:r>
              <a:rPr lang="en-US" altLang="en-US" sz="2800" b="1" dirty="0">
                <a:solidFill>
                  <a:srgbClr val="000000"/>
                </a:solidFill>
                <a:latin typeface="Times New Roman" pitchFamily="18" charset="0"/>
              </a:rPr>
              <a:t>h</a:t>
            </a:r>
            <a:r>
              <a:rPr lang="en-US" altLang="en-US" sz="2800" dirty="0">
                <a:solidFill>
                  <a:srgbClr val="000000"/>
                </a:solidFill>
                <a:latin typeface="Times New Roman" pitchFamily="18" charset="0"/>
              </a:rPr>
              <a:t> so </a:t>
            </a:r>
            <a:r>
              <a:rPr lang="en-US" altLang="en-US" sz="2800" dirty="0" err="1">
                <a:solidFill>
                  <a:srgbClr val="000000"/>
                </a:solidFill>
                <a:latin typeface="Times New Roman" pitchFamily="18" charset="0"/>
              </a:rPr>
              <a:t>với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mặt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đất</a:t>
            </a:r>
            <a:r>
              <a:rPr lang="en-US" altLang="en-US" sz="2800" dirty="0">
                <a:solidFill>
                  <a:srgbClr val="000000"/>
                </a:solidFill>
                <a:latin typeface="Times New Roman" pitchFamily="18" charset="0"/>
              </a:rPr>
              <a:t> </a:t>
            </a:r>
          </a:p>
          <a:p>
            <a:pPr algn="just" fontAlgn="base">
              <a:spcBef>
                <a:spcPct val="0"/>
              </a:spcBef>
              <a:spcAft>
                <a:spcPct val="0"/>
              </a:spcAft>
            </a:pPr>
            <a:r>
              <a:rPr lang="en-US" altLang="en-US" sz="2800" b="1" u="sng" dirty="0" err="1">
                <a:solidFill>
                  <a:srgbClr val="000000"/>
                </a:solidFill>
                <a:latin typeface="Times New Roman" pitchFamily="18" charset="0"/>
              </a:rPr>
              <a:t>Gọi</a:t>
            </a:r>
            <a:r>
              <a:rPr lang="en-US" altLang="en-US" sz="2800" b="1" dirty="0">
                <a:solidFill>
                  <a:srgbClr val="000000"/>
                </a:solidFill>
                <a:latin typeface="Times New Roman" pitchFamily="18" charset="0"/>
              </a:rPr>
              <a:t>: M</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khối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lượng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Trái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đất</a:t>
            </a:r>
            <a:r>
              <a:rPr lang="en-US" altLang="en-US" sz="2800" dirty="0">
                <a:solidFill>
                  <a:srgbClr val="000000"/>
                </a:solidFill>
                <a:latin typeface="Times New Roman" pitchFamily="18" charset="0"/>
              </a:rPr>
              <a:t> (kg) ;</a:t>
            </a:r>
            <a:r>
              <a:rPr lang="en-US" altLang="en-US" sz="2800" b="1" dirty="0">
                <a:solidFill>
                  <a:srgbClr val="000000"/>
                </a:solidFill>
                <a:latin typeface="Times New Roman" pitchFamily="18" charset="0"/>
              </a:rPr>
              <a:t>R</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bán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kính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Trái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đất</a:t>
            </a:r>
            <a:r>
              <a:rPr lang="en-US" altLang="en-US" sz="2800" dirty="0">
                <a:solidFill>
                  <a:srgbClr val="000000"/>
                </a:solidFill>
                <a:latin typeface="Times New Roman" pitchFamily="18" charset="0"/>
              </a:rPr>
              <a:t> (m):</a:t>
            </a:r>
          </a:p>
          <a:p>
            <a:pPr algn="just" fontAlgn="base">
              <a:spcBef>
                <a:spcPct val="0"/>
              </a:spcBef>
              <a:spcAft>
                <a:spcPct val="0"/>
              </a:spcAft>
            </a:pPr>
            <a:endParaRPr lang="en-US" altLang="en-US" sz="2800" dirty="0">
              <a:solidFill>
                <a:srgbClr val="000000"/>
              </a:solidFill>
              <a:latin typeface="Times New Roman" pitchFamily="18" charset="0"/>
            </a:endParaRPr>
          </a:p>
        </p:txBody>
      </p:sp>
      <p:graphicFrame>
        <p:nvGraphicFramePr>
          <p:cNvPr id="5" name="Object 24">
            <a:extLst>
              <a:ext uri="{FF2B5EF4-FFF2-40B4-BE49-F238E27FC236}">
                <a16:creationId xmlns:a16="http://schemas.microsoft.com/office/drawing/2014/main" id="{38FC522D-54AF-4D58-BF51-41690F995BCD}"/>
              </a:ext>
            </a:extLst>
          </p:cNvPr>
          <p:cNvGraphicFramePr>
            <a:graphicFrameLocks noChangeAspect="1"/>
          </p:cNvGraphicFramePr>
          <p:nvPr/>
        </p:nvGraphicFramePr>
        <p:xfrm>
          <a:off x="2144174" y="5867400"/>
          <a:ext cx="2242005" cy="706438"/>
        </p:xfrm>
        <a:graphic>
          <a:graphicData uri="http://schemas.openxmlformats.org/presentationml/2006/ole">
            <mc:AlternateContent xmlns:mc="http://schemas.openxmlformats.org/markup-compatibility/2006">
              <mc:Choice xmlns:v="urn:schemas-microsoft-com:vml" Requires="v">
                <p:oleObj name="Equation" r:id="rId2" imgW="482391" imgH="203112" progId="Equation.DSMT4">
                  <p:embed/>
                </p:oleObj>
              </mc:Choice>
              <mc:Fallback>
                <p:oleObj name="Equation" r:id="rId2" imgW="482391" imgH="203112" progId="Equation.DSMT4">
                  <p:embed/>
                  <p:pic>
                    <p:nvPicPr>
                      <p:cNvPr id="17432"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174" y="5867400"/>
                        <a:ext cx="2242005" cy="706438"/>
                      </a:xfrm>
                      <a:prstGeom prst="rect">
                        <a:avLst/>
                      </a:prstGeom>
                      <a:solidFill>
                        <a:srgbClr val="FFFF99"/>
                      </a:solidFill>
                      <a:ln>
                        <a:noFill/>
                      </a:ln>
                      <a:effectLst/>
                      <a:extLs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25">
            <a:extLst>
              <a:ext uri="{FF2B5EF4-FFF2-40B4-BE49-F238E27FC236}">
                <a16:creationId xmlns:a16="http://schemas.microsoft.com/office/drawing/2014/main" id="{FCF751D3-A0A6-413C-B3CC-E306E45CF6CD}"/>
              </a:ext>
            </a:extLst>
          </p:cNvPr>
          <p:cNvGraphicFramePr>
            <a:graphicFrameLocks noChangeAspect="1"/>
          </p:cNvGraphicFramePr>
          <p:nvPr/>
        </p:nvGraphicFramePr>
        <p:xfrm>
          <a:off x="1735757" y="4419600"/>
          <a:ext cx="3894794" cy="1296988"/>
        </p:xfrm>
        <a:graphic>
          <a:graphicData uri="http://schemas.openxmlformats.org/presentationml/2006/ole">
            <mc:AlternateContent xmlns:mc="http://schemas.openxmlformats.org/markup-compatibility/2006">
              <mc:Choice xmlns:v="urn:schemas-microsoft-com:vml" Requires="v">
                <p:oleObj name="Equation" r:id="rId4" imgW="939800" imgH="419100" progId="Equation.DSMT4">
                  <p:embed/>
                </p:oleObj>
              </mc:Choice>
              <mc:Fallback>
                <p:oleObj name="Equation" r:id="rId4" imgW="939800" imgH="419100" progId="Equation.DSMT4">
                  <p:embed/>
                  <p:pic>
                    <p:nvPicPr>
                      <p:cNvPr id="17433"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5757" y="4419600"/>
                        <a:ext cx="3894794" cy="1296988"/>
                      </a:xfrm>
                      <a:prstGeom prst="rect">
                        <a:avLst/>
                      </a:prstGeom>
                      <a:solidFill>
                        <a:srgbClr val="FFFF99"/>
                      </a:solidFill>
                      <a:ln>
                        <a:noFill/>
                      </a:ln>
                      <a:effectLst/>
                      <a:extLs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26">
            <a:extLst>
              <a:ext uri="{FF2B5EF4-FFF2-40B4-BE49-F238E27FC236}">
                <a16:creationId xmlns:a16="http://schemas.microsoft.com/office/drawing/2014/main" id="{20EBC50A-E3C8-4CDD-BFD5-D802AE7B5D4F}"/>
              </a:ext>
            </a:extLst>
          </p:cNvPr>
          <p:cNvSpPr txBox="1">
            <a:spLocks noChangeArrowheads="1"/>
          </p:cNvSpPr>
          <p:nvPr/>
        </p:nvSpPr>
        <p:spPr bwMode="auto">
          <a:xfrm>
            <a:off x="204205" y="3886200"/>
            <a:ext cx="806611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50000"/>
              </a:spcBef>
              <a:spcAft>
                <a:spcPct val="0"/>
              </a:spcAft>
            </a:pPr>
            <a:r>
              <a:rPr lang="en-US" altLang="en-US" sz="3200">
                <a:solidFill>
                  <a:srgbClr val="000000"/>
                </a:solidFill>
              </a:rPr>
              <a:t>Lực</a:t>
            </a:r>
            <a:r>
              <a:rPr lang="en-US" altLang="en-US" sz="2800">
                <a:solidFill>
                  <a:srgbClr val="000000"/>
                </a:solidFill>
              </a:rPr>
              <a:t> hấp dẫn của trái đất lên vật là:</a:t>
            </a:r>
          </a:p>
        </p:txBody>
      </p:sp>
      <p:grpSp>
        <p:nvGrpSpPr>
          <p:cNvPr id="8" name="Group 29">
            <a:extLst>
              <a:ext uri="{FF2B5EF4-FFF2-40B4-BE49-F238E27FC236}">
                <a16:creationId xmlns:a16="http://schemas.microsoft.com/office/drawing/2014/main" id="{A7BEB793-33E1-4542-9857-4801FEC955B3}"/>
              </a:ext>
            </a:extLst>
          </p:cNvPr>
          <p:cNvGrpSpPr>
            <a:grpSpLocks/>
          </p:cNvGrpSpPr>
          <p:nvPr/>
        </p:nvGrpSpPr>
        <p:grpSpPr bwMode="auto">
          <a:xfrm>
            <a:off x="8882937" y="2209800"/>
            <a:ext cx="2929072" cy="3252788"/>
            <a:chOff x="4287" y="2112"/>
            <a:chExt cx="1377" cy="2049"/>
          </a:xfrm>
        </p:grpSpPr>
        <p:sp>
          <p:nvSpPr>
            <p:cNvPr id="9" name="Text Box 30">
              <a:extLst>
                <a:ext uri="{FF2B5EF4-FFF2-40B4-BE49-F238E27FC236}">
                  <a16:creationId xmlns:a16="http://schemas.microsoft.com/office/drawing/2014/main" id="{0ED06855-2BD9-43A8-A8E3-B8117E5790DF}"/>
                </a:ext>
              </a:extLst>
            </p:cNvPr>
            <p:cNvSpPr txBox="1">
              <a:spLocks noChangeArrowheads="1"/>
            </p:cNvSpPr>
            <p:nvPr/>
          </p:nvSpPr>
          <p:spPr bwMode="auto">
            <a:xfrm>
              <a:off x="5088" y="2112"/>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000">
                  <a:solidFill>
                    <a:srgbClr val="000000"/>
                  </a:solidFill>
                </a:rPr>
                <a:t>m</a:t>
              </a:r>
            </a:p>
          </p:txBody>
        </p:sp>
        <p:pic>
          <p:nvPicPr>
            <p:cNvPr id="10" name="Picture 31" descr="Earth">
              <a:extLst>
                <a:ext uri="{FF2B5EF4-FFF2-40B4-BE49-F238E27FC236}">
                  <a16:creationId xmlns:a16="http://schemas.microsoft.com/office/drawing/2014/main" id="{9707BFB4-3D86-48E0-A0A8-4E356DCD97E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87" y="2784"/>
              <a:ext cx="1377"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32">
              <a:extLst>
                <a:ext uri="{FF2B5EF4-FFF2-40B4-BE49-F238E27FC236}">
                  <a16:creationId xmlns:a16="http://schemas.microsoft.com/office/drawing/2014/main" id="{C6B318F4-6F1F-406A-A90C-8F51AB25F26C}"/>
                </a:ext>
              </a:extLst>
            </p:cNvPr>
            <p:cNvSpPr>
              <a:spLocks noChangeArrowheads="1"/>
            </p:cNvSpPr>
            <p:nvPr/>
          </p:nvSpPr>
          <p:spPr bwMode="auto">
            <a:xfrm>
              <a:off x="4944" y="2208"/>
              <a:ext cx="144" cy="144"/>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Times New Roman" pitchFamily="18" charset="0"/>
              </a:endParaRPr>
            </a:p>
          </p:txBody>
        </p:sp>
        <p:sp>
          <p:nvSpPr>
            <p:cNvPr id="12" name="Freeform 33">
              <a:extLst>
                <a:ext uri="{FF2B5EF4-FFF2-40B4-BE49-F238E27FC236}">
                  <a16:creationId xmlns:a16="http://schemas.microsoft.com/office/drawing/2014/main" id="{FFA14DA4-5AD6-4CEA-A007-12D865073943}"/>
                </a:ext>
              </a:extLst>
            </p:cNvPr>
            <p:cNvSpPr>
              <a:spLocks/>
            </p:cNvSpPr>
            <p:nvPr/>
          </p:nvSpPr>
          <p:spPr bwMode="auto">
            <a:xfrm>
              <a:off x="4992" y="2792"/>
              <a:ext cx="16" cy="712"/>
            </a:xfrm>
            <a:custGeom>
              <a:avLst/>
              <a:gdLst>
                <a:gd name="T0" fmla="*/ 0 w 16"/>
                <a:gd name="T1" fmla="*/ 712 h 712"/>
                <a:gd name="T2" fmla="*/ 16 w 16"/>
                <a:gd name="T3" fmla="*/ 0 h 712"/>
                <a:gd name="T4" fmla="*/ 0 60000 65536"/>
                <a:gd name="T5" fmla="*/ 0 60000 65536"/>
              </a:gdLst>
              <a:ahLst/>
              <a:cxnLst>
                <a:cxn ang="T4">
                  <a:pos x="T0" y="T1"/>
                </a:cxn>
                <a:cxn ang="T5">
                  <a:pos x="T2" y="T3"/>
                </a:cxn>
              </a:cxnLst>
              <a:rect l="0" t="0" r="r" b="b"/>
              <a:pathLst>
                <a:path w="16" h="712">
                  <a:moveTo>
                    <a:pt x="0" y="712"/>
                  </a:moveTo>
                  <a:lnTo>
                    <a:pt x="16" y="0"/>
                  </a:lnTo>
                </a:path>
              </a:pathLst>
            </a:custGeom>
            <a:noFill/>
            <a:ln w="19050">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 name="Text Box 34">
              <a:extLst>
                <a:ext uri="{FF2B5EF4-FFF2-40B4-BE49-F238E27FC236}">
                  <a16:creationId xmlns:a16="http://schemas.microsoft.com/office/drawing/2014/main" id="{B0BB6280-98E8-4E94-80F6-6F266BADF782}"/>
                </a:ext>
              </a:extLst>
            </p:cNvPr>
            <p:cNvSpPr txBox="1">
              <a:spLocks noChangeArrowheads="1"/>
            </p:cNvSpPr>
            <p:nvPr/>
          </p:nvSpPr>
          <p:spPr bwMode="auto">
            <a:xfrm>
              <a:off x="5040" y="30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400" b="1">
                  <a:solidFill>
                    <a:srgbClr val="CC0000"/>
                  </a:solidFill>
                </a:rPr>
                <a:t>R</a:t>
              </a:r>
            </a:p>
          </p:txBody>
        </p:sp>
        <p:sp>
          <p:nvSpPr>
            <p:cNvPr id="14" name="Freeform 35">
              <a:extLst>
                <a:ext uri="{FF2B5EF4-FFF2-40B4-BE49-F238E27FC236}">
                  <a16:creationId xmlns:a16="http://schemas.microsoft.com/office/drawing/2014/main" id="{7AFEC934-D64D-4C04-9002-1AE21FB3756E}"/>
                </a:ext>
              </a:extLst>
            </p:cNvPr>
            <p:cNvSpPr>
              <a:spLocks/>
            </p:cNvSpPr>
            <p:nvPr/>
          </p:nvSpPr>
          <p:spPr bwMode="auto">
            <a:xfrm>
              <a:off x="4848" y="2280"/>
              <a:ext cx="4" cy="504"/>
            </a:xfrm>
            <a:custGeom>
              <a:avLst/>
              <a:gdLst>
                <a:gd name="T0" fmla="*/ 4 w 4"/>
                <a:gd name="T1" fmla="*/ 0 h 504"/>
                <a:gd name="T2" fmla="*/ 0 w 4"/>
                <a:gd name="T3" fmla="*/ 504 h 504"/>
                <a:gd name="T4" fmla="*/ 0 60000 65536"/>
                <a:gd name="T5" fmla="*/ 0 60000 65536"/>
              </a:gdLst>
              <a:ahLst/>
              <a:cxnLst>
                <a:cxn ang="T4">
                  <a:pos x="T0" y="T1"/>
                </a:cxn>
                <a:cxn ang="T5">
                  <a:pos x="T2" y="T3"/>
                </a:cxn>
              </a:cxnLst>
              <a:rect l="0" t="0" r="r" b="b"/>
              <a:pathLst>
                <a:path w="4" h="504">
                  <a:moveTo>
                    <a:pt x="4" y="0"/>
                  </a:moveTo>
                  <a:lnTo>
                    <a:pt x="0" y="504"/>
                  </a:lnTo>
                </a:path>
              </a:pathLst>
            </a:custGeom>
            <a:noFill/>
            <a:ln w="19050">
              <a:solidFill>
                <a:srgbClr val="008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5" name="Text Box 36">
              <a:extLst>
                <a:ext uri="{FF2B5EF4-FFF2-40B4-BE49-F238E27FC236}">
                  <a16:creationId xmlns:a16="http://schemas.microsoft.com/office/drawing/2014/main" id="{3E65A1B1-E8AA-4FB1-9A23-230E497D81AF}"/>
                </a:ext>
              </a:extLst>
            </p:cNvPr>
            <p:cNvSpPr txBox="1">
              <a:spLocks noChangeArrowheads="1"/>
            </p:cNvSpPr>
            <p:nvPr/>
          </p:nvSpPr>
          <p:spPr bwMode="auto">
            <a:xfrm>
              <a:off x="4608" y="3600"/>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400" b="1">
                  <a:solidFill>
                    <a:srgbClr val="CC0000"/>
                  </a:solidFill>
                </a:rPr>
                <a:t>M</a:t>
              </a:r>
            </a:p>
          </p:txBody>
        </p:sp>
        <p:sp>
          <p:nvSpPr>
            <p:cNvPr id="16" name="Text Box 37">
              <a:extLst>
                <a:ext uri="{FF2B5EF4-FFF2-40B4-BE49-F238E27FC236}">
                  <a16:creationId xmlns:a16="http://schemas.microsoft.com/office/drawing/2014/main" id="{6C6EAE2C-D6D6-43A5-A316-59A9881FC43D}"/>
                </a:ext>
              </a:extLst>
            </p:cNvPr>
            <p:cNvSpPr txBox="1">
              <a:spLocks noChangeArrowheads="1"/>
            </p:cNvSpPr>
            <p:nvPr/>
          </p:nvSpPr>
          <p:spPr bwMode="auto">
            <a:xfrm>
              <a:off x="4656" y="240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400">
                  <a:solidFill>
                    <a:srgbClr val="CC0000"/>
                  </a:solidFill>
                </a:rPr>
                <a:t>h</a:t>
              </a:r>
            </a:p>
          </p:txBody>
        </p:sp>
        <p:sp>
          <p:nvSpPr>
            <p:cNvPr id="17" name="Freeform 38">
              <a:extLst>
                <a:ext uri="{FF2B5EF4-FFF2-40B4-BE49-F238E27FC236}">
                  <a16:creationId xmlns:a16="http://schemas.microsoft.com/office/drawing/2014/main" id="{4F4470A3-5DBC-4802-AA44-E3EEBB22C15C}"/>
                </a:ext>
              </a:extLst>
            </p:cNvPr>
            <p:cNvSpPr>
              <a:spLocks/>
            </p:cNvSpPr>
            <p:nvPr/>
          </p:nvSpPr>
          <p:spPr bwMode="auto">
            <a:xfrm>
              <a:off x="4650" y="2280"/>
              <a:ext cx="342" cy="1"/>
            </a:xfrm>
            <a:custGeom>
              <a:avLst/>
              <a:gdLst>
                <a:gd name="T0" fmla="*/ 342 w 342"/>
                <a:gd name="T1" fmla="*/ 0 h 1"/>
                <a:gd name="T2" fmla="*/ 0 w 342"/>
                <a:gd name="T3" fmla="*/ 0 h 1"/>
                <a:gd name="T4" fmla="*/ 0 60000 65536"/>
                <a:gd name="T5" fmla="*/ 0 60000 65536"/>
              </a:gdLst>
              <a:ahLst/>
              <a:cxnLst>
                <a:cxn ang="T4">
                  <a:pos x="T0" y="T1"/>
                </a:cxn>
                <a:cxn ang="T5">
                  <a:pos x="T2" y="T3"/>
                </a:cxn>
              </a:cxnLst>
              <a:rect l="0" t="0" r="r" b="b"/>
              <a:pathLst>
                <a:path w="342" h="1">
                  <a:moveTo>
                    <a:pt x="342" y="0"/>
                  </a:moveTo>
                  <a:lnTo>
                    <a:pt x="0"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8" name="Freeform 39">
              <a:extLst>
                <a:ext uri="{FF2B5EF4-FFF2-40B4-BE49-F238E27FC236}">
                  <a16:creationId xmlns:a16="http://schemas.microsoft.com/office/drawing/2014/main" id="{BE059CBE-6178-4655-A6C9-682AD2C51240}"/>
                </a:ext>
              </a:extLst>
            </p:cNvPr>
            <p:cNvSpPr>
              <a:spLocks/>
            </p:cNvSpPr>
            <p:nvPr/>
          </p:nvSpPr>
          <p:spPr bwMode="auto">
            <a:xfrm>
              <a:off x="4656" y="2790"/>
              <a:ext cx="342" cy="1"/>
            </a:xfrm>
            <a:custGeom>
              <a:avLst/>
              <a:gdLst>
                <a:gd name="T0" fmla="*/ 342 w 342"/>
                <a:gd name="T1" fmla="*/ 0 h 1"/>
                <a:gd name="T2" fmla="*/ 0 w 342"/>
                <a:gd name="T3" fmla="*/ 0 h 1"/>
                <a:gd name="T4" fmla="*/ 0 60000 65536"/>
                <a:gd name="T5" fmla="*/ 0 60000 65536"/>
              </a:gdLst>
              <a:ahLst/>
              <a:cxnLst>
                <a:cxn ang="T4">
                  <a:pos x="T0" y="T1"/>
                </a:cxn>
                <a:cxn ang="T5">
                  <a:pos x="T2" y="T3"/>
                </a:cxn>
              </a:cxnLst>
              <a:rect l="0" t="0" r="r" b="b"/>
              <a:pathLst>
                <a:path w="342" h="1">
                  <a:moveTo>
                    <a:pt x="342" y="0"/>
                  </a:moveTo>
                  <a:lnTo>
                    <a:pt x="0"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9" name="Freeform 40">
              <a:extLst>
                <a:ext uri="{FF2B5EF4-FFF2-40B4-BE49-F238E27FC236}">
                  <a16:creationId xmlns:a16="http://schemas.microsoft.com/office/drawing/2014/main" id="{7B303F84-B56C-42FB-BCA3-6A35F1B369FE}"/>
                </a:ext>
              </a:extLst>
            </p:cNvPr>
            <p:cNvSpPr>
              <a:spLocks/>
            </p:cNvSpPr>
            <p:nvPr/>
          </p:nvSpPr>
          <p:spPr bwMode="auto">
            <a:xfrm>
              <a:off x="5010" y="2280"/>
              <a:ext cx="6" cy="366"/>
            </a:xfrm>
            <a:custGeom>
              <a:avLst/>
              <a:gdLst>
                <a:gd name="T0" fmla="*/ 6 w 6"/>
                <a:gd name="T1" fmla="*/ 0 h 366"/>
                <a:gd name="T2" fmla="*/ 0 w 6"/>
                <a:gd name="T3" fmla="*/ 366 h 366"/>
                <a:gd name="T4" fmla="*/ 0 60000 65536"/>
                <a:gd name="T5" fmla="*/ 0 60000 65536"/>
              </a:gdLst>
              <a:ahLst/>
              <a:cxnLst>
                <a:cxn ang="T4">
                  <a:pos x="T0" y="T1"/>
                </a:cxn>
                <a:cxn ang="T5">
                  <a:pos x="T2" y="T3"/>
                </a:cxn>
              </a:cxnLst>
              <a:rect l="0" t="0" r="r" b="b"/>
              <a:pathLst>
                <a:path w="6" h="366">
                  <a:moveTo>
                    <a:pt x="6" y="0"/>
                  </a:moveTo>
                  <a:lnTo>
                    <a:pt x="0" y="366"/>
                  </a:lnTo>
                </a:path>
              </a:pathLst>
            </a:custGeom>
            <a:noFill/>
            <a:ln w="19050" cmpd="sng">
              <a:solidFill>
                <a:srgbClr val="FF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graphicFrame>
          <p:nvGraphicFramePr>
            <p:cNvPr id="20" name="Object 41">
              <a:extLst>
                <a:ext uri="{FF2B5EF4-FFF2-40B4-BE49-F238E27FC236}">
                  <a16:creationId xmlns:a16="http://schemas.microsoft.com/office/drawing/2014/main" id="{3E2E4580-8C9F-4732-9607-4CB8B1B18C82}"/>
                </a:ext>
              </a:extLst>
            </p:cNvPr>
            <p:cNvGraphicFramePr>
              <a:graphicFrameLocks noChangeAspect="1"/>
            </p:cNvGraphicFramePr>
            <p:nvPr/>
          </p:nvGraphicFramePr>
          <p:xfrm>
            <a:off x="5040" y="2464"/>
            <a:ext cx="136" cy="224"/>
          </p:xfrm>
          <a:graphic>
            <a:graphicData uri="http://schemas.openxmlformats.org/presentationml/2006/ole">
              <mc:AlternateContent xmlns:mc="http://schemas.openxmlformats.org/markup-compatibility/2006">
                <mc:Choice xmlns:v="urn:schemas-microsoft-com:vml" Requires="v">
                  <p:oleObj name="Equation" r:id="rId7" imgW="215713" imgH="355292" progId="Equation.DSMT4">
                    <p:embed/>
                  </p:oleObj>
                </mc:Choice>
                <mc:Fallback>
                  <p:oleObj name="Equation" r:id="rId7" imgW="215713" imgH="355292" progId="Equation.DSMT4">
                    <p:embed/>
                    <p:pic>
                      <p:nvPicPr>
                        <p:cNvPr id="12311"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 y="2464"/>
                          <a:ext cx="136" cy="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1" name="Text Box 42">
            <a:extLst>
              <a:ext uri="{FF2B5EF4-FFF2-40B4-BE49-F238E27FC236}">
                <a16:creationId xmlns:a16="http://schemas.microsoft.com/office/drawing/2014/main" id="{AA50C59A-C8A3-4DFF-9FB8-7DFAD4A18988}"/>
              </a:ext>
            </a:extLst>
          </p:cNvPr>
          <p:cNvSpPr txBox="1">
            <a:spLocks noChangeArrowheads="1"/>
          </p:cNvSpPr>
          <p:nvPr/>
        </p:nvSpPr>
        <p:spPr bwMode="auto">
          <a:xfrm>
            <a:off x="5105135" y="6019829"/>
            <a:ext cx="122523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50000"/>
              </a:spcBef>
              <a:spcAft>
                <a:spcPct val="0"/>
              </a:spcAft>
            </a:pPr>
            <a:r>
              <a:rPr lang="en-US" altLang="en-US" sz="2800">
                <a:solidFill>
                  <a:srgbClr val="000000"/>
                </a:solidFill>
              </a:rPr>
              <a:t>(2)</a:t>
            </a:r>
          </a:p>
        </p:txBody>
      </p:sp>
      <p:sp>
        <p:nvSpPr>
          <p:cNvPr id="22" name="Text Box 43">
            <a:extLst>
              <a:ext uri="{FF2B5EF4-FFF2-40B4-BE49-F238E27FC236}">
                <a16:creationId xmlns:a16="http://schemas.microsoft.com/office/drawing/2014/main" id="{65FB2D43-8E62-4709-A9C8-EEA7293DB975}"/>
              </a:ext>
            </a:extLst>
          </p:cNvPr>
          <p:cNvSpPr txBox="1">
            <a:spLocks noChangeArrowheads="1"/>
          </p:cNvSpPr>
          <p:nvPr/>
        </p:nvSpPr>
        <p:spPr bwMode="auto">
          <a:xfrm>
            <a:off x="5921957" y="4953000"/>
            <a:ext cx="10210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50000"/>
              </a:spcBef>
              <a:spcAft>
                <a:spcPct val="0"/>
              </a:spcAft>
            </a:pPr>
            <a:r>
              <a:rPr lang="en-US" altLang="en-US" sz="2400">
                <a:solidFill>
                  <a:srgbClr val="000000"/>
                </a:solidFill>
                <a:latin typeface="Arial" charset="0"/>
              </a:rPr>
              <a:t>(1)</a:t>
            </a:r>
          </a:p>
        </p:txBody>
      </p:sp>
      <p:sp>
        <p:nvSpPr>
          <p:cNvPr id="23" name="Text Box 44">
            <a:extLst>
              <a:ext uri="{FF2B5EF4-FFF2-40B4-BE49-F238E27FC236}">
                <a16:creationId xmlns:a16="http://schemas.microsoft.com/office/drawing/2014/main" id="{601E6423-DE3F-454A-8510-944F9142737C}"/>
              </a:ext>
            </a:extLst>
          </p:cNvPr>
          <p:cNvSpPr txBox="1">
            <a:spLocks noChangeArrowheads="1"/>
          </p:cNvSpPr>
          <p:nvPr/>
        </p:nvSpPr>
        <p:spPr bwMode="auto">
          <a:xfrm>
            <a:off x="204211" y="5867400"/>
            <a:ext cx="132733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3200">
                <a:solidFill>
                  <a:srgbClr val="000000"/>
                </a:solidFill>
              </a:rPr>
              <a:t>mà</a:t>
            </a:r>
          </a:p>
        </p:txBody>
      </p:sp>
    </p:spTree>
    <p:extLst>
      <p:ext uri="{BB962C8B-B14F-4D97-AF65-F5344CB8AC3E}">
        <p14:creationId xmlns:p14="http://schemas.microsoft.com/office/powerpoint/2010/main" val="160857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9BAE2F21-A7D7-46E4-A1F3-310F17514487}"/>
              </a:ext>
            </a:extLst>
          </p:cNvPr>
          <p:cNvSpPr txBox="1">
            <a:spLocks noChangeArrowheads="1"/>
          </p:cNvSpPr>
          <p:nvPr/>
        </p:nvSpPr>
        <p:spPr bwMode="auto">
          <a:xfrm>
            <a:off x="510513" y="914400"/>
            <a:ext cx="1133340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endParaRPr lang="en-US" altLang="en-US" sz="2200" b="1" i="1">
              <a:solidFill>
                <a:srgbClr val="0000FF"/>
              </a:solidFill>
            </a:endParaRPr>
          </a:p>
        </p:txBody>
      </p:sp>
      <p:sp>
        <p:nvSpPr>
          <p:cNvPr id="3" name="Text Box 8">
            <a:extLst>
              <a:ext uri="{FF2B5EF4-FFF2-40B4-BE49-F238E27FC236}">
                <a16:creationId xmlns:a16="http://schemas.microsoft.com/office/drawing/2014/main" id="{D1DD091F-0628-44ED-8B33-B33DF1186E62}"/>
              </a:ext>
            </a:extLst>
          </p:cNvPr>
          <p:cNvSpPr txBox="1">
            <a:spLocks noChangeArrowheads="1"/>
          </p:cNvSpPr>
          <p:nvPr/>
        </p:nvSpPr>
        <p:spPr bwMode="auto">
          <a:xfrm>
            <a:off x="612616" y="457200"/>
            <a:ext cx="857662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000" b="1">
                <a:solidFill>
                  <a:srgbClr val="CC0000"/>
                </a:solidFill>
              </a:rPr>
              <a:t>* </a:t>
            </a:r>
            <a:r>
              <a:rPr lang="en-US" altLang="en-US" sz="3200" b="1" u="sng">
                <a:solidFill>
                  <a:srgbClr val="CC0000"/>
                </a:solidFill>
              </a:rPr>
              <a:t>Biểu thức của gia tốc rơi tự do</a:t>
            </a:r>
            <a:r>
              <a:rPr lang="en-US" altLang="en-US" sz="3200" u="sng">
                <a:solidFill>
                  <a:srgbClr val="CC0000"/>
                </a:solidFill>
              </a:rPr>
              <a:t> </a:t>
            </a:r>
          </a:p>
        </p:txBody>
      </p:sp>
      <p:grpSp>
        <p:nvGrpSpPr>
          <p:cNvPr id="4" name="Group 34">
            <a:extLst>
              <a:ext uri="{FF2B5EF4-FFF2-40B4-BE49-F238E27FC236}">
                <a16:creationId xmlns:a16="http://schemas.microsoft.com/office/drawing/2014/main" id="{7A892EC8-589B-407E-9028-68F714ED4A6D}"/>
              </a:ext>
            </a:extLst>
          </p:cNvPr>
          <p:cNvGrpSpPr>
            <a:grpSpLocks/>
          </p:cNvGrpSpPr>
          <p:nvPr/>
        </p:nvGrpSpPr>
        <p:grpSpPr bwMode="auto">
          <a:xfrm>
            <a:off x="2552569" y="2362200"/>
            <a:ext cx="4511664" cy="1143000"/>
            <a:chOff x="1244" y="1488"/>
            <a:chExt cx="2121" cy="720"/>
          </a:xfrm>
        </p:grpSpPr>
        <p:graphicFrame>
          <p:nvGraphicFramePr>
            <p:cNvPr id="5" name="Object 10">
              <a:extLst>
                <a:ext uri="{FF2B5EF4-FFF2-40B4-BE49-F238E27FC236}">
                  <a16:creationId xmlns:a16="http://schemas.microsoft.com/office/drawing/2014/main" id="{A2DB4BD0-3584-4EA8-9326-054032FB13BF}"/>
                </a:ext>
              </a:extLst>
            </p:cNvPr>
            <p:cNvGraphicFramePr>
              <a:graphicFrameLocks noChangeAspect="1"/>
            </p:cNvGraphicFramePr>
            <p:nvPr/>
          </p:nvGraphicFramePr>
          <p:xfrm>
            <a:off x="1244" y="1488"/>
            <a:ext cx="2121" cy="720"/>
          </p:xfrm>
          <a:graphic>
            <a:graphicData uri="http://schemas.openxmlformats.org/presentationml/2006/ole">
              <mc:AlternateContent xmlns:mc="http://schemas.openxmlformats.org/markup-compatibility/2006">
                <mc:Choice xmlns:v="urn:schemas-microsoft-com:vml" Requires="v">
                  <p:oleObj name="Equation" r:id="rId2" imgW="2006600" imgH="787400" progId="Equation.DSMT4">
                    <p:embed/>
                  </p:oleObj>
                </mc:Choice>
                <mc:Fallback>
                  <p:oleObj name="Equation" r:id="rId2" imgW="2006600" imgH="787400" progId="Equation.DSMT4">
                    <p:embed/>
                    <p:pic>
                      <p:nvPicPr>
                        <p:cNvPr id="13341"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 y="1488"/>
                          <a:ext cx="2121" cy="72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11">
              <a:extLst>
                <a:ext uri="{FF2B5EF4-FFF2-40B4-BE49-F238E27FC236}">
                  <a16:creationId xmlns:a16="http://schemas.microsoft.com/office/drawing/2014/main" id="{DC263074-D897-4575-A4EE-7EE3896CDE8E}"/>
                </a:ext>
              </a:extLst>
            </p:cNvPr>
            <p:cNvSpPr>
              <a:spLocks noChangeArrowheads="1"/>
            </p:cNvSpPr>
            <p:nvPr/>
          </p:nvSpPr>
          <p:spPr bwMode="auto">
            <a:xfrm>
              <a:off x="1248" y="1488"/>
              <a:ext cx="2112" cy="72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Times New Roman" pitchFamily="18" charset="0"/>
              </a:endParaRPr>
            </a:p>
          </p:txBody>
        </p:sp>
      </p:grpSp>
      <p:grpSp>
        <p:nvGrpSpPr>
          <p:cNvPr id="7" name="Group 33">
            <a:extLst>
              <a:ext uri="{FF2B5EF4-FFF2-40B4-BE49-F238E27FC236}">
                <a16:creationId xmlns:a16="http://schemas.microsoft.com/office/drawing/2014/main" id="{0E7D82B5-E734-435D-9973-5734FD7EADB7}"/>
              </a:ext>
            </a:extLst>
          </p:cNvPr>
          <p:cNvGrpSpPr>
            <a:grpSpLocks/>
          </p:cNvGrpSpPr>
          <p:nvPr/>
        </p:nvGrpSpPr>
        <p:grpSpPr bwMode="auto">
          <a:xfrm>
            <a:off x="2450465" y="4724400"/>
            <a:ext cx="2952470" cy="1143000"/>
            <a:chOff x="1152" y="2976"/>
            <a:chExt cx="1388" cy="720"/>
          </a:xfrm>
        </p:grpSpPr>
        <p:graphicFrame>
          <p:nvGraphicFramePr>
            <p:cNvPr id="8" name="Object 13">
              <a:extLst>
                <a:ext uri="{FF2B5EF4-FFF2-40B4-BE49-F238E27FC236}">
                  <a16:creationId xmlns:a16="http://schemas.microsoft.com/office/drawing/2014/main" id="{060DA120-9E92-47DD-9BBB-B8B4604D6441}"/>
                </a:ext>
              </a:extLst>
            </p:cNvPr>
            <p:cNvGraphicFramePr>
              <a:graphicFrameLocks noChangeAspect="1"/>
            </p:cNvGraphicFramePr>
            <p:nvPr/>
          </p:nvGraphicFramePr>
          <p:xfrm>
            <a:off x="1157" y="2976"/>
            <a:ext cx="1383" cy="720"/>
          </p:xfrm>
          <a:graphic>
            <a:graphicData uri="http://schemas.openxmlformats.org/presentationml/2006/ole">
              <mc:AlternateContent xmlns:mc="http://schemas.openxmlformats.org/markup-compatibility/2006">
                <mc:Choice xmlns:v="urn:schemas-microsoft-com:vml" Requires="v">
                  <p:oleObj name="Equation" r:id="rId4" imgW="1345616" imgH="723586" progId="Equation.DSMT4">
                    <p:embed/>
                  </p:oleObj>
                </mc:Choice>
                <mc:Fallback>
                  <p:oleObj name="Equation" r:id="rId4" imgW="1345616" imgH="723586" progId="Equation.DSMT4">
                    <p:embed/>
                    <p:pic>
                      <p:nvPicPr>
                        <p:cNvPr id="13339"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7" y="2976"/>
                          <a:ext cx="1383" cy="72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14">
              <a:extLst>
                <a:ext uri="{FF2B5EF4-FFF2-40B4-BE49-F238E27FC236}">
                  <a16:creationId xmlns:a16="http://schemas.microsoft.com/office/drawing/2014/main" id="{9CA516BD-C3D7-4F6D-9E62-E822984A0ADF}"/>
                </a:ext>
              </a:extLst>
            </p:cNvPr>
            <p:cNvSpPr>
              <a:spLocks noChangeArrowheads="1"/>
            </p:cNvSpPr>
            <p:nvPr/>
          </p:nvSpPr>
          <p:spPr bwMode="auto">
            <a:xfrm>
              <a:off x="1152" y="2976"/>
              <a:ext cx="1344" cy="72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Times New Roman" pitchFamily="18" charset="0"/>
              </a:endParaRPr>
            </a:p>
          </p:txBody>
        </p:sp>
      </p:grpSp>
      <p:grpSp>
        <p:nvGrpSpPr>
          <p:cNvPr id="10" name="Group 16">
            <a:extLst>
              <a:ext uri="{FF2B5EF4-FFF2-40B4-BE49-F238E27FC236}">
                <a16:creationId xmlns:a16="http://schemas.microsoft.com/office/drawing/2014/main" id="{ED3DBADE-7895-4444-8E5A-CB1512F5F95D}"/>
              </a:ext>
            </a:extLst>
          </p:cNvPr>
          <p:cNvGrpSpPr>
            <a:grpSpLocks/>
          </p:cNvGrpSpPr>
          <p:nvPr/>
        </p:nvGrpSpPr>
        <p:grpSpPr bwMode="auto">
          <a:xfrm>
            <a:off x="8780838" y="1600200"/>
            <a:ext cx="2929072" cy="3252788"/>
            <a:chOff x="4287" y="2112"/>
            <a:chExt cx="1377" cy="2049"/>
          </a:xfrm>
        </p:grpSpPr>
        <p:sp>
          <p:nvSpPr>
            <p:cNvPr id="11" name="Text Box 17">
              <a:extLst>
                <a:ext uri="{FF2B5EF4-FFF2-40B4-BE49-F238E27FC236}">
                  <a16:creationId xmlns:a16="http://schemas.microsoft.com/office/drawing/2014/main" id="{8106BD7E-474A-4DC0-88CE-A534C86ADA08}"/>
                </a:ext>
              </a:extLst>
            </p:cNvPr>
            <p:cNvSpPr txBox="1">
              <a:spLocks noChangeArrowheads="1"/>
            </p:cNvSpPr>
            <p:nvPr/>
          </p:nvSpPr>
          <p:spPr bwMode="auto">
            <a:xfrm>
              <a:off x="5088" y="2112"/>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000">
                  <a:solidFill>
                    <a:srgbClr val="000000"/>
                  </a:solidFill>
                </a:rPr>
                <a:t>m</a:t>
              </a:r>
            </a:p>
          </p:txBody>
        </p:sp>
        <p:pic>
          <p:nvPicPr>
            <p:cNvPr id="12" name="Picture 18" descr="Earth">
              <a:extLst>
                <a:ext uri="{FF2B5EF4-FFF2-40B4-BE49-F238E27FC236}">
                  <a16:creationId xmlns:a16="http://schemas.microsoft.com/office/drawing/2014/main" id="{7B9CFEF5-4AA8-45C4-9B1E-A8F11B3EA47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87" y="2784"/>
              <a:ext cx="1377"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9">
              <a:extLst>
                <a:ext uri="{FF2B5EF4-FFF2-40B4-BE49-F238E27FC236}">
                  <a16:creationId xmlns:a16="http://schemas.microsoft.com/office/drawing/2014/main" id="{8B217323-4833-4AE2-8894-4A86A9F63FFF}"/>
                </a:ext>
              </a:extLst>
            </p:cNvPr>
            <p:cNvSpPr>
              <a:spLocks noChangeArrowheads="1"/>
            </p:cNvSpPr>
            <p:nvPr/>
          </p:nvSpPr>
          <p:spPr bwMode="auto">
            <a:xfrm>
              <a:off x="4944" y="2208"/>
              <a:ext cx="144" cy="144"/>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Times New Roman" pitchFamily="18" charset="0"/>
              </a:endParaRPr>
            </a:p>
          </p:txBody>
        </p:sp>
        <p:sp>
          <p:nvSpPr>
            <p:cNvPr id="14" name="Freeform 20">
              <a:extLst>
                <a:ext uri="{FF2B5EF4-FFF2-40B4-BE49-F238E27FC236}">
                  <a16:creationId xmlns:a16="http://schemas.microsoft.com/office/drawing/2014/main" id="{09B7C8B0-C0E1-4A36-A8E2-9E4415299C26}"/>
                </a:ext>
              </a:extLst>
            </p:cNvPr>
            <p:cNvSpPr>
              <a:spLocks/>
            </p:cNvSpPr>
            <p:nvPr/>
          </p:nvSpPr>
          <p:spPr bwMode="auto">
            <a:xfrm>
              <a:off x="4992" y="2792"/>
              <a:ext cx="16" cy="712"/>
            </a:xfrm>
            <a:custGeom>
              <a:avLst/>
              <a:gdLst>
                <a:gd name="T0" fmla="*/ 0 w 16"/>
                <a:gd name="T1" fmla="*/ 712 h 712"/>
                <a:gd name="T2" fmla="*/ 16 w 16"/>
                <a:gd name="T3" fmla="*/ 0 h 712"/>
                <a:gd name="T4" fmla="*/ 0 60000 65536"/>
                <a:gd name="T5" fmla="*/ 0 60000 65536"/>
              </a:gdLst>
              <a:ahLst/>
              <a:cxnLst>
                <a:cxn ang="T4">
                  <a:pos x="T0" y="T1"/>
                </a:cxn>
                <a:cxn ang="T5">
                  <a:pos x="T2" y="T3"/>
                </a:cxn>
              </a:cxnLst>
              <a:rect l="0" t="0" r="r" b="b"/>
              <a:pathLst>
                <a:path w="16" h="712">
                  <a:moveTo>
                    <a:pt x="0" y="712"/>
                  </a:moveTo>
                  <a:lnTo>
                    <a:pt x="16" y="0"/>
                  </a:lnTo>
                </a:path>
              </a:pathLst>
            </a:custGeom>
            <a:noFill/>
            <a:ln w="19050">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5" name="Text Box 21">
              <a:extLst>
                <a:ext uri="{FF2B5EF4-FFF2-40B4-BE49-F238E27FC236}">
                  <a16:creationId xmlns:a16="http://schemas.microsoft.com/office/drawing/2014/main" id="{D8402F2B-869F-449E-8929-7F59A4D9EF31}"/>
                </a:ext>
              </a:extLst>
            </p:cNvPr>
            <p:cNvSpPr txBox="1">
              <a:spLocks noChangeArrowheads="1"/>
            </p:cNvSpPr>
            <p:nvPr/>
          </p:nvSpPr>
          <p:spPr bwMode="auto">
            <a:xfrm>
              <a:off x="5040" y="30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400" b="1">
                  <a:solidFill>
                    <a:srgbClr val="CC0000"/>
                  </a:solidFill>
                </a:rPr>
                <a:t>R</a:t>
              </a:r>
            </a:p>
          </p:txBody>
        </p:sp>
        <p:sp>
          <p:nvSpPr>
            <p:cNvPr id="16" name="Freeform 22">
              <a:extLst>
                <a:ext uri="{FF2B5EF4-FFF2-40B4-BE49-F238E27FC236}">
                  <a16:creationId xmlns:a16="http://schemas.microsoft.com/office/drawing/2014/main" id="{FE80A946-83B2-4186-AAF1-9B1E3F6334DA}"/>
                </a:ext>
              </a:extLst>
            </p:cNvPr>
            <p:cNvSpPr>
              <a:spLocks/>
            </p:cNvSpPr>
            <p:nvPr/>
          </p:nvSpPr>
          <p:spPr bwMode="auto">
            <a:xfrm>
              <a:off x="4848" y="2280"/>
              <a:ext cx="4" cy="504"/>
            </a:xfrm>
            <a:custGeom>
              <a:avLst/>
              <a:gdLst>
                <a:gd name="T0" fmla="*/ 4 w 4"/>
                <a:gd name="T1" fmla="*/ 0 h 504"/>
                <a:gd name="T2" fmla="*/ 0 w 4"/>
                <a:gd name="T3" fmla="*/ 504 h 504"/>
                <a:gd name="T4" fmla="*/ 0 60000 65536"/>
                <a:gd name="T5" fmla="*/ 0 60000 65536"/>
              </a:gdLst>
              <a:ahLst/>
              <a:cxnLst>
                <a:cxn ang="T4">
                  <a:pos x="T0" y="T1"/>
                </a:cxn>
                <a:cxn ang="T5">
                  <a:pos x="T2" y="T3"/>
                </a:cxn>
              </a:cxnLst>
              <a:rect l="0" t="0" r="r" b="b"/>
              <a:pathLst>
                <a:path w="4" h="504">
                  <a:moveTo>
                    <a:pt x="4" y="0"/>
                  </a:moveTo>
                  <a:lnTo>
                    <a:pt x="0" y="504"/>
                  </a:lnTo>
                </a:path>
              </a:pathLst>
            </a:custGeom>
            <a:noFill/>
            <a:ln w="19050">
              <a:solidFill>
                <a:srgbClr val="008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7" name="Text Box 23">
              <a:extLst>
                <a:ext uri="{FF2B5EF4-FFF2-40B4-BE49-F238E27FC236}">
                  <a16:creationId xmlns:a16="http://schemas.microsoft.com/office/drawing/2014/main" id="{B80542FB-87A4-44F3-93FB-D364918AF3CB}"/>
                </a:ext>
              </a:extLst>
            </p:cNvPr>
            <p:cNvSpPr txBox="1">
              <a:spLocks noChangeArrowheads="1"/>
            </p:cNvSpPr>
            <p:nvPr/>
          </p:nvSpPr>
          <p:spPr bwMode="auto">
            <a:xfrm>
              <a:off x="4608" y="3600"/>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400" b="1">
                  <a:solidFill>
                    <a:srgbClr val="CC0000"/>
                  </a:solidFill>
                </a:rPr>
                <a:t>M</a:t>
              </a:r>
            </a:p>
          </p:txBody>
        </p:sp>
        <p:sp>
          <p:nvSpPr>
            <p:cNvPr id="18" name="Text Box 24">
              <a:extLst>
                <a:ext uri="{FF2B5EF4-FFF2-40B4-BE49-F238E27FC236}">
                  <a16:creationId xmlns:a16="http://schemas.microsoft.com/office/drawing/2014/main" id="{27A20D84-6B32-4EA0-AA1F-38F7959B4165}"/>
                </a:ext>
              </a:extLst>
            </p:cNvPr>
            <p:cNvSpPr txBox="1">
              <a:spLocks noChangeArrowheads="1"/>
            </p:cNvSpPr>
            <p:nvPr/>
          </p:nvSpPr>
          <p:spPr bwMode="auto">
            <a:xfrm>
              <a:off x="4656" y="240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400">
                  <a:solidFill>
                    <a:srgbClr val="CC0000"/>
                  </a:solidFill>
                </a:rPr>
                <a:t>h</a:t>
              </a:r>
            </a:p>
          </p:txBody>
        </p:sp>
        <p:sp>
          <p:nvSpPr>
            <p:cNvPr id="19" name="Freeform 25">
              <a:extLst>
                <a:ext uri="{FF2B5EF4-FFF2-40B4-BE49-F238E27FC236}">
                  <a16:creationId xmlns:a16="http://schemas.microsoft.com/office/drawing/2014/main" id="{99EAB891-9D7C-4717-8A08-B36913B23AB7}"/>
                </a:ext>
              </a:extLst>
            </p:cNvPr>
            <p:cNvSpPr>
              <a:spLocks/>
            </p:cNvSpPr>
            <p:nvPr/>
          </p:nvSpPr>
          <p:spPr bwMode="auto">
            <a:xfrm>
              <a:off x="4650" y="2280"/>
              <a:ext cx="342" cy="1"/>
            </a:xfrm>
            <a:custGeom>
              <a:avLst/>
              <a:gdLst>
                <a:gd name="T0" fmla="*/ 342 w 342"/>
                <a:gd name="T1" fmla="*/ 0 h 1"/>
                <a:gd name="T2" fmla="*/ 0 w 342"/>
                <a:gd name="T3" fmla="*/ 0 h 1"/>
                <a:gd name="T4" fmla="*/ 0 60000 65536"/>
                <a:gd name="T5" fmla="*/ 0 60000 65536"/>
              </a:gdLst>
              <a:ahLst/>
              <a:cxnLst>
                <a:cxn ang="T4">
                  <a:pos x="T0" y="T1"/>
                </a:cxn>
                <a:cxn ang="T5">
                  <a:pos x="T2" y="T3"/>
                </a:cxn>
              </a:cxnLst>
              <a:rect l="0" t="0" r="r" b="b"/>
              <a:pathLst>
                <a:path w="342" h="1">
                  <a:moveTo>
                    <a:pt x="342" y="0"/>
                  </a:moveTo>
                  <a:lnTo>
                    <a:pt x="0"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0" name="Freeform 26">
              <a:extLst>
                <a:ext uri="{FF2B5EF4-FFF2-40B4-BE49-F238E27FC236}">
                  <a16:creationId xmlns:a16="http://schemas.microsoft.com/office/drawing/2014/main" id="{8297D7DC-DEB4-4D78-AC0E-AD4A86EFAFBE}"/>
                </a:ext>
              </a:extLst>
            </p:cNvPr>
            <p:cNvSpPr>
              <a:spLocks/>
            </p:cNvSpPr>
            <p:nvPr/>
          </p:nvSpPr>
          <p:spPr bwMode="auto">
            <a:xfrm>
              <a:off x="4656" y="2790"/>
              <a:ext cx="342" cy="1"/>
            </a:xfrm>
            <a:custGeom>
              <a:avLst/>
              <a:gdLst>
                <a:gd name="T0" fmla="*/ 342 w 342"/>
                <a:gd name="T1" fmla="*/ 0 h 1"/>
                <a:gd name="T2" fmla="*/ 0 w 342"/>
                <a:gd name="T3" fmla="*/ 0 h 1"/>
                <a:gd name="T4" fmla="*/ 0 60000 65536"/>
                <a:gd name="T5" fmla="*/ 0 60000 65536"/>
              </a:gdLst>
              <a:ahLst/>
              <a:cxnLst>
                <a:cxn ang="T4">
                  <a:pos x="T0" y="T1"/>
                </a:cxn>
                <a:cxn ang="T5">
                  <a:pos x="T2" y="T3"/>
                </a:cxn>
              </a:cxnLst>
              <a:rect l="0" t="0" r="r" b="b"/>
              <a:pathLst>
                <a:path w="342" h="1">
                  <a:moveTo>
                    <a:pt x="342" y="0"/>
                  </a:moveTo>
                  <a:lnTo>
                    <a:pt x="0"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1" name="Freeform 27">
              <a:extLst>
                <a:ext uri="{FF2B5EF4-FFF2-40B4-BE49-F238E27FC236}">
                  <a16:creationId xmlns:a16="http://schemas.microsoft.com/office/drawing/2014/main" id="{BBBE9FF6-39C7-4B46-AE07-D3FE5B6A8F58}"/>
                </a:ext>
              </a:extLst>
            </p:cNvPr>
            <p:cNvSpPr>
              <a:spLocks/>
            </p:cNvSpPr>
            <p:nvPr/>
          </p:nvSpPr>
          <p:spPr bwMode="auto">
            <a:xfrm>
              <a:off x="5010" y="2280"/>
              <a:ext cx="6" cy="366"/>
            </a:xfrm>
            <a:custGeom>
              <a:avLst/>
              <a:gdLst>
                <a:gd name="T0" fmla="*/ 6 w 6"/>
                <a:gd name="T1" fmla="*/ 0 h 366"/>
                <a:gd name="T2" fmla="*/ 0 w 6"/>
                <a:gd name="T3" fmla="*/ 366 h 366"/>
                <a:gd name="T4" fmla="*/ 0 60000 65536"/>
                <a:gd name="T5" fmla="*/ 0 60000 65536"/>
              </a:gdLst>
              <a:ahLst/>
              <a:cxnLst>
                <a:cxn ang="T4">
                  <a:pos x="T0" y="T1"/>
                </a:cxn>
                <a:cxn ang="T5">
                  <a:pos x="T2" y="T3"/>
                </a:cxn>
              </a:cxnLst>
              <a:rect l="0" t="0" r="r" b="b"/>
              <a:pathLst>
                <a:path w="6" h="366">
                  <a:moveTo>
                    <a:pt x="6" y="0"/>
                  </a:moveTo>
                  <a:lnTo>
                    <a:pt x="0" y="366"/>
                  </a:lnTo>
                </a:path>
              </a:pathLst>
            </a:custGeom>
            <a:noFill/>
            <a:ln w="19050" cmpd="sng">
              <a:solidFill>
                <a:srgbClr val="FF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graphicFrame>
          <p:nvGraphicFramePr>
            <p:cNvPr id="22" name="Object 28">
              <a:extLst>
                <a:ext uri="{FF2B5EF4-FFF2-40B4-BE49-F238E27FC236}">
                  <a16:creationId xmlns:a16="http://schemas.microsoft.com/office/drawing/2014/main" id="{AF92694E-334F-449C-8A11-5E77AD943849}"/>
                </a:ext>
              </a:extLst>
            </p:cNvPr>
            <p:cNvGraphicFramePr>
              <a:graphicFrameLocks noChangeAspect="1"/>
            </p:cNvGraphicFramePr>
            <p:nvPr/>
          </p:nvGraphicFramePr>
          <p:xfrm>
            <a:off x="5040" y="2464"/>
            <a:ext cx="136" cy="224"/>
          </p:xfrm>
          <a:graphic>
            <a:graphicData uri="http://schemas.openxmlformats.org/presentationml/2006/ole">
              <mc:AlternateContent xmlns:mc="http://schemas.openxmlformats.org/markup-compatibility/2006">
                <mc:Choice xmlns:v="urn:schemas-microsoft-com:vml" Requires="v">
                  <p:oleObj name="Equation" r:id="rId7" imgW="215713" imgH="355292" progId="Equation.DSMT4">
                    <p:embed/>
                  </p:oleObj>
                </mc:Choice>
                <mc:Fallback>
                  <p:oleObj name="Equation" r:id="rId7" imgW="215713" imgH="355292" progId="Equation.DSMT4">
                    <p:embed/>
                    <p:pic>
                      <p:nvPicPr>
                        <p:cNvPr id="13338"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 y="2464"/>
                          <a:ext cx="136" cy="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 name="Text Box 32">
            <a:extLst>
              <a:ext uri="{FF2B5EF4-FFF2-40B4-BE49-F238E27FC236}">
                <a16:creationId xmlns:a16="http://schemas.microsoft.com/office/drawing/2014/main" id="{80279CEE-77C9-448E-B92D-84223CE13E82}"/>
              </a:ext>
            </a:extLst>
          </p:cNvPr>
          <p:cNvSpPr txBox="1">
            <a:spLocks noChangeArrowheads="1"/>
          </p:cNvSpPr>
          <p:nvPr/>
        </p:nvSpPr>
        <p:spPr bwMode="auto">
          <a:xfrm>
            <a:off x="306313" y="1295400"/>
            <a:ext cx="816821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3200" b="1">
                <a:solidFill>
                  <a:srgbClr val="000000"/>
                </a:solidFill>
              </a:rPr>
              <a:t>   g là gia tốc trọng trường</a:t>
            </a:r>
          </a:p>
        </p:txBody>
      </p:sp>
      <p:grpSp>
        <p:nvGrpSpPr>
          <p:cNvPr id="24" name="Group 38">
            <a:extLst>
              <a:ext uri="{FF2B5EF4-FFF2-40B4-BE49-F238E27FC236}">
                <a16:creationId xmlns:a16="http://schemas.microsoft.com/office/drawing/2014/main" id="{43BC11C5-8AA8-4903-991A-0097323532B4}"/>
              </a:ext>
            </a:extLst>
          </p:cNvPr>
          <p:cNvGrpSpPr>
            <a:grpSpLocks/>
          </p:cNvGrpSpPr>
          <p:nvPr/>
        </p:nvGrpSpPr>
        <p:grpSpPr bwMode="auto">
          <a:xfrm>
            <a:off x="3165184" y="4343429"/>
            <a:ext cx="5921957" cy="1833563"/>
            <a:chOff x="-96" y="3742"/>
            <a:chExt cx="2784" cy="1155"/>
          </a:xfrm>
        </p:grpSpPr>
        <p:graphicFrame>
          <p:nvGraphicFramePr>
            <p:cNvPr id="25" name="Object 36">
              <a:extLst>
                <a:ext uri="{FF2B5EF4-FFF2-40B4-BE49-F238E27FC236}">
                  <a16:creationId xmlns:a16="http://schemas.microsoft.com/office/drawing/2014/main" id="{0C8254AC-AAD5-45FD-8884-B1D7465AA82E}"/>
                </a:ext>
              </a:extLst>
            </p:cNvPr>
            <p:cNvGraphicFramePr>
              <a:graphicFrameLocks noChangeAspect="1"/>
            </p:cNvGraphicFramePr>
            <p:nvPr/>
          </p:nvGraphicFramePr>
          <p:xfrm>
            <a:off x="-96" y="3742"/>
            <a:ext cx="2751" cy="1155"/>
          </p:xfrm>
          <a:graphic>
            <a:graphicData uri="http://schemas.openxmlformats.org/presentationml/2006/ole">
              <mc:AlternateContent xmlns:mc="http://schemas.openxmlformats.org/markup-compatibility/2006">
                <mc:Choice xmlns:v="urn:schemas-microsoft-com:vml" Requires="v">
                  <p:oleObj name="Equation" r:id="rId9" imgW="2540000" imgH="1231900" progId="Equation.DSMT4">
                    <p:embed/>
                  </p:oleObj>
                </mc:Choice>
                <mc:Fallback>
                  <p:oleObj name="Equation" r:id="rId9" imgW="2540000" imgH="1231900" progId="Equation.DSMT4">
                    <p:embed/>
                    <p:pic>
                      <p:nvPicPr>
                        <p:cNvPr id="13325" name="Object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 y="3742"/>
                          <a:ext cx="2751" cy="1155"/>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Rectangle 37">
              <a:extLst>
                <a:ext uri="{FF2B5EF4-FFF2-40B4-BE49-F238E27FC236}">
                  <a16:creationId xmlns:a16="http://schemas.microsoft.com/office/drawing/2014/main" id="{C1B4894B-803D-4675-86F1-5B9D45B98493}"/>
                </a:ext>
              </a:extLst>
            </p:cNvPr>
            <p:cNvSpPr>
              <a:spLocks noChangeArrowheads="1"/>
            </p:cNvSpPr>
            <p:nvPr/>
          </p:nvSpPr>
          <p:spPr bwMode="auto">
            <a:xfrm>
              <a:off x="-96" y="3744"/>
              <a:ext cx="2784" cy="115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Times New Roman" pitchFamily="18" charset="0"/>
              </a:endParaRPr>
            </a:p>
          </p:txBody>
        </p:sp>
      </p:grpSp>
      <p:sp>
        <p:nvSpPr>
          <p:cNvPr id="27" name="Text Box 40">
            <a:extLst>
              <a:ext uri="{FF2B5EF4-FFF2-40B4-BE49-F238E27FC236}">
                <a16:creationId xmlns:a16="http://schemas.microsoft.com/office/drawing/2014/main" id="{2A6A5D88-8C2C-4405-A30E-F19BDB5A184B}"/>
              </a:ext>
            </a:extLst>
          </p:cNvPr>
          <p:cNvSpPr txBox="1">
            <a:spLocks noChangeArrowheads="1"/>
          </p:cNvSpPr>
          <p:nvPr/>
        </p:nvSpPr>
        <p:spPr bwMode="auto">
          <a:xfrm>
            <a:off x="7045104" y="3048029"/>
            <a:ext cx="114440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altLang="en-US" sz="2800">
                <a:solidFill>
                  <a:srgbClr val="000000"/>
                </a:solidFill>
              </a:rPr>
              <a:t>(1)</a:t>
            </a:r>
          </a:p>
        </p:txBody>
      </p:sp>
      <p:sp>
        <p:nvSpPr>
          <p:cNvPr id="28" name="Text Box 43">
            <a:extLst>
              <a:ext uri="{FF2B5EF4-FFF2-40B4-BE49-F238E27FC236}">
                <a16:creationId xmlns:a16="http://schemas.microsoft.com/office/drawing/2014/main" id="{02B1706A-5913-4F07-93CD-9711F5D4B92E}"/>
              </a:ext>
            </a:extLst>
          </p:cNvPr>
          <p:cNvSpPr txBox="1">
            <a:spLocks noChangeArrowheads="1"/>
          </p:cNvSpPr>
          <p:nvPr/>
        </p:nvSpPr>
        <p:spPr bwMode="auto">
          <a:xfrm>
            <a:off x="5411443" y="5410229"/>
            <a:ext cx="112313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800">
                <a:solidFill>
                  <a:srgbClr val="000000"/>
                </a:solidFill>
              </a:rPr>
              <a:t>(2)</a:t>
            </a:r>
          </a:p>
        </p:txBody>
      </p:sp>
      <p:sp>
        <p:nvSpPr>
          <p:cNvPr id="29" name="Text Box 45">
            <a:extLst>
              <a:ext uri="{FF2B5EF4-FFF2-40B4-BE49-F238E27FC236}">
                <a16:creationId xmlns:a16="http://schemas.microsoft.com/office/drawing/2014/main" id="{75C1E8F1-D082-4914-9535-451EC0926840}"/>
              </a:ext>
            </a:extLst>
          </p:cNvPr>
          <p:cNvSpPr txBox="1">
            <a:spLocks noChangeArrowheads="1"/>
          </p:cNvSpPr>
          <p:nvPr/>
        </p:nvSpPr>
        <p:spPr bwMode="auto">
          <a:xfrm>
            <a:off x="3573595" y="3657600"/>
            <a:ext cx="581985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3200">
                <a:solidFill>
                  <a:srgbClr val="000000"/>
                </a:solidFill>
              </a:rPr>
              <a:t>Từ (1) và (2) ta có:</a:t>
            </a:r>
          </a:p>
        </p:txBody>
      </p:sp>
    </p:spTree>
    <p:extLst>
      <p:ext uri="{BB962C8B-B14F-4D97-AF65-F5344CB8AC3E}">
        <p14:creationId xmlns:p14="http://schemas.microsoft.com/office/powerpoint/2010/main" val="28043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nodeType="clickEffect">
                                  <p:stCondLst>
                                    <p:cond delay="0"/>
                                  </p:stCondLst>
                                  <p:childTnLst>
                                    <p:animEffect transition="out" filter="box(in)">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6" presetClass="path" presetSubtype="0" accel="50000" decel="50000" fill="hold" nodeType="clickEffect">
                                  <p:stCondLst>
                                    <p:cond delay="0"/>
                                  </p:stCondLst>
                                  <p:childTnLst>
                                    <p:animMotion origin="layout" path="M -0.06736 -0.00556 L -0.20069 -0.08334 " pathEditMode="relative" rAng="0" ptsTypes="AA">
                                      <p:cBhvr>
                                        <p:cTn id="59" dur="2000" fill="hold"/>
                                        <p:tgtEl>
                                          <p:spTgt spid="4"/>
                                        </p:tgtEl>
                                        <p:attrNameLst>
                                          <p:attrName>ppt_x</p:attrName>
                                          <p:attrName>ppt_y</p:attrName>
                                        </p:attrNameLst>
                                      </p:cBhvr>
                                      <p:rCtr x="-6667" y="-3889"/>
                                    </p:animMotion>
                                  </p:childTnLst>
                                </p:cTn>
                              </p:par>
                            </p:childTnLst>
                          </p:cTn>
                        </p:par>
                      </p:childTnLst>
                    </p:cTn>
                  </p:par>
                  <p:par>
                    <p:cTn id="60" fill="hold">
                      <p:stCondLst>
                        <p:cond delay="indefinite"/>
                      </p:stCondLst>
                      <p:childTnLst>
                        <p:par>
                          <p:cTn id="61" fill="hold">
                            <p:stCondLst>
                              <p:cond delay="0"/>
                            </p:stCondLst>
                            <p:childTnLst>
                              <p:par>
                                <p:cTn id="62" presetID="56" presetClass="path" presetSubtype="0" accel="50000" decel="50000" fill="hold" nodeType="clickEffect">
                                  <p:stCondLst>
                                    <p:cond delay="0"/>
                                  </p:stCondLst>
                                  <p:childTnLst>
                                    <p:animMotion origin="layout" path="M 0.30451 -0.09444 L 0.55451 -0.42778 " pathEditMode="relative" rAng="0" ptsTypes="AA">
                                      <p:cBhvr>
                                        <p:cTn id="63" dur="2000" fill="hold"/>
                                        <p:tgtEl>
                                          <p:spTgt spid="7"/>
                                        </p:tgtEl>
                                        <p:attrNameLst>
                                          <p:attrName>ppt_x</p:attrName>
                                          <p:attrName>ppt_y</p:attrName>
                                        </p:attrNameLst>
                                      </p:cBhvr>
                                      <p:rCtr x="12500" y="-16667"/>
                                    </p:animMotion>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ox(in)">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3" grpId="1"/>
      <p:bldP spid="27" grpId="0"/>
      <p:bldP spid="27" grpId="1"/>
      <p:bldP spid="28" grpId="0"/>
      <p:bldP spid="28" grpId="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96008"/>
            <a:ext cx="11176000" cy="712438"/>
          </a:xfrm>
        </p:spPr>
        <p:txBody>
          <a:bodyPr/>
          <a:lstStyle/>
          <a:p>
            <a:r>
              <a:rPr lang="en-US" sz="1791">
                <a:solidFill>
                  <a:srgbClr val="0070C0"/>
                </a:solidFill>
              </a:rPr>
              <a:t>III. Trọng lực là trường hợp riêng của lực hấp dẫn</a:t>
            </a:r>
            <a:endParaRPr lang="en-US" sz="1791"/>
          </a:p>
        </p:txBody>
      </p:sp>
      <p:pic>
        <p:nvPicPr>
          <p:cNvPr id="4" name="Picture 49" descr="GLOBE"/>
          <p:cNvPicPr>
            <a:picLocks noChangeAspect="1" noChangeArrowheads="1"/>
          </p:cNvPicPr>
          <p:nvPr/>
        </p:nvPicPr>
        <p:blipFill>
          <a:blip r:embed="rId2">
            <a:lum bright="-42000"/>
          </a:blip>
          <a:srcRect r="19455" b="39986"/>
          <a:stretch>
            <a:fillRect/>
          </a:stretch>
        </p:blipFill>
        <p:spPr bwMode="auto">
          <a:xfrm>
            <a:off x="7823201" y="4407180"/>
            <a:ext cx="4368800" cy="2433937"/>
          </a:xfrm>
          <a:prstGeom prst="rect">
            <a:avLst/>
          </a:prstGeom>
          <a:noFill/>
        </p:spPr>
      </p:pic>
      <p:grpSp>
        <p:nvGrpSpPr>
          <p:cNvPr id="25" name="Group 24"/>
          <p:cNvGrpSpPr/>
          <p:nvPr/>
        </p:nvGrpSpPr>
        <p:grpSpPr>
          <a:xfrm>
            <a:off x="3461420" y="2898226"/>
            <a:ext cx="3662726" cy="1516497"/>
            <a:chOff x="2667000" y="2819400"/>
            <a:chExt cx="2747045" cy="1524000"/>
          </a:xfrm>
        </p:grpSpPr>
        <p:sp>
          <p:nvSpPr>
            <p:cNvPr id="5" name="Oval 10"/>
            <p:cNvSpPr>
              <a:spLocks noChangeArrowheads="1"/>
            </p:cNvSpPr>
            <p:nvPr/>
          </p:nvSpPr>
          <p:spPr bwMode="auto">
            <a:xfrm>
              <a:off x="2667000" y="2819400"/>
              <a:ext cx="871537" cy="871561"/>
            </a:xfrm>
            <a:prstGeom prst="ellipse">
              <a:avLst/>
            </a:prstGeom>
            <a:gradFill rotWithShape="1">
              <a:gsLst>
                <a:gs pos="0">
                  <a:srgbClr val="669900"/>
                </a:gs>
                <a:gs pos="100000">
                  <a:srgbClr val="669900">
                    <a:gamma/>
                    <a:shade val="46275"/>
                    <a:invGamma/>
                  </a:srgbClr>
                </a:gs>
              </a:gsLst>
              <a:path path="shape">
                <a:fillToRect l="50000" t="50000" r="50000" b="50000"/>
              </a:path>
            </a:gradFill>
            <a:ln w="76200">
              <a:noFill/>
              <a:round/>
              <a:headEnd type="none" w="sm" len="sm"/>
              <a:tailEnd/>
            </a:ln>
            <a:effectLst/>
          </p:spPr>
          <p:txBody>
            <a:bodyPr wrap="none" anchor="ctr"/>
            <a:lstStyle/>
            <a:p>
              <a:endParaRPr lang="en-US" sz="1791"/>
            </a:p>
          </p:txBody>
        </p:sp>
        <p:sp>
          <p:nvSpPr>
            <p:cNvPr id="6" name="Line 12"/>
            <p:cNvSpPr>
              <a:spLocks noChangeShapeType="1"/>
            </p:cNvSpPr>
            <p:nvPr/>
          </p:nvSpPr>
          <p:spPr bwMode="auto">
            <a:xfrm>
              <a:off x="3124200" y="3276600"/>
              <a:ext cx="1600200" cy="1066800"/>
            </a:xfrm>
            <a:prstGeom prst="line">
              <a:avLst/>
            </a:prstGeom>
            <a:noFill/>
            <a:ln w="76200">
              <a:solidFill>
                <a:srgbClr val="FF0000"/>
              </a:solidFill>
              <a:round/>
              <a:headEnd type="none" w="sm" len="sm"/>
              <a:tailEnd type="triangle" w="med" len="med"/>
            </a:ln>
            <a:effectLst/>
          </p:spPr>
          <p:txBody>
            <a:bodyPr/>
            <a:lstStyle/>
            <a:p>
              <a:endParaRPr lang="en-US" sz="1791"/>
            </a:p>
          </p:txBody>
        </p:sp>
        <p:sp>
          <p:nvSpPr>
            <p:cNvPr id="21" name="Rectangle 110"/>
            <p:cNvSpPr>
              <a:spLocks noChangeArrowheads="1"/>
            </p:cNvSpPr>
            <p:nvPr/>
          </p:nvSpPr>
          <p:spPr bwMode="auto">
            <a:xfrm>
              <a:off x="3810000" y="2895600"/>
              <a:ext cx="1604045" cy="646693"/>
            </a:xfrm>
            <a:prstGeom prst="rect">
              <a:avLst/>
            </a:prstGeom>
            <a:noFill/>
            <a:ln w="9525">
              <a:noFill/>
              <a:miter lim="800000"/>
              <a:headEnd/>
              <a:tailEnd/>
            </a:ln>
          </p:spPr>
          <p:txBody>
            <a:bodyPr wrap="none">
              <a:spAutoFit/>
            </a:bodyPr>
            <a:lstStyle/>
            <a:p>
              <a:r>
                <a:rPr lang="en-US" sz="1791" b="1">
                  <a:solidFill>
                    <a:srgbClr val="FF0000"/>
                  </a:solidFill>
                  <a:latin typeface="Cambria" pitchFamily="18" charset="0"/>
                </a:rPr>
                <a:t>Lực hấp dẫn </a:t>
              </a:r>
            </a:p>
            <a:p>
              <a:r>
                <a:rPr lang="en-US" sz="1791" b="1">
                  <a:solidFill>
                    <a:srgbClr val="FF0000"/>
                  </a:solidFill>
                  <a:latin typeface="Cambria" pitchFamily="18" charset="0"/>
                </a:rPr>
                <a:t>do Trái đất hút vật</a:t>
              </a:r>
              <a:endParaRPr lang="en-US" sz="1990" b="1">
                <a:solidFill>
                  <a:srgbClr val="FF0000"/>
                </a:solidFill>
                <a:latin typeface="Cambria" pitchFamily="18" charset="0"/>
              </a:endParaRPr>
            </a:p>
          </p:txBody>
        </p:sp>
      </p:grpSp>
      <p:grpSp>
        <p:nvGrpSpPr>
          <p:cNvPr id="24" name="Group 23"/>
          <p:cNvGrpSpPr/>
          <p:nvPr/>
        </p:nvGrpSpPr>
        <p:grpSpPr>
          <a:xfrm>
            <a:off x="4775201" y="5248833"/>
            <a:ext cx="5588000" cy="1325572"/>
            <a:chOff x="3581400" y="5257800"/>
            <a:chExt cx="4191000" cy="1332131"/>
          </a:xfrm>
        </p:grpSpPr>
        <p:sp>
          <p:nvSpPr>
            <p:cNvPr id="20" name="Line 12"/>
            <p:cNvSpPr>
              <a:spLocks noChangeShapeType="1"/>
            </p:cNvSpPr>
            <p:nvPr/>
          </p:nvSpPr>
          <p:spPr bwMode="auto">
            <a:xfrm>
              <a:off x="6172200" y="5257800"/>
              <a:ext cx="1600200" cy="1066800"/>
            </a:xfrm>
            <a:prstGeom prst="line">
              <a:avLst/>
            </a:prstGeom>
            <a:noFill/>
            <a:ln w="76200">
              <a:solidFill>
                <a:srgbClr val="FF0000"/>
              </a:solidFill>
              <a:round/>
              <a:headEnd type="triangle" w="med" len="med"/>
              <a:tailEnd type="none" w="med" len="med"/>
            </a:ln>
            <a:effectLst/>
          </p:spPr>
          <p:txBody>
            <a:bodyPr/>
            <a:lstStyle/>
            <a:p>
              <a:endParaRPr lang="en-US" sz="1791"/>
            </a:p>
          </p:txBody>
        </p:sp>
        <p:sp>
          <p:nvSpPr>
            <p:cNvPr id="22" name="Rectangle 110"/>
            <p:cNvSpPr>
              <a:spLocks noChangeArrowheads="1"/>
            </p:cNvSpPr>
            <p:nvPr/>
          </p:nvSpPr>
          <p:spPr bwMode="auto">
            <a:xfrm>
              <a:off x="3581400" y="5943600"/>
              <a:ext cx="1626678" cy="646331"/>
            </a:xfrm>
            <a:prstGeom prst="rect">
              <a:avLst/>
            </a:prstGeom>
            <a:noFill/>
            <a:ln w="9525">
              <a:noFill/>
              <a:miter lim="800000"/>
              <a:headEnd/>
              <a:tailEnd/>
            </a:ln>
          </p:spPr>
          <p:txBody>
            <a:bodyPr wrap="none">
              <a:spAutoFit/>
            </a:bodyPr>
            <a:lstStyle/>
            <a:p>
              <a:r>
                <a:rPr lang="en-US" sz="1791" b="1">
                  <a:solidFill>
                    <a:srgbClr val="FF0000"/>
                  </a:solidFill>
                  <a:latin typeface="Cambria" pitchFamily="18" charset="0"/>
                </a:rPr>
                <a:t>Lực hấp dẫn</a:t>
              </a:r>
            </a:p>
            <a:p>
              <a:r>
                <a:rPr lang="en-US" sz="1791" b="1">
                  <a:solidFill>
                    <a:srgbClr val="FF0000"/>
                  </a:solidFill>
                  <a:latin typeface="Cambria" pitchFamily="18" charset="0"/>
                </a:rPr>
                <a:t>do  vật hút Trái đất</a:t>
              </a:r>
              <a:endParaRPr lang="en-US" sz="1990" b="1">
                <a:solidFill>
                  <a:srgbClr val="FF0000"/>
                </a:solidFill>
                <a:latin typeface="Cambria"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74391" y="2291628"/>
            <a:ext cx="8593612" cy="2502219"/>
            <a:chOff x="304800" y="1066800"/>
            <a:chExt cx="7299687" cy="2847975"/>
          </a:xfrm>
        </p:grpSpPr>
        <p:pic>
          <p:nvPicPr>
            <p:cNvPr id="5" name="Picture 2" descr="D:\Education\Trung hoc Thuc hanh\General\Data\10 - Luc hap dan\img\Picture1.png"/>
            <p:cNvPicPr>
              <a:picLocks noChangeAspect="1" noChangeArrowheads="1"/>
            </p:cNvPicPr>
            <p:nvPr/>
          </p:nvPicPr>
          <p:blipFill>
            <a:blip r:embed="rId2"/>
            <a:srcRect/>
            <a:stretch>
              <a:fillRect/>
            </a:stretch>
          </p:blipFill>
          <p:spPr bwMode="auto">
            <a:xfrm>
              <a:off x="5715000" y="1981200"/>
              <a:ext cx="1889487" cy="1933575"/>
            </a:xfrm>
            <a:prstGeom prst="rect">
              <a:avLst/>
            </a:prstGeom>
            <a:noFill/>
          </p:spPr>
        </p:pic>
        <p:sp>
          <p:nvSpPr>
            <p:cNvPr id="6" name="Oval Callout 5"/>
            <p:cNvSpPr/>
            <p:nvPr/>
          </p:nvSpPr>
          <p:spPr>
            <a:xfrm>
              <a:off x="304800" y="1066800"/>
              <a:ext cx="4724400" cy="1524000"/>
            </a:xfrm>
            <a:prstGeom prst="wedgeEllipseCallout">
              <a:avLst>
                <a:gd name="adj1" fmla="val 62463"/>
                <a:gd name="adj2" fmla="val 3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86">
                  <a:latin typeface="Cambria" pitchFamily="18" charset="0"/>
                </a:rPr>
                <a:t>Còn ảnh hưởng gì nữa không?</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3"/>
          <p:cNvGrpSpPr>
            <a:grpSpLocks/>
          </p:cNvGrpSpPr>
          <p:nvPr/>
        </p:nvGrpSpPr>
        <p:grpSpPr bwMode="auto">
          <a:xfrm>
            <a:off x="2438398" y="3936086"/>
            <a:ext cx="8839202" cy="535513"/>
            <a:chOff x="1289" y="2160"/>
            <a:chExt cx="4176" cy="339"/>
          </a:xfrm>
        </p:grpSpPr>
        <p:sp>
          <p:nvSpPr>
            <p:cNvPr id="78" name="AutoShape 18"/>
            <p:cNvSpPr>
              <a:spLocks noChangeArrowheads="1"/>
            </p:cNvSpPr>
            <p:nvPr/>
          </p:nvSpPr>
          <p:spPr bwMode="gray">
            <a:xfrm>
              <a:off x="1472" y="2160"/>
              <a:ext cx="399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grpSp>
          <p:nvGrpSpPr>
            <p:cNvPr id="11" name="Group 19"/>
            <p:cNvGrpSpPr>
              <a:grpSpLocks/>
            </p:cNvGrpSpPr>
            <p:nvPr/>
          </p:nvGrpSpPr>
          <p:grpSpPr bwMode="auto">
            <a:xfrm>
              <a:off x="1289" y="2183"/>
              <a:ext cx="316" cy="316"/>
              <a:chOff x="980" y="1412"/>
              <a:chExt cx="316" cy="316"/>
            </a:xfrm>
          </p:grpSpPr>
          <p:sp>
            <p:nvSpPr>
              <p:cNvPr id="82" name="Oval 20"/>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83" name="Oval 21"/>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80" name="Text Box 22"/>
            <p:cNvSpPr txBox="1">
              <a:spLocks noChangeArrowheads="1"/>
            </p:cNvSpPr>
            <p:nvPr/>
          </p:nvSpPr>
          <p:spPr bwMode="gray">
            <a:xfrm>
              <a:off x="1344" y="2232"/>
              <a:ext cx="164" cy="233"/>
            </a:xfrm>
            <a:prstGeom prst="rect">
              <a:avLst/>
            </a:prstGeom>
            <a:noFill/>
            <a:ln w="9525" algn="ctr">
              <a:noFill/>
              <a:miter lim="800000"/>
              <a:headEnd/>
              <a:tailEnd/>
            </a:ln>
          </p:spPr>
          <p:txBody>
            <a:bodyPr wrap="none">
              <a:spAutoFit/>
            </a:bodyPr>
            <a:lstStyle/>
            <a:p>
              <a:r>
                <a:rPr lang="en-US" sz="1791" b="1">
                  <a:solidFill>
                    <a:srgbClr val="0070C0"/>
                  </a:solidFill>
                </a:rPr>
                <a:t>3</a:t>
              </a:r>
            </a:p>
          </p:txBody>
        </p:sp>
        <p:sp>
          <p:nvSpPr>
            <p:cNvPr id="81" name="Text Box 23"/>
            <p:cNvSpPr txBox="1">
              <a:spLocks noChangeArrowheads="1"/>
            </p:cNvSpPr>
            <p:nvPr/>
          </p:nvSpPr>
          <p:spPr bwMode="gray">
            <a:xfrm>
              <a:off x="1605" y="2214"/>
              <a:ext cx="2873" cy="233"/>
            </a:xfrm>
            <a:prstGeom prst="rect">
              <a:avLst/>
            </a:prstGeom>
            <a:noFill/>
            <a:ln w="9525">
              <a:noFill/>
              <a:miter lim="800000"/>
              <a:headEnd/>
              <a:tailEnd/>
            </a:ln>
          </p:spPr>
          <p:txBody>
            <a:bodyPr wrap="none">
              <a:spAutoFit/>
            </a:bodyPr>
            <a:lstStyle/>
            <a:p>
              <a:r>
                <a:rPr lang="en-US" sz="1791" b="1">
                  <a:solidFill>
                    <a:srgbClr val="0070C0"/>
                  </a:solidFill>
                </a:rPr>
                <a:t>Trọng lực là trường hợp riêng của lực hấp dẫn</a:t>
              </a:r>
            </a:p>
          </p:txBody>
        </p:sp>
      </p:grpSp>
      <p:grpSp>
        <p:nvGrpSpPr>
          <p:cNvPr id="3" name="Group 41"/>
          <p:cNvGrpSpPr>
            <a:grpSpLocks/>
          </p:cNvGrpSpPr>
          <p:nvPr/>
        </p:nvGrpSpPr>
        <p:grpSpPr bwMode="auto">
          <a:xfrm>
            <a:off x="1871134" y="1912504"/>
            <a:ext cx="4732866" cy="535512"/>
            <a:chOff x="720" y="1005"/>
            <a:chExt cx="2236" cy="339"/>
          </a:xfrm>
        </p:grpSpPr>
        <p:sp>
          <p:nvSpPr>
            <p:cNvPr id="64" name="AutoShape 5"/>
            <p:cNvSpPr>
              <a:spLocks noChangeArrowheads="1"/>
            </p:cNvSpPr>
            <p:nvPr/>
          </p:nvSpPr>
          <p:spPr bwMode="gray">
            <a:xfrm>
              <a:off x="903" y="1005"/>
              <a:ext cx="205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grpSp>
          <p:nvGrpSpPr>
            <p:cNvPr id="4" name="Group 64"/>
            <p:cNvGrpSpPr>
              <a:grpSpLocks/>
            </p:cNvGrpSpPr>
            <p:nvPr/>
          </p:nvGrpSpPr>
          <p:grpSpPr bwMode="auto">
            <a:xfrm>
              <a:off x="720" y="1028"/>
              <a:ext cx="316" cy="316"/>
              <a:chOff x="720" y="1172"/>
              <a:chExt cx="316" cy="316"/>
            </a:xfrm>
          </p:grpSpPr>
          <p:sp>
            <p:nvSpPr>
              <p:cNvPr id="68" name="Oval 7"/>
              <p:cNvSpPr>
                <a:spLocks noChangeArrowheads="1"/>
              </p:cNvSpPr>
              <p:nvPr/>
            </p:nvSpPr>
            <p:spPr bwMode="gray">
              <a:xfrm>
                <a:off x="720" y="117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69" name="Oval 8"/>
              <p:cNvSpPr>
                <a:spLocks noChangeArrowheads="1"/>
              </p:cNvSpPr>
              <p:nvPr/>
            </p:nvSpPr>
            <p:spPr bwMode="gray">
              <a:xfrm>
                <a:off x="768" y="122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66" name="Text Box 10"/>
            <p:cNvSpPr txBox="1">
              <a:spLocks noChangeArrowheads="1"/>
            </p:cNvSpPr>
            <p:nvPr/>
          </p:nvSpPr>
          <p:spPr bwMode="gray">
            <a:xfrm>
              <a:off x="775" y="1077"/>
              <a:ext cx="164" cy="233"/>
            </a:xfrm>
            <a:prstGeom prst="rect">
              <a:avLst/>
            </a:prstGeom>
            <a:noFill/>
            <a:ln w="9525" algn="ctr">
              <a:noFill/>
              <a:miter lim="800000"/>
              <a:headEnd/>
              <a:tailEnd/>
            </a:ln>
          </p:spPr>
          <p:txBody>
            <a:bodyPr wrap="none">
              <a:spAutoFit/>
            </a:bodyPr>
            <a:lstStyle/>
            <a:p>
              <a:r>
                <a:rPr lang="en-US" sz="1791" b="1">
                  <a:solidFill>
                    <a:srgbClr val="0070C0"/>
                  </a:solidFill>
                </a:rPr>
                <a:t>1</a:t>
              </a:r>
            </a:p>
          </p:txBody>
        </p:sp>
        <p:sp>
          <p:nvSpPr>
            <p:cNvPr id="67" name="Text Box 11"/>
            <p:cNvSpPr txBox="1">
              <a:spLocks noChangeArrowheads="1"/>
            </p:cNvSpPr>
            <p:nvPr/>
          </p:nvSpPr>
          <p:spPr bwMode="gray">
            <a:xfrm>
              <a:off x="1036" y="1059"/>
              <a:ext cx="827" cy="233"/>
            </a:xfrm>
            <a:prstGeom prst="rect">
              <a:avLst/>
            </a:prstGeom>
            <a:noFill/>
            <a:ln w="9525">
              <a:noFill/>
              <a:miter lim="800000"/>
              <a:headEnd/>
              <a:tailEnd/>
            </a:ln>
          </p:spPr>
          <p:txBody>
            <a:bodyPr wrap="none">
              <a:spAutoFit/>
            </a:bodyPr>
            <a:lstStyle/>
            <a:p>
              <a:r>
                <a:rPr lang="en-US" sz="1791" b="1">
                  <a:solidFill>
                    <a:srgbClr val="0070C0"/>
                  </a:solidFill>
                </a:rPr>
                <a:t>Lực hấp dẫn</a:t>
              </a:r>
            </a:p>
          </p:txBody>
        </p:sp>
      </p:grpSp>
      <p:grpSp>
        <p:nvGrpSpPr>
          <p:cNvPr id="8" name="Group 42"/>
          <p:cNvGrpSpPr>
            <a:grpSpLocks/>
          </p:cNvGrpSpPr>
          <p:nvPr/>
        </p:nvGrpSpPr>
        <p:grpSpPr bwMode="auto">
          <a:xfrm>
            <a:off x="2540003" y="2926659"/>
            <a:ext cx="5892800" cy="530774"/>
            <a:chOff x="1104" y="1488"/>
            <a:chExt cx="2784" cy="336"/>
          </a:xfrm>
        </p:grpSpPr>
        <p:sp>
          <p:nvSpPr>
            <p:cNvPr id="71" name="AutoShape 4"/>
            <p:cNvSpPr>
              <a:spLocks noChangeArrowheads="1"/>
            </p:cNvSpPr>
            <p:nvPr/>
          </p:nvSpPr>
          <p:spPr bwMode="gray">
            <a:xfrm>
              <a:off x="1321" y="1488"/>
              <a:ext cx="2567"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72" name="Text Box 12"/>
            <p:cNvSpPr txBox="1">
              <a:spLocks noChangeArrowheads="1"/>
            </p:cNvSpPr>
            <p:nvPr/>
          </p:nvSpPr>
          <p:spPr bwMode="gray">
            <a:xfrm>
              <a:off x="1440" y="1542"/>
              <a:ext cx="1657" cy="233"/>
            </a:xfrm>
            <a:prstGeom prst="rect">
              <a:avLst/>
            </a:prstGeom>
            <a:noFill/>
            <a:ln w="9525">
              <a:noFill/>
              <a:miter lim="800000"/>
              <a:headEnd/>
              <a:tailEnd/>
            </a:ln>
          </p:spPr>
          <p:txBody>
            <a:bodyPr wrap="none">
              <a:spAutoFit/>
            </a:bodyPr>
            <a:lstStyle/>
            <a:p>
              <a:r>
                <a:rPr lang="en-US" sz="1791" b="1">
                  <a:solidFill>
                    <a:srgbClr val="0070C0"/>
                  </a:solidFill>
                </a:rPr>
                <a:t>Định luật vạn vật hấp dẫn</a:t>
              </a:r>
            </a:p>
          </p:txBody>
        </p:sp>
        <p:grpSp>
          <p:nvGrpSpPr>
            <p:cNvPr id="9" name="Group 72"/>
            <p:cNvGrpSpPr>
              <a:grpSpLocks/>
            </p:cNvGrpSpPr>
            <p:nvPr/>
          </p:nvGrpSpPr>
          <p:grpSpPr bwMode="auto">
            <a:xfrm>
              <a:off x="1104" y="1508"/>
              <a:ext cx="316" cy="316"/>
              <a:chOff x="884" y="1192"/>
              <a:chExt cx="316" cy="316"/>
            </a:xfrm>
          </p:grpSpPr>
          <p:sp>
            <p:nvSpPr>
              <p:cNvPr id="75" name="Oval 15"/>
              <p:cNvSpPr>
                <a:spLocks noChangeArrowheads="1"/>
              </p:cNvSpPr>
              <p:nvPr/>
            </p:nvSpPr>
            <p:spPr bwMode="gray">
              <a:xfrm>
                <a:off x="884" y="119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76" name="Oval 16"/>
              <p:cNvSpPr>
                <a:spLocks noChangeArrowheads="1"/>
              </p:cNvSpPr>
              <p:nvPr/>
            </p:nvSpPr>
            <p:spPr bwMode="gray">
              <a:xfrm>
                <a:off x="932" y="1236"/>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74" name="Text Box 17"/>
            <p:cNvSpPr txBox="1">
              <a:spLocks noChangeArrowheads="1"/>
            </p:cNvSpPr>
            <p:nvPr/>
          </p:nvSpPr>
          <p:spPr bwMode="gray">
            <a:xfrm>
              <a:off x="1152" y="1536"/>
              <a:ext cx="164" cy="233"/>
            </a:xfrm>
            <a:prstGeom prst="rect">
              <a:avLst/>
            </a:prstGeom>
            <a:noFill/>
            <a:ln w="9525" algn="ctr">
              <a:noFill/>
              <a:miter lim="800000"/>
              <a:headEnd/>
              <a:tailEnd/>
            </a:ln>
          </p:spPr>
          <p:txBody>
            <a:bodyPr wrap="none">
              <a:spAutoFit/>
            </a:bodyPr>
            <a:lstStyle/>
            <a:p>
              <a:r>
                <a:rPr lang="en-US" sz="1791" b="1">
                  <a:solidFill>
                    <a:srgbClr val="0070C0"/>
                  </a:solidFill>
                </a:rPr>
                <a:t>2</a:t>
              </a:r>
            </a:p>
          </p:txBody>
        </p:sp>
      </p:grpSp>
      <p:sp>
        <p:nvSpPr>
          <p:cNvPr id="35" name="Freeform 7"/>
          <p:cNvSpPr>
            <a:spLocks/>
          </p:cNvSpPr>
          <p:nvPr/>
        </p:nvSpPr>
        <p:spPr bwMode="gray">
          <a:xfrm>
            <a:off x="1" y="92708"/>
            <a:ext cx="12208933" cy="6838452"/>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en-US" sz="1791">
              <a:latin typeface="Cambria" pitchFamily="18" charset="0"/>
            </a:endParaRPr>
          </a:p>
        </p:txBody>
      </p:sp>
      <p:pic>
        <p:nvPicPr>
          <p:cNvPr id="1026" name="Picture 2" descr="D:\Education\Trung hoc Thuc hanh\General\Data\10 - Luc hap dan\img\sun.png"/>
          <p:cNvPicPr>
            <a:picLocks noChangeAspect="1" noChangeArrowheads="1"/>
          </p:cNvPicPr>
          <p:nvPr/>
        </p:nvPicPr>
        <p:blipFill>
          <a:blip r:embed="rId2"/>
          <a:srcRect l="53196"/>
          <a:stretch>
            <a:fillRect/>
          </a:stretch>
        </p:blipFill>
        <p:spPr bwMode="auto">
          <a:xfrm>
            <a:off x="6" y="1230080"/>
            <a:ext cx="3251200" cy="4890701"/>
          </a:xfrm>
          <a:prstGeom prst="rect">
            <a:avLst/>
          </a:prstGeom>
          <a:noFill/>
        </p:spPr>
      </p:pic>
      <p:sp>
        <p:nvSpPr>
          <p:cNvPr id="2" name="Title 1"/>
          <p:cNvSpPr>
            <a:spLocks noGrp="1"/>
          </p:cNvSpPr>
          <p:nvPr>
            <p:ph type="title"/>
          </p:nvPr>
        </p:nvSpPr>
        <p:spPr/>
        <p:txBody>
          <a:bodyPr/>
          <a:lstStyle/>
          <a:p>
            <a:r>
              <a:rPr lang="en-US"/>
              <a:t>Nội dung</a:t>
            </a:r>
          </a:p>
        </p:txBody>
      </p:sp>
      <p:sp>
        <p:nvSpPr>
          <p:cNvPr id="60" name="AutoShape 2"/>
          <p:cNvSpPr>
            <a:spLocks noChangeArrowheads="1"/>
          </p:cNvSpPr>
          <p:nvPr/>
        </p:nvSpPr>
        <p:spPr bwMode="gray">
          <a:xfrm rot="5400000">
            <a:off x="-2211849" y="708199"/>
            <a:ext cx="4408898" cy="5907618"/>
          </a:xfrm>
          <a:custGeom>
            <a:avLst/>
            <a:gdLst>
              <a:gd name="T0" fmla="*/ 2147483647 w 21600"/>
              <a:gd name="T1" fmla="*/ 0 h 21600"/>
              <a:gd name="T2" fmla="*/ 139820246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FFFFFF"/>
              </a:gs>
              <a:gs pos="100000">
                <a:srgbClr val="0099FF"/>
              </a:gs>
            </a:gsLst>
            <a:lin ang="0" scaled="1"/>
          </a:gradFill>
          <a:ln w="9525" algn="ctr">
            <a:noFill/>
            <a:miter lim="800000"/>
            <a:headEnd/>
            <a:tailEnd/>
          </a:ln>
        </p:spPr>
        <p:txBody>
          <a:bodyPr wrap="none" anchor="ctr"/>
          <a:lstStyle/>
          <a:p>
            <a:endParaRPr lang="en-US" sz="1791"/>
          </a:p>
        </p:txBody>
      </p:sp>
      <p:grpSp>
        <p:nvGrpSpPr>
          <p:cNvPr id="5" name="Group 54"/>
          <p:cNvGrpSpPr>
            <a:grpSpLocks/>
          </p:cNvGrpSpPr>
          <p:nvPr/>
        </p:nvGrpSpPr>
        <p:grpSpPr bwMode="auto">
          <a:xfrm>
            <a:off x="1625598" y="4950272"/>
            <a:ext cx="7721600" cy="537094"/>
            <a:chOff x="1981199" y="3657608"/>
            <a:chExt cx="5791201" cy="539751"/>
          </a:xfrm>
        </p:grpSpPr>
        <p:grpSp>
          <p:nvGrpSpPr>
            <p:cNvPr id="6" name="Group 44"/>
            <p:cNvGrpSpPr>
              <a:grpSpLocks/>
            </p:cNvGrpSpPr>
            <p:nvPr/>
          </p:nvGrpSpPr>
          <p:grpSpPr bwMode="auto">
            <a:xfrm>
              <a:off x="1981199" y="3657608"/>
              <a:ext cx="5791201" cy="539751"/>
              <a:chOff x="1200" y="2634"/>
              <a:chExt cx="3648" cy="340"/>
            </a:xfrm>
          </p:grpSpPr>
          <p:sp>
            <p:nvSpPr>
              <p:cNvPr id="101" name="AutoShape 24"/>
              <p:cNvSpPr>
                <a:spLocks noChangeArrowheads="1"/>
              </p:cNvSpPr>
              <p:nvPr/>
            </p:nvSpPr>
            <p:spPr bwMode="gray">
              <a:xfrm>
                <a:off x="1417" y="2634"/>
                <a:ext cx="3431"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102" name="Text Box 25"/>
              <p:cNvSpPr txBox="1">
                <a:spLocks noChangeArrowheads="1"/>
              </p:cNvSpPr>
              <p:nvPr/>
            </p:nvSpPr>
            <p:spPr bwMode="gray">
              <a:xfrm>
                <a:off x="1536" y="2688"/>
                <a:ext cx="87" cy="233"/>
              </a:xfrm>
              <a:prstGeom prst="rect">
                <a:avLst/>
              </a:prstGeom>
              <a:noFill/>
              <a:ln w="9525">
                <a:noFill/>
                <a:miter lim="800000"/>
                <a:headEnd/>
                <a:tailEnd/>
              </a:ln>
            </p:spPr>
            <p:txBody>
              <a:bodyPr wrap="none">
                <a:spAutoFit/>
              </a:bodyPr>
              <a:lstStyle/>
              <a:p>
                <a:endParaRPr lang="en-US" sz="1791" b="1"/>
              </a:p>
            </p:txBody>
          </p:sp>
          <p:grpSp>
            <p:nvGrpSpPr>
              <p:cNvPr id="7" name="Group 26"/>
              <p:cNvGrpSpPr>
                <a:grpSpLocks/>
              </p:cNvGrpSpPr>
              <p:nvPr/>
            </p:nvGrpSpPr>
            <p:grpSpPr bwMode="auto">
              <a:xfrm>
                <a:off x="1200" y="2658"/>
                <a:ext cx="316" cy="316"/>
                <a:chOff x="980" y="1412"/>
                <a:chExt cx="316" cy="316"/>
              </a:xfrm>
            </p:grpSpPr>
            <p:sp>
              <p:nvSpPr>
                <p:cNvPr id="105" name="Oval 27"/>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106" name="Oval 2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104" name="Text Box 29"/>
              <p:cNvSpPr txBox="1">
                <a:spLocks noChangeArrowheads="1"/>
              </p:cNvSpPr>
              <p:nvPr/>
            </p:nvSpPr>
            <p:spPr bwMode="gray">
              <a:xfrm>
                <a:off x="1257" y="2706"/>
                <a:ext cx="164" cy="233"/>
              </a:xfrm>
              <a:prstGeom prst="rect">
                <a:avLst/>
              </a:prstGeom>
              <a:noFill/>
              <a:ln w="9525" algn="ctr">
                <a:noFill/>
                <a:miter lim="800000"/>
                <a:headEnd/>
                <a:tailEnd/>
              </a:ln>
            </p:spPr>
            <p:txBody>
              <a:bodyPr wrap="none">
                <a:spAutoFit/>
              </a:bodyPr>
              <a:lstStyle/>
              <a:p>
                <a:r>
                  <a:rPr lang="en-US" sz="1791" b="1">
                    <a:solidFill>
                      <a:srgbClr val="0070C0"/>
                    </a:solidFill>
                  </a:rPr>
                  <a:t>*</a:t>
                </a:r>
              </a:p>
            </p:txBody>
          </p:sp>
        </p:grpSp>
        <p:sp>
          <p:nvSpPr>
            <p:cNvPr id="100" name="Rectangle 53"/>
            <p:cNvSpPr>
              <a:spLocks noChangeArrowheads="1"/>
            </p:cNvSpPr>
            <p:nvPr/>
          </p:nvSpPr>
          <p:spPr bwMode="auto">
            <a:xfrm>
              <a:off x="2590800" y="3733800"/>
              <a:ext cx="3659822" cy="369332"/>
            </a:xfrm>
            <a:prstGeom prst="rect">
              <a:avLst/>
            </a:prstGeom>
            <a:noFill/>
            <a:ln w="9525">
              <a:noFill/>
              <a:miter lim="800000"/>
              <a:headEnd/>
              <a:tailEnd/>
            </a:ln>
          </p:spPr>
          <p:txBody>
            <a:bodyPr wrap="none">
              <a:spAutoFit/>
            </a:bodyPr>
            <a:lstStyle/>
            <a:p>
              <a:r>
                <a:rPr lang="en-US" sz="1791" b="1">
                  <a:solidFill>
                    <a:srgbClr val="0070C0"/>
                  </a:solidFill>
                </a:rPr>
                <a:t>Giá trị của định luật vạn vật hấp dẫn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rot="19800000">
            <a:off x="4574242" y="3385826"/>
            <a:ext cx="2104549" cy="1570641"/>
          </a:xfrm>
          <a:prstGeom prst="ellipse">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sp>
        <p:nvSpPr>
          <p:cNvPr id="10" name="Oval 9"/>
          <p:cNvSpPr/>
          <p:nvPr/>
        </p:nvSpPr>
        <p:spPr>
          <a:xfrm rot="19800000">
            <a:off x="4351867" y="3504825"/>
            <a:ext cx="2540000" cy="1364847"/>
          </a:xfrm>
          <a:prstGeom prst="ellipse">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sp>
        <p:nvSpPr>
          <p:cNvPr id="2" name="Title 1"/>
          <p:cNvSpPr>
            <a:spLocks noGrp="1"/>
          </p:cNvSpPr>
          <p:nvPr>
            <p:ph type="title"/>
          </p:nvPr>
        </p:nvSpPr>
        <p:spPr>
          <a:xfrm>
            <a:off x="304800" y="294912"/>
            <a:ext cx="11176000" cy="712438"/>
          </a:xfrm>
        </p:spPr>
        <p:txBody>
          <a:bodyPr/>
          <a:lstStyle/>
          <a:p>
            <a:r>
              <a:rPr lang="en-US" sz="1990">
                <a:solidFill>
                  <a:srgbClr val="0070C0"/>
                </a:solidFill>
              </a:rPr>
              <a:t>Giá trị của định luật vạn vật hấp dẫn</a:t>
            </a:r>
            <a:endParaRPr lang="en-US" sz="1990"/>
          </a:p>
        </p:txBody>
      </p:sp>
      <p:pic>
        <p:nvPicPr>
          <p:cNvPr id="36866" name="Picture 2" descr="D:\Education\Trung hoc Thuc hanh\General\Data\10 - Luc hap dan\img\earth.png"/>
          <p:cNvPicPr>
            <a:picLocks noChangeAspect="1" noChangeArrowheads="1"/>
          </p:cNvPicPr>
          <p:nvPr/>
        </p:nvPicPr>
        <p:blipFill>
          <a:blip r:embed="rId2"/>
          <a:srcRect/>
          <a:stretch>
            <a:fillRect/>
          </a:stretch>
        </p:blipFill>
        <p:spPr bwMode="auto">
          <a:xfrm>
            <a:off x="4605867" y="3429000"/>
            <a:ext cx="2032000" cy="1516497"/>
          </a:xfrm>
          <a:prstGeom prst="rect">
            <a:avLst/>
          </a:prstGeom>
          <a:noFill/>
        </p:spPr>
      </p:pic>
      <p:pic>
        <p:nvPicPr>
          <p:cNvPr id="36867" name="Picture 3" descr="D:\Education\Trung hoc Thuc hanh\General\Data\10 - Luc hap dan\img\moon.png"/>
          <p:cNvPicPr>
            <a:picLocks noChangeAspect="1" noChangeArrowheads="1"/>
          </p:cNvPicPr>
          <p:nvPr/>
        </p:nvPicPr>
        <p:blipFill>
          <a:blip r:embed="rId3"/>
          <a:srcRect/>
          <a:stretch>
            <a:fillRect/>
          </a:stretch>
        </p:blipFill>
        <p:spPr bwMode="auto">
          <a:xfrm>
            <a:off x="8161867" y="2102066"/>
            <a:ext cx="1117600" cy="842171"/>
          </a:xfrm>
          <a:prstGeom prst="rect">
            <a:avLst/>
          </a:prstGeom>
          <a:noFill/>
        </p:spPr>
      </p:pic>
      <p:sp>
        <p:nvSpPr>
          <p:cNvPr id="11" name="Line 12"/>
          <p:cNvSpPr>
            <a:spLocks noChangeShapeType="1"/>
          </p:cNvSpPr>
          <p:nvPr/>
        </p:nvSpPr>
        <p:spPr bwMode="auto">
          <a:xfrm flipV="1">
            <a:off x="6502400" y="3277350"/>
            <a:ext cx="812800" cy="454949"/>
          </a:xfrm>
          <a:prstGeom prst="line">
            <a:avLst/>
          </a:prstGeom>
          <a:noFill/>
          <a:ln w="76200">
            <a:solidFill>
              <a:srgbClr val="FF0000"/>
            </a:solidFill>
            <a:round/>
            <a:headEnd type="none" w="sm" len="sm"/>
            <a:tailEnd type="triangle" w="med" len="med"/>
          </a:ln>
          <a:effectLst/>
        </p:spPr>
        <p:txBody>
          <a:bodyPr/>
          <a:lstStyle/>
          <a:p>
            <a:endParaRPr lang="en-US" sz="1791"/>
          </a:p>
        </p:txBody>
      </p:sp>
      <p:grpSp>
        <p:nvGrpSpPr>
          <p:cNvPr id="23" name="Group 22"/>
          <p:cNvGrpSpPr/>
          <p:nvPr/>
        </p:nvGrpSpPr>
        <p:grpSpPr>
          <a:xfrm>
            <a:off x="2641601" y="2974051"/>
            <a:ext cx="2336800" cy="606599"/>
            <a:chOff x="1981200" y="2971800"/>
            <a:chExt cx="1752600" cy="609600"/>
          </a:xfrm>
        </p:grpSpPr>
        <p:sp>
          <p:nvSpPr>
            <p:cNvPr id="14" name="Rectangle 110"/>
            <p:cNvSpPr>
              <a:spLocks noChangeArrowheads="1"/>
            </p:cNvSpPr>
            <p:nvPr/>
          </p:nvSpPr>
          <p:spPr bwMode="auto">
            <a:xfrm>
              <a:off x="1981200" y="2971800"/>
              <a:ext cx="861053" cy="369741"/>
            </a:xfrm>
            <a:prstGeom prst="rect">
              <a:avLst/>
            </a:prstGeom>
            <a:noFill/>
            <a:ln w="9525">
              <a:noFill/>
              <a:miter lim="800000"/>
              <a:headEnd/>
              <a:tailEnd/>
            </a:ln>
          </p:spPr>
          <p:txBody>
            <a:bodyPr wrap="none">
              <a:spAutoFit/>
            </a:bodyPr>
            <a:lstStyle/>
            <a:p>
              <a:r>
                <a:rPr lang="en-US" sz="1791" b="1">
                  <a:solidFill>
                    <a:srgbClr val="FF0000"/>
                  </a:solidFill>
                  <a:latin typeface="Cambria" pitchFamily="18" charset="0"/>
                </a:rPr>
                <a:t>Triều rút</a:t>
              </a:r>
              <a:endParaRPr lang="en-US" sz="1990" b="1">
                <a:solidFill>
                  <a:srgbClr val="FF0000"/>
                </a:solidFill>
                <a:latin typeface="Cambria" pitchFamily="18" charset="0"/>
              </a:endParaRPr>
            </a:p>
          </p:txBody>
        </p:sp>
        <p:cxnSp>
          <p:nvCxnSpPr>
            <p:cNvPr id="16" name="Straight Arrow Connector 15"/>
            <p:cNvCxnSpPr>
              <a:stCxn id="14" idx="3"/>
            </p:cNvCxnSpPr>
            <p:nvPr/>
          </p:nvCxnSpPr>
          <p:spPr>
            <a:xfrm>
              <a:off x="2842253" y="3156671"/>
              <a:ext cx="891547" cy="424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908806" y="4111424"/>
            <a:ext cx="2343576" cy="519163"/>
            <a:chOff x="5181603" y="4114800"/>
            <a:chExt cx="1757681" cy="521732"/>
          </a:xfrm>
        </p:grpSpPr>
        <p:sp>
          <p:nvSpPr>
            <p:cNvPr id="12" name="Rectangle 110"/>
            <p:cNvSpPr>
              <a:spLocks noChangeArrowheads="1"/>
            </p:cNvSpPr>
            <p:nvPr/>
          </p:nvSpPr>
          <p:spPr bwMode="auto">
            <a:xfrm>
              <a:off x="5943600" y="4267200"/>
              <a:ext cx="995684" cy="369332"/>
            </a:xfrm>
            <a:prstGeom prst="rect">
              <a:avLst/>
            </a:prstGeom>
            <a:noFill/>
            <a:ln w="9525">
              <a:noFill/>
              <a:miter lim="800000"/>
              <a:headEnd/>
              <a:tailEnd/>
            </a:ln>
          </p:spPr>
          <p:txBody>
            <a:bodyPr wrap="none">
              <a:spAutoFit/>
            </a:bodyPr>
            <a:lstStyle/>
            <a:p>
              <a:r>
                <a:rPr lang="en-US" sz="1791" b="1">
                  <a:solidFill>
                    <a:srgbClr val="FF0000"/>
                  </a:solidFill>
                  <a:latin typeface="Cambria" pitchFamily="18" charset="0"/>
                </a:rPr>
                <a:t>Triều dâng</a:t>
              </a:r>
              <a:endParaRPr lang="en-US" sz="1990" b="1">
                <a:solidFill>
                  <a:srgbClr val="FF0000"/>
                </a:solidFill>
                <a:latin typeface="Cambria" pitchFamily="18" charset="0"/>
              </a:endParaRPr>
            </a:p>
          </p:txBody>
        </p:sp>
        <p:cxnSp>
          <p:nvCxnSpPr>
            <p:cNvPr id="18" name="Straight Arrow Connector 17"/>
            <p:cNvCxnSpPr>
              <a:stCxn id="12" idx="1"/>
            </p:cNvCxnSpPr>
            <p:nvPr/>
          </p:nvCxnSpPr>
          <p:spPr>
            <a:xfrm flipH="1" flipV="1">
              <a:off x="5181603" y="4114800"/>
              <a:ext cx="761997"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ssolve">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25"/>
                                        </p:tgtEl>
                                      </p:cBhvr>
                                    </p:animEffect>
                                    <p:set>
                                      <p:cBhvr>
                                        <p:cTn id="17" dur="1" fill="hold">
                                          <p:stCondLst>
                                            <p:cond delay="1999"/>
                                          </p:stCondLst>
                                        </p:cTn>
                                        <p:tgtEl>
                                          <p:spTgt spid="25"/>
                                        </p:tgtEl>
                                        <p:attrNameLst>
                                          <p:attrName>style.visibility</p:attrName>
                                        </p:attrNameLst>
                                      </p:cBhvr>
                                      <p:to>
                                        <p:strVal val="hidden"/>
                                      </p:to>
                                    </p:se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right)">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90">
                <a:solidFill>
                  <a:srgbClr val="0070C0"/>
                </a:solidFill>
              </a:rPr>
              <a:t>Giá trị của định luật vạn vật hấp dẫn</a:t>
            </a:r>
            <a:endParaRPr lang="en-US" sz="1990"/>
          </a:p>
        </p:txBody>
      </p:sp>
      <p:pic>
        <p:nvPicPr>
          <p:cNvPr id="37890" name="Picture 2" descr="D:\Education\Trung hoc Thuc hanh\General\Data\10 - Luc hap dan\img\solar-system-mural - Copy - Copy.jpg"/>
          <p:cNvPicPr>
            <a:picLocks noChangeAspect="1" noChangeArrowheads="1"/>
          </p:cNvPicPr>
          <p:nvPr/>
        </p:nvPicPr>
        <p:blipFill>
          <a:blip r:embed="rId2"/>
          <a:srcRect t="2869"/>
          <a:stretch>
            <a:fillRect/>
          </a:stretch>
        </p:blipFill>
        <p:spPr bwMode="auto">
          <a:xfrm>
            <a:off x="304801" y="1328435"/>
            <a:ext cx="11582400" cy="5133558"/>
          </a:xfrm>
          <a:prstGeom prst="rect">
            <a:avLst/>
          </a:prstGeom>
          <a:noFill/>
        </p:spPr>
      </p:pic>
      <p:sp>
        <p:nvSpPr>
          <p:cNvPr id="7" name="Rectangle 110"/>
          <p:cNvSpPr>
            <a:spLocks noChangeArrowheads="1"/>
          </p:cNvSpPr>
          <p:nvPr/>
        </p:nvSpPr>
        <p:spPr bwMode="auto">
          <a:xfrm>
            <a:off x="541878" y="6032356"/>
            <a:ext cx="8340385" cy="321574"/>
          </a:xfrm>
          <a:prstGeom prst="rect">
            <a:avLst/>
          </a:prstGeom>
          <a:noFill/>
          <a:ln w="9525">
            <a:noFill/>
            <a:miter lim="800000"/>
            <a:headEnd/>
            <a:tailEnd/>
          </a:ln>
        </p:spPr>
        <p:txBody>
          <a:bodyPr wrap="none">
            <a:spAutoFit/>
          </a:bodyPr>
          <a:lstStyle/>
          <a:p>
            <a:r>
              <a:rPr lang="en-US" sz="1493" b="1">
                <a:solidFill>
                  <a:schemeClr val="bg1"/>
                </a:solidFill>
                <a:latin typeface="Cambria" pitchFamily="18" charset="0"/>
              </a:rPr>
              <a:t>Sao thủy – Sao kim – Trái đất – Sao hỏa -- Sao mộc – Sao thổ - Sao thiên vương – Sao hải vương </a:t>
            </a:r>
          </a:p>
        </p:txBody>
      </p:sp>
      <p:sp>
        <p:nvSpPr>
          <p:cNvPr id="9" name="Rectangle 8"/>
          <p:cNvSpPr/>
          <p:nvPr/>
        </p:nvSpPr>
        <p:spPr>
          <a:xfrm>
            <a:off x="10160024" y="1457592"/>
            <a:ext cx="547442" cy="275635"/>
          </a:xfrm>
          <a:prstGeom prst="rect">
            <a:avLst/>
          </a:prstGeom>
        </p:spPr>
        <p:txBody>
          <a:bodyPr wrap="none">
            <a:spAutoFit/>
          </a:bodyPr>
          <a:lstStyle/>
          <a:p>
            <a:r>
              <a:rPr lang="en-US" sz="1194" b="1">
                <a:solidFill>
                  <a:schemeClr val="bg1"/>
                </a:solidFill>
                <a:latin typeface="Cambria" pitchFamily="18" charset="0"/>
              </a:rPr>
              <a:t>1846</a:t>
            </a:r>
            <a:endParaRPr lang="en-US" sz="1393" b="1">
              <a:solidFill>
                <a:schemeClr val="bg1"/>
              </a:solidFill>
              <a:latin typeface="Cambria"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90">
                <a:solidFill>
                  <a:srgbClr val="0070C0"/>
                </a:solidFill>
              </a:rPr>
              <a:t>Giá trị của định luật vạn vật hấp dẫn</a:t>
            </a:r>
            <a:endParaRPr lang="en-US" sz="1990"/>
          </a:p>
        </p:txBody>
      </p:sp>
      <p:grpSp>
        <p:nvGrpSpPr>
          <p:cNvPr id="10" name="Group 9"/>
          <p:cNvGrpSpPr/>
          <p:nvPr/>
        </p:nvGrpSpPr>
        <p:grpSpPr>
          <a:xfrm>
            <a:off x="4470400" y="1609205"/>
            <a:ext cx="7416800" cy="4432611"/>
            <a:chOff x="3124200" y="1600200"/>
            <a:chExt cx="5562600" cy="4454543"/>
          </a:xfrm>
        </p:grpSpPr>
        <p:pic>
          <p:nvPicPr>
            <p:cNvPr id="38916" name="Picture 4" descr="File:GPS Satellite NASA art-iif.jpg">
              <a:hlinkClick r:id="rId2"/>
            </p:cNvPr>
            <p:cNvPicPr>
              <a:picLocks noChangeAspect="1" noChangeArrowheads="1"/>
            </p:cNvPicPr>
            <p:nvPr/>
          </p:nvPicPr>
          <p:blipFill>
            <a:blip r:embed="rId3"/>
            <a:srcRect/>
            <a:stretch>
              <a:fillRect/>
            </a:stretch>
          </p:blipFill>
          <p:spPr bwMode="auto">
            <a:xfrm>
              <a:off x="3124200" y="1600200"/>
              <a:ext cx="5562600" cy="4454543"/>
            </a:xfrm>
            <a:prstGeom prst="rect">
              <a:avLst/>
            </a:prstGeom>
            <a:noFill/>
          </p:spPr>
        </p:pic>
        <p:sp>
          <p:nvSpPr>
            <p:cNvPr id="8" name="Rectangle 7"/>
            <p:cNvSpPr/>
            <p:nvPr/>
          </p:nvSpPr>
          <p:spPr>
            <a:xfrm>
              <a:off x="6027739" y="1600200"/>
              <a:ext cx="2007686" cy="276101"/>
            </a:xfrm>
            <a:prstGeom prst="rect">
              <a:avLst/>
            </a:prstGeom>
          </p:spPr>
          <p:txBody>
            <a:bodyPr wrap="none">
              <a:spAutoFit/>
            </a:bodyPr>
            <a:lstStyle/>
            <a:p>
              <a:r>
                <a:rPr lang="en-US" sz="1194" b="1">
                  <a:solidFill>
                    <a:schemeClr val="bg1"/>
                  </a:solidFill>
                  <a:latin typeface="Cambria" pitchFamily="18" charset="0"/>
                </a:rPr>
                <a:t>Một vệ tinh GPS – Thuvienvatly.com</a:t>
              </a:r>
              <a:endParaRPr lang="en-US" sz="1393" b="1">
                <a:solidFill>
                  <a:schemeClr val="bg1"/>
                </a:solidFill>
                <a:latin typeface="Cambria" pitchFamily="18" charset="0"/>
              </a:endParaRPr>
            </a:p>
          </p:txBody>
        </p:sp>
      </p:grpSp>
      <p:grpSp>
        <p:nvGrpSpPr>
          <p:cNvPr id="30" name="Group 29"/>
          <p:cNvGrpSpPr/>
          <p:nvPr/>
        </p:nvGrpSpPr>
        <p:grpSpPr>
          <a:xfrm>
            <a:off x="406406" y="2974051"/>
            <a:ext cx="2438400" cy="1819796"/>
            <a:chOff x="317500" y="2946400"/>
            <a:chExt cx="1828800" cy="1828800"/>
          </a:xfrm>
        </p:grpSpPr>
        <p:sp>
          <p:nvSpPr>
            <p:cNvPr id="26" name="Oval 25"/>
            <p:cNvSpPr/>
            <p:nvPr/>
          </p:nvSpPr>
          <p:spPr>
            <a:xfrm>
              <a:off x="317500" y="29464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grpSp>
          <p:nvGrpSpPr>
            <p:cNvPr id="19" name="Group 18"/>
            <p:cNvGrpSpPr/>
            <p:nvPr/>
          </p:nvGrpSpPr>
          <p:grpSpPr>
            <a:xfrm>
              <a:off x="457200" y="2971800"/>
              <a:ext cx="1524000" cy="1600200"/>
              <a:chOff x="533400" y="1066800"/>
              <a:chExt cx="1524000" cy="1600200"/>
            </a:xfrm>
          </p:grpSpPr>
          <p:sp>
            <p:nvSpPr>
              <p:cNvPr id="21" name="Isosceles Triangle 20"/>
              <p:cNvSpPr/>
              <p:nvPr/>
            </p:nvSpPr>
            <p:spPr>
              <a:xfrm>
                <a:off x="1104900" y="1066800"/>
                <a:ext cx="381000" cy="22860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pic>
            <p:nvPicPr>
              <p:cNvPr id="20" name="Picture 2" descr="D:\Education\Trung hoc Thuc hanh\General\Data\10 - Luc hap dan\img\earth.png"/>
              <p:cNvPicPr>
                <a:picLocks noChangeAspect="1" noChangeArrowheads="1"/>
              </p:cNvPicPr>
              <p:nvPr/>
            </p:nvPicPr>
            <p:blipFill>
              <a:blip r:embed="rId4"/>
              <a:srcRect/>
              <a:stretch>
                <a:fillRect/>
              </a:stretch>
            </p:blipFill>
            <p:spPr bwMode="auto">
              <a:xfrm>
                <a:off x="533400" y="1143000"/>
                <a:ext cx="1524000" cy="1524000"/>
              </a:xfrm>
              <a:prstGeom prst="rect">
                <a:avLst/>
              </a:prstGeom>
              <a:noFill/>
            </p:spPr>
          </p:pic>
        </p:grpSp>
      </p:grpSp>
      <p:grpSp>
        <p:nvGrpSpPr>
          <p:cNvPr id="31" name="Group 30"/>
          <p:cNvGrpSpPr/>
          <p:nvPr/>
        </p:nvGrpSpPr>
        <p:grpSpPr>
          <a:xfrm>
            <a:off x="609603" y="4718022"/>
            <a:ext cx="3251198" cy="2173645"/>
            <a:chOff x="533400" y="4673600"/>
            <a:chExt cx="2438399" cy="2184400"/>
          </a:xfrm>
        </p:grpSpPr>
        <p:grpSp>
          <p:nvGrpSpPr>
            <p:cNvPr id="22" name="Group 21"/>
            <p:cNvGrpSpPr/>
            <p:nvPr/>
          </p:nvGrpSpPr>
          <p:grpSpPr>
            <a:xfrm>
              <a:off x="533400" y="5257800"/>
              <a:ext cx="1524000" cy="1600200"/>
              <a:chOff x="533400" y="1066800"/>
              <a:chExt cx="1524000" cy="1600200"/>
            </a:xfrm>
          </p:grpSpPr>
          <p:sp>
            <p:nvSpPr>
              <p:cNvPr id="24" name="Isosceles Triangle 23"/>
              <p:cNvSpPr/>
              <p:nvPr/>
            </p:nvSpPr>
            <p:spPr>
              <a:xfrm>
                <a:off x="1104900" y="1066800"/>
                <a:ext cx="381000" cy="22860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pic>
            <p:nvPicPr>
              <p:cNvPr id="23" name="Picture 2" descr="D:\Education\Trung hoc Thuc hanh\General\Data\10 - Luc hap dan\img\earth.png"/>
              <p:cNvPicPr>
                <a:picLocks noChangeAspect="1" noChangeArrowheads="1"/>
              </p:cNvPicPr>
              <p:nvPr/>
            </p:nvPicPr>
            <p:blipFill>
              <a:blip r:embed="rId4"/>
              <a:srcRect/>
              <a:stretch>
                <a:fillRect/>
              </a:stretch>
            </p:blipFill>
            <p:spPr bwMode="auto">
              <a:xfrm>
                <a:off x="533400" y="1143000"/>
                <a:ext cx="1524000" cy="1524000"/>
              </a:xfrm>
              <a:prstGeom prst="rect">
                <a:avLst/>
              </a:prstGeom>
              <a:noFill/>
            </p:spPr>
          </p:pic>
        </p:grpSp>
        <p:sp>
          <p:nvSpPr>
            <p:cNvPr id="28" name="Freeform 27"/>
            <p:cNvSpPr/>
            <p:nvPr/>
          </p:nvSpPr>
          <p:spPr>
            <a:xfrm>
              <a:off x="1295399" y="4673600"/>
              <a:ext cx="1676400" cy="571500"/>
            </a:xfrm>
            <a:custGeom>
              <a:avLst/>
              <a:gdLst>
                <a:gd name="connsiteX0" fmla="*/ 0 w 571500"/>
                <a:gd name="connsiteY0" fmla="*/ 184150 h 603250"/>
                <a:gd name="connsiteX1" fmla="*/ 482600 w 571500"/>
                <a:gd name="connsiteY1" fmla="*/ 69850 h 603250"/>
                <a:gd name="connsiteX2" fmla="*/ 533400 w 571500"/>
                <a:gd name="connsiteY2" fmla="*/ 603250 h 603250"/>
                <a:gd name="connsiteX3" fmla="*/ 533400 w 571500"/>
                <a:gd name="connsiteY3" fmla="*/ 603250 h 603250"/>
                <a:gd name="connsiteX0" fmla="*/ 0 w 876300"/>
                <a:gd name="connsiteY0" fmla="*/ 488950 h 908050"/>
                <a:gd name="connsiteX1" fmla="*/ 787400 w 876300"/>
                <a:gd name="connsiteY1" fmla="*/ 69850 h 908050"/>
                <a:gd name="connsiteX2" fmla="*/ 533400 w 876300"/>
                <a:gd name="connsiteY2" fmla="*/ 908050 h 908050"/>
                <a:gd name="connsiteX3" fmla="*/ 533400 w 876300"/>
                <a:gd name="connsiteY3" fmla="*/ 908050 h 908050"/>
                <a:gd name="connsiteX0" fmla="*/ 0 w 1066800"/>
                <a:gd name="connsiteY0" fmla="*/ 488950 h 1212850"/>
                <a:gd name="connsiteX1" fmla="*/ 787400 w 1066800"/>
                <a:gd name="connsiteY1" fmla="*/ 69850 h 1212850"/>
                <a:gd name="connsiteX2" fmla="*/ 533400 w 1066800"/>
                <a:gd name="connsiteY2" fmla="*/ 908050 h 1212850"/>
                <a:gd name="connsiteX3" fmla="*/ 1066800 w 1066800"/>
                <a:gd name="connsiteY3" fmla="*/ 1212850 h 1212850"/>
                <a:gd name="connsiteX0" fmla="*/ 0 w 1371600"/>
                <a:gd name="connsiteY0" fmla="*/ 488950 h 1212850"/>
                <a:gd name="connsiteX1" fmla="*/ 787400 w 1371600"/>
                <a:gd name="connsiteY1" fmla="*/ 69850 h 1212850"/>
                <a:gd name="connsiteX2" fmla="*/ 533400 w 1371600"/>
                <a:gd name="connsiteY2" fmla="*/ 908050 h 1212850"/>
                <a:gd name="connsiteX3" fmla="*/ 1371600 w 1371600"/>
                <a:gd name="connsiteY3" fmla="*/ 920750 h 1212850"/>
                <a:gd name="connsiteX4" fmla="*/ 1066800 w 1371600"/>
                <a:gd name="connsiteY4" fmla="*/ 1212850 h 1212850"/>
                <a:gd name="connsiteX0" fmla="*/ 0 w 1371600"/>
                <a:gd name="connsiteY0" fmla="*/ 450850 h 1174750"/>
                <a:gd name="connsiteX1" fmla="*/ 787400 w 1371600"/>
                <a:gd name="connsiteY1" fmla="*/ 31750 h 1174750"/>
                <a:gd name="connsiteX2" fmla="*/ 1295400 w 1371600"/>
                <a:gd name="connsiteY2" fmla="*/ 641350 h 1174750"/>
                <a:gd name="connsiteX3" fmla="*/ 1371600 w 1371600"/>
                <a:gd name="connsiteY3" fmla="*/ 882650 h 1174750"/>
                <a:gd name="connsiteX4" fmla="*/ 1066800 w 1371600"/>
                <a:gd name="connsiteY4" fmla="*/ 1174750 h 1174750"/>
                <a:gd name="connsiteX0" fmla="*/ 0 w 1337733"/>
                <a:gd name="connsiteY0" fmla="*/ 450850 h 1174750"/>
                <a:gd name="connsiteX1" fmla="*/ 787400 w 1337733"/>
                <a:gd name="connsiteY1" fmla="*/ 31750 h 1174750"/>
                <a:gd name="connsiteX2" fmla="*/ 1295400 w 1337733"/>
                <a:gd name="connsiteY2" fmla="*/ 641350 h 1174750"/>
                <a:gd name="connsiteX3" fmla="*/ 1066800 w 1337733"/>
                <a:gd name="connsiteY3" fmla="*/ 1174750 h 1174750"/>
                <a:gd name="connsiteX0" fmla="*/ 0 w 1337733"/>
                <a:gd name="connsiteY0" fmla="*/ 450850 h 641350"/>
                <a:gd name="connsiteX1" fmla="*/ 787400 w 1337733"/>
                <a:gd name="connsiteY1" fmla="*/ 31750 h 641350"/>
                <a:gd name="connsiteX2" fmla="*/ 1295400 w 1337733"/>
                <a:gd name="connsiteY2" fmla="*/ 641350 h 641350"/>
                <a:gd name="connsiteX0" fmla="*/ 0 w 1718733"/>
                <a:gd name="connsiteY0" fmla="*/ 484717 h 484717"/>
                <a:gd name="connsiteX1" fmla="*/ 787400 w 1718733"/>
                <a:gd name="connsiteY1" fmla="*/ 65617 h 484717"/>
                <a:gd name="connsiteX2" fmla="*/ 1676400 w 1718733"/>
                <a:gd name="connsiteY2" fmla="*/ 141817 h 484717"/>
                <a:gd name="connsiteX0" fmla="*/ 0 w 1718733"/>
                <a:gd name="connsiteY0" fmla="*/ 577850 h 577850"/>
                <a:gd name="connsiteX1" fmla="*/ 787400 w 1718733"/>
                <a:gd name="connsiteY1" fmla="*/ 158750 h 577850"/>
                <a:gd name="connsiteX2" fmla="*/ 1676400 w 1718733"/>
                <a:gd name="connsiteY2" fmla="*/ 234950 h 577850"/>
                <a:gd name="connsiteX0" fmla="*/ 0 w 1718733"/>
                <a:gd name="connsiteY0" fmla="*/ 713317 h 713317"/>
                <a:gd name="connsiteX1" fmla="*/ 787400 w 1718733"/>
                <a:gd name="connsiteY1" fmla="*/ 294217 h 713317"/>
                <a:gd name="connsiteX2" fmla="*/ 1676400 w 1718733"/>
                <a:gd name="connsiteY2" fmla="*/ 141817 h 713317"/>
                <a:gd name="connsiteX0" fmla="*/ 0 w 1676400"/>
                <a:gd name="connsiteY0" fmla="*/ 637117 h 637117"/>
                <a:gd name="connsiteX1" fmla="*/ 787400 w 1676400"/>
                <a:gd name="connsiteY1" fmla="*/ 218017 h 637117"/>
                <a:gd name="connsiteX2" fmla="*/ 1676400 w 1676400"/>
                <a:gd name="connsiteY2" fmla="*/ 65617 h 637117"/>
                <a:gd name="connsiteX0" fmla="*/ 0 w 1676400"/>
                <a:gd name="connsiteY0" fmla="*/ 637117 h 637117"/>
                <a:gd name="connsiteX1" fmla="*/ 787400 w 1676400"/>
                <a:gd name="connsiteY1" fmla="*/ 218017 h 637117"/>
                <a:gd name="connsiteX2" fmla="*/ 1676400 w 1676400"/>
                <a:gd name="connsiteY2" fmla="*/ 65617 h 637117"/>
                <a:gd name="connsiteX0" fmla="*/ 0 w 1676400"/>
                <a:gd name="connsiteY0" fmla="*/ 637117 h 637117"/>
                <a:gd name="connsiteX1" fmla="*/ 787400 w 1676400"/>
                <a:gd name="connsiteY1" fmla="*/ 218017 h 637117"/>
                <a:gd name="connsiteX2" fmla="*/ 1676400 w 1676400"/>
                <a:gd name="connsiteY2" fmla="*/ 65617 h 637117"/>
                <a:gd name="connsiteX0" fmla="*/ 0 w 1676400"/>
                <a:gd name="connsiteY0" fmla="*/ 577850 h 577850"/>
                <a:gd name="connsiteX1" fmla="*/ 787400 w 1676400"/>
                <a:gd name="connsiteY1" fmla="*/ 158750 h 577850"/>
                <a:gd name="connsiteX2" fmla="*/ 1676400 w 1676400"/>
                <a:gd name="connsiteY2" fmla="*/ 6350 h 577850"/>
                <a:gd name="connsiteX0" fmla="*/ 0 w 1676400"/>
                <a:gd name="connsiteY0" fmla="*/ 577850 h 577850"/>
                <a:gd name="connsiteX1" fmla="*/ 787400 w 1676400"/>
                <a:gd name="connsiteY1" fmla="*/ 158750 h 577850"/>
                <a:gd name="connsiteX2" fmla="*/ 1676400 w 1676400"/>
                <a:gd name="connsiteY2" fmla="*/ 6350 h 577850"/>
                <a:gd name="connsiteX0" fmla="*/ 0 w 1676400"/>
                <a:gd name="connsiteY0" fmla="*/ 577850 h 577850"/>
                <a:gd name="connsiteX1" fmla="*/ 787400 w 1676400"/>
                <a:gd name="connsiteY1" fmla="*/ 158750 h 577850"/>
                <a:gd name="connsiteX2" fmla="*/ 1676400 w 1676400"/>
                <a:gd name="connsiteY2" fmla="*/ 6350 h 577850"/>
                <a:gd name="connsiteX0" fmla="*/ 0 w 1676400"/>
                <a:gd name="connsiteY0" fmla="*/ 571500 h 571500"/>
                <a:gd name="connsiteX1" fmla="*/ 787400 w 1676400"/>
                <a:gd name="connsiteY1" fmla="*/ 152400 h 571500"/>
                <a:gd name="connsiteX2" fmla="*/ 1676400 w 1676400"/>
                <a:gd name="connsiteY2" fmla="*/ 0 h 571500"/>
                <a:gd name="connsiteX0" fmla="*/ 0 w 1676400"/>
                <a:gd name="connsiteY0" fmla="*/ 571500 h 571500"/>
                <a:gd name="connsiteX1" fmla="*/ 787400 w 1676400"/>
                <a:gd name="connsiteY1" fmla="*/ 152400 h 571500"/>
                <a:gd name="connsiteX2" fmla="*/ 1676400 w 1676400"/>
                <a:gd name="connsiteY2" fmla="*/ 0 h 571500"/>
              </a:gdLst>
              <a:ahLst/>
              <a:cxnLst>
                <a:cxn ang="0">
                  <a:pos x="connsiteX0" y="connsiteY0"/>
                </a:cxn>
                <a:cxn ang="0">
                  <a:pos x="connsiteX1" y="connsiteY1"/>
                </a:cxn>
                <a:cxn ang="0">
                  <a:pos x="connsiteX2" y="connsiteY2"/>
                </a:cxn>
              </a:cxnLst>
              <a:rect l="l" t="t" r="r" b="b"/>
              <a:pathLst>
                <a:path w="1676400" h="571500">
                  <a:moveTo>
                    <a:pt x="0" y="571500"/>
                  </a:moveTo>
                  <a:cubicBezTo>
                    <a:pt x="196850" y="479425"/>
                    <a:pt x="413930" y="284671"/>
                    <a:pt x="787400" y="152400"/>
                  </a:cubicBezTo>
                  <a:cubicBezTo>
                    <a:pt x="1092200" y="44450"/>
                    <a:pt x="1248833" y="10583"/>
                    <a:pt x="1676400" y="0"/>
                  </a:cubicBez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1"/>
            </a:p>
          </p:txBody>
        </p:sp>
      </p:grpSp>
      <p:grpSp>
        <p:nvGrpSpPr>
          <p:cNvPr id="33" name="Group 32"/>
          <p:cNvGrpSpPr/>
          <p:nvPr/>
        </p:nvGrpSpPr>
        <p:grpSpPr>
          <a:xfrm>
            <a:off x="609607" y="977330"/>
            <a:ext cx="2201333" cy="1895621"/>
            <a:chOff x="457200" y="914400"/>
            <a:chExt cx="1651000" cy="1905000"/>
          </a:xfrm>
        </p:grpSpPr>
        <p:grpSp>
          <p:nvGrpSpPr>
            <p:cNvPr id="29" name="Group 28"/>
            <p:cNvGrpSpPr/>
            <p:nvPr/>
          </p:nvGrpSpPr>
          <p:grpSpPr>
            <a:xfrm>
              <a:off x="457200" y="1016000"/>
              <a:ext cx="1524000" cy="1803400"/>
              <a:chOff x="533400" y="863600"/>
              <a:chExt cx="1524000" cy="1803400"/>
            </a:xfrm>
          </p:grpSpPr>
          <p:grpSp>
            <p:nvGrpSpPr>
              <p:cNvPr id="18" name="Group 17"/>
              <p:cNvGrpSpPr/>
              <p:nvPr/>
            </p:nvGrpSpPr>
            <p:grpSpPr>
              <a:xfrm>
                <a:off x="533400" y="1066800"/>
                <a:ext cx="1524000" cy="1600200"/>
                <a:chOff x="533400" y="1066800"/>
                <a:chExt cx="1524000" cy="1600200"/>
              </a:xfrm>
            </p:grpSpPr>
            <p:sp>
              <p:nvSpPr>
                <p:cNvPr id="17" name="Isosceles Triangle 16"/>
                <p:cNvSpPr/>
                <p:nvPr/>
              </p:nvSpPr>
              <p:spPr>
                <a:xfrm>
                  <a:off x="1104900" y="1066800"/>
                  <a:ext cx="381000" cy="22860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p>
              </p:txBody>
            </p:sp>
            <p:pic>
              <p:nvPicPr>
                <p:cNvPr id="11" name="Picture 2" descr="D:\Education\Trung hoc Thuc hanh\General\Data\10 - Luc hap dan\img\earth.png"/>
                <p:cNvPicPr>
                  <a:picLocks noChangeAspect="1" noChangeArrowheads="1"/>
                </p:cNvPicPr>
                <p:nvPr/>
              </p:nvPicPr>
              <p:blipFill>
                <a:blip r:embed="rId4"/>
                <a:srcRect/>
                <a:stretch>
                  <a:fillRect/>
                </a:stretch>
              </p:blipFill>
              <p:spPr bwMode="auto">
                <a:xfrm>
                  <a:off x="533400" y="1143000"/>
                  <a:ext cx="1524000" cy="1524000"/>
                </a:xfrm>
                <a:prstGeom prst="rect">
                  <a:avLst/>
                </a:prstGeom>
                <a:noFill/>
              </p:spPr>
            </p:pic>
          </p:grpSp>
          <p:sp>
            <p:nvSpPr>
              <p:cNvPr id="27" name="Freeform 26"/>
              <p:cNvSpPr/>
              <p:nvPr/>
            </p:nvSpPr>
            <p:spPr>
              <a:xfrm>
                <a:off x="1295400" y="863600"/>
                <a:ext cx="571500" cy="603250"/>
              </a:xfrm>
              <a:custGeom>
                <a:avLst/>
                <a:gdLst>
                  <a:gd name="connsiteX0" fmla="*/ 0 w 571500"/>
                  <a:gd name="connsiteY0" fmla="*/ 184150 h 603250"/>
                  <a:gd name="connsiteX1" fmla="*/ 482600 w 571500"/>
                  <a:gd name="connsiteY1" fmla="*/ 69850 h 603250"/>
                  <a:gd name="connsiteX2" fmla="*/ 533400 w 571500"/>
                  <a:gd name="connsiteY2" fmla="*/ 603250 h 603250"/>
                  <a:gd name="connsiteX3" fmla="*/ 533400 w 571500"/>
                  <a:gd name="connsiteY3" fmla="*/ 603250 h 603250"/>
                </a:gdLst>
                <a:ahLst/>
                <a:cxnLst>
                  <a:cxn ang="0">
                    <a:pos x="connsiteX0" y="connsiteY0"/>
                  </a:cxn>
                  <a:cxn ang="0">
                    <a:pos x="connsiteX1" y="connsiteY1"/>
                  </a:cxn>
                  <a:cxn ang="0">
                    <a:pos x="connsiteX2" y="connsiteY2"/>
                  </a:cxn>
                  <a:cxn ang="0">
                    <a:pos x="connsiteX3" y="connsiteY3"/>
                  </a:cxn>
                </a:cxnLst>
                <a:rect l="l" t="t" r="r" b="b"/>
                <a:pathLst>
                  <a:path w="571500" h="603250">
                    <a:moveTo>
                      <a:pt x="0" y="184150"/>
                    </a:moveTo>
                    <a:cubicBezTo>
                      <a:pt x="196850" y="92075"/>
                      <a:pt x="393700" y="0"/>
                      <a:pt x="482600" y="69850"/>
                    </a:cubicBezTo>
                    <a:cubicBezTo>
                      <a:pt x="571500" y="139700"/>
                      <a:pt x="533400" y="603250"/>
                      <a:pt x="533400" y="603250"/>
                    </a:cubicBezTo>
                    <a:lnTo>
                      <a:pt x="533400" y="603250"/>
                    </a:ln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1"/>
              </a:p>
            </p:txBody>
          </p:sp>
        </p:grpSp>
        <p:sp>
          <p:nvSpPr>
            <p:cNvPr id="32" name="Freeform 31"/>
            <p:cNvSpPr/>
            <p:nvPr/>
          </p:nvSpPr>
          <p:spPr>
            <a:xfrm>
              <a:off x="1219200" y="914400"/>
              <a:ext cx="889000" cy="1149350"/>
            </a:xfrm>
            <a:custGeom>
              <a:avLst/>
              <a:gdLst>
                <a:gd name="connsiteX0" fmla="*/ 0 w 571500"/>
                <a:gd name="connsiteY0" fmla="*/ 184150 h 603250"/>
                <a:gd name="connsiteX1" fmla="*/ 482600 w 571500"/>
                <a:gd name="connsiteY1" fmla="*/ 69850 h 603250"/>
                <a:gd name="connsiteX2" fmla="*/ 533400 w 571500"/>
                <a:gd name="connsiteY2" fmla="*/ 603250 h 603250"/>
                <a:gd name="connsiteX3" fmla="*/ 533400 w 571500"/>
                <a:gd name="connsiteY3" fmla="*/ 603250 h 603250"/>
                <a:gd name="connsiteX0" fmla="*/ 0 w 571500"/>
                <a:gd name="connsiteY0" fmla="*/ 184150 h 1060450"/>
                <a:gd name="connsiteX1" fmla="*/ 482600 w 571500"/>
                <a:gd name="connsiteY1" fmla="*/ 69850 h 1060450"/>
                <a:gd name="connsiteX2" fmla="*/ 533400 w 571500"/>
                <a:gd name="connsiteY2" fmla="*/ 603250 h 1060450"/>
                <a:gd name="connsiteX3" fmla="*/ 438150 w 571500"/>
                <a:gd name="connsiteY3" fmla="*/ 1060450 h 1060450"/>
                <a:gd name="connsiteX0" fmla="*/ 0 w 555625"/>
                <a:gd name="connsiteY0" fmla="*/ 260350 h 1136650"/>
                <a:gd name="connsiteX1" fmla="*/ 482600 w 555625"/>
                <a:gd name="connsiteY1" fmla="*/ 146050 h 1136650"/>
                <a:gd name="connsiteX2" fmla="*/ 438150 w 555625"/>
                <a:gd name="connsiteY2" fmla="*/ 1136650 h 1136650"/>
              </a:gdLst>
              <a:ahLst/>
              <a:cxnLst>
                <a:cxn ang="0">
                  <a:pos x="connsiteX0" y="connsiteY0"/>
                </a:cxn>
                <a:cxn ang="0">
                  <a:pos x="connsiteX1" y="connsiteY1"/>
                </a:cxn>
                <a:cxn ang="0">
                  <a:pos x="connsiteX2" y="connsiteY2"/>
                </a:cxn>
              </a:cxnLst>
              <a:rect l="l" t="t" r="r" b="b"/>
              <a:pathLst>
                <a:path w="555625" h="1136650">
                  <a:moveTo>
                    <a:pt x="0" y="260350"/>
                  </a:moveTo>
                  <a:cubicBezTo>
                    <a:pt x="196850" y="168275"/>
                    <a:pt x="409575" y="0"/>
                    <a:pt x="482600" y="146050"/>
                  </a:cubicBezTo>
                  <a:cubicBezTo>
                    <a:pt x="555625" y="292100"/>
                    <a:pt x="447410" y="930275"/>
                    <a:pt x="438150" y="1136650"/>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4" descr="Kết quả hình ảnh cho vị trí của măt trang vao nhung ngay trieu cương"/>
          <p:cNvSpPr>
            <a:spLocks noChangeAspect="1" noChangeArrowheads="1"/>
          </p:cNvSpPr>
          <p:nvPr/>
        </p:nvSpPr>
        <p:spPr bwMode="auto">
          <a:xfrm>
            <a:off x="198968" y="-126868"/>
            <a:ext cx="406400" cy="3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791">
              <a:solidFill>
                <a:prstClr val="black"/>
              </a:solidFill>
            </a:endParaRPr>
          </a:p>
        </p:txBody>
      </p:sp>
      <p:sp>
        <p:nvSpPr>
          <p:cNvPr id="41987" name="AutoShape 6" descr="Kết quả hình ảnh cho vị trí của măt trang vao nhung ngay trieu cương"/>
          <p:cNvSpPr>
            <a:spLocks noChangeAspect="1" noChangeArrowheads="1"/>
          </p:cNvSpPr>
          <p:nvPr/>
        </p:nvSpPr>
        <p:spPr bwMode="auto">
          <a:xfrm>
            <a:off x="402173" y="24782"/>
            <a:ext cx="406400" cy="30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791">
              <a:solidFill>
                <a:prstClr val="black"/>
              </a:solidFill>
            </a:endParaRPr>
          </a:p>
        </p:txBody>
      </p:sp>
      <p:grpSp>
        <p:nvGrpSpPr>
          <p:cNvPr id="8" name="Group 7"/>
          <p:cNvGrpSpPr>
            <a:grpSpLocks/>
          </p:cNvGrpSpPr>
          <p:nvPr/>
        </p:nvGrpSpPr>
        <p:grpSpPr bwMode="auto">
          <a:xfrm>
            <a:off x="3490394" y="122722"/>
            <a:ext cx="8655050" cy="2835532"/>
            <a:chOff x="728761" y="3581400"/>
            <a:chExt cx="7326359" cy="2850511"/>
          </a:xfrm>
        </p:grpSpPr>
        <p:pic>
          <p:nvPicPr>
            <p:cNvPr id="41992" name="Picture 10" descr="Kết quả hình ảnh cho vị trí của măt trang vao nhung ngay trieu c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545" y="3581400"/>
              <a:ext cx="7013575" cy="243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 Box 6"/>
            <p:cNvSpPr txBox="1">
              <a:spLocks noChangeArrowheads="1"/>
            </p:cNvSpPr>
            <p:nvPr/>
          </p:nvSpPr>
          <p:spPr bwMode="auto">
            <a:xfrm>
              <a:off x="728761" y="5600700"/>
              <a:ext cx="7310888" cy="8312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vi-VN" sz="2786">
                  <a:solidFill>
                    <a:srgbClr val="0066FF"/>
                  </a:solidFill>
                </a:rPr>
                <a:t>   </a:t>
              </a:r>
              <a:r>
                <a:rPr lang="en-US" altLang="vi-VN" sz="1990" b="1">
                  <a:solidFill>
                    <a:srgbClr val="002060"/>
                  </a:solidFill>
                </a:rPr>
                <a:t> Khi Mặt Trăng, Mặt Trời, Trái Đất nằm thẳng hàng thì dao động thủy triều lớn nhất.</a:t>
              </a:r>
              <a:endParaRPr lang="vi-VN" altLang="vi-VN" sz="1990" b="1">
                <a:solidFill>
                  <a:srgbClr val="002060"/>
                </a:solidFill>
              </a:endParaRPr>
            </a:p>
          </p:txBody>
        </p:sp>
      </p:grpSp>
      <p:grpSp>
        <p:nvGrpSpPr>
          <p:cNvPr id="7" name="Group 6"/>
          <p:cNvGrpSpPr>
            <a:grpSpLocks/>
          </p:cNvGrpSpPr>
          <p:nvPr/>
        </p:nvGrpSpPr>
        <p:grpSpPr bwMode="auto">
          <a:xfrm>
            <a:off x="3763445" y="3504826"/>
            <a:ext cx="8530166" cy="3067746"/>
            <a:chOff x="1319011" y="142391"/>
            <a:chExt cx="7610477" cy="3083954"/>
          </a:xfrm>
        </p:grpSpPr>
        <p:pic>
          <p:nvPicPr>
            <p:cNvPr id="41990" name="Picture 2" descr="Kết quả hình ảnh cho vị trí của măt trang vao nhung ngay trieu c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918" y="142391"/>
              <a:ext cx="7010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6"/>
            <p:cNvSpPr txBox="1">
              <a:spLocks noChangeArrowheads="1"/>
            </p:cNvSpPr>
            <p:nvPr/>
          </p:nvSpPr>
          <p:spPr bwMode="auto">
            <a:xfrm>
              <a:off x="1319011" y="2518267"/>
              <a:ext cx="7610477" cy="7080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spcBef>
                  <a:spcPct val="50000"/>
                </a:spcBef>
              </a:pPr>
              <a:r>
                <a:rPr lang="en-US" altLang="vi-VN" sz="1990" b="1">
                  <a:solidFill>
                    <a:srgbClr val="FF0000"/>
                  </a:solidFill>
                </a:rPr>
                <a:t>   </a:t>
              </a:r>
              <a:r>
                <a:rPr lang="en-US" altLang="vi-VN" sz="1990" b="1">
                  <a:solidFill>
                    <a:srgbClr val="002060"/>
                  </a:solidFill>
                </a:rPr>
                <a:t>Khi Mặt Trăng, Trái Đất và Mặt Trời ở vị trí vuông góc dao động thủy triều nhỏ nhất.</a:t>
              </a:r>
              <a:endParaRPr lang="vi-VN" altLang="vi-VN" sz="1990" b="1">
                <a:solidFill>
                  <a:srgbClr val="002060"/>
                </a:solidFill>
              </a:endParaRPr>
            </a:p>
          </p:txBody>
        </p:sp>
      </p:grpSp>
      <p:sp>
        <p:nvSpPr>
          <p:cNvPr id="10" name="Title 1"/>
          <p:cNvSpPr>
            <a:spLocks noGrp="1"/>
          </p:cNvSpPr>
          <p:nvPr>
            <p:ph type="title"/>
          </p:nvPr>
        </p:nvSpPr>
        <p:spPr>
          <a:xfrm>
            <a:off x="4" y="312650"/>
            <a:ext cx="4637617" cy="758248"/>
          </a:xfrm>
        </p:spPr>
        <p:txBody>
          <a:bodyPr/>
          <a:lstStyle/>
          <a:p>
            <a:pPr eaLnBrk="1" hangingPunct="1"/>
            <a:r>
              <a:rPr lang="en-US" b="1" dirty="0">
                <a:solidFill>
                  <a:srgbClr val="000099"/>
                </a:solidFill>
              </a:rPr>
              <a:t>THỦY TRIỀU</a:t>
            </a:r>
          </a:p>
        </p:txBody>
      </p:sp>
      <p:grpSp>
        <p:nvGrpSpPr>
          <p:cNvPr id="3" name="Group 2"/>
          <p:cNvGrpSpPr/>
          <p:nvPr/>
        </p:nvGrpSpPr>
        <p:grpSpPr>
          <a:xfrm>
            <a:off x="-62108" y="2139136"/>
            <a:ext cx="3993367" cy="2847088"/>
            <a:chOff x="-62115" y="2132749"/>
            <a:chExt cx="3993368" cy="2861175"/>
          </a:xfrm>
        </p:grpSpPr>
        <p:grpSp>
          <p:nvGrpSpPr>
            <p:cNvPr id="13" name="Group 12"/>
            <p:cNvGrpSpPr/>
            <p:nvPr/>
          </p:nvGrpSpPr>
          <p:grpSpPr>
            <a:xfrm>
              <a:off x="-62115" y="2132749"/>
              <a:ext cx="3993368" cy="2861175"/>
              <a:chOff x="3061912" y="2095500"/>
              <a:chExt cx="3993368" cy="2765206"/>
            </a:xfrm>
          </p:grpSpPr>
          <p:pic>
            <p:nvPicPr>
              <p:cNvPr id="14" name="Picture 3" descr="D:\Education\Trung hoc Thuc hanh\General\Data\10 - Luc hap dan\img\moon.png"/>
              <p:cNvPicPr>
                <a:picLocks noChangeAspect="1" noChangeArrowheads="1"/>
              </p:cNvPicPr>
              <p:nvPr/>
            </p:nvPicPr>
            <p:blipFill>
              <a:blip r:embed="rId4"/>
              <a:srcRect/>
              <a:stretch>
                <a:fillRect/>
              </a:stretch>
            </p:blipFill>
            <p:spPr bwMode="auto">
              <a:xfrm>
                <a:off x="6121400" y="2095500"/>
                <a:ext cx="838200" cy="846338"/>
              </a:xfrm>
              <a:prstGeom prst="rect">
                <a:avLst/>
              </a:prstGeom>
              <a:noFill/>
            </p:spPr>
          </p:pic>
          <p:grpSp>
            <p:nvGrpSpPr>
              <p:cNvPr id="15" name="Group 14"/>
              <p:cNvGrpSpPr/>
              <p:nvPr/>
            </p:nvGrpSpPr>
            <p:grpSpPr>
              <a:xfrm>
                <a:off x="3061912" y="2757172"/>
                <a:ext cx="3993368" cy="2103534"/>
                <a:chOff x="3074612" y="2757172"/>
                <a:chExt cx="3993368" cy="2103534"/>
              </a:xfrm>
            </p:grpSpPr>
            <p:sp>
              <p:nvSpPr>
                <p:cNvPr id="16" name="Oval 15"/>
                <p:cNvSpPr/>
                <p:nvPr/>
              </p:nvSpPr>
              <p:spPr>
                <a:xfrm rot="19800000">
                  <a:off x="3423681" y="3401883"/>
                  <a:ext cx="1905000" cy="1371600"/>
                </a:xfrm>
                <a:prstGeom prst="ellipse">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solidFill>
                      <a:prstClr val="white"/>
                    </a:solidFill>
                  </a:endParaRPr>
                </a:p>
              </p:txBody>
            </p:sp>
            <p:pic>
              <p:nvPicPr>
                <p:cNvPr id="17" name="Picture 2" descr="D:\Education\Trung hoc Thuc hanh\General\Data\10 - Luc hap dan\img\earth.png"/>
                <p:cNvPicPr>
                  <a:picLocks noChangeAspect="1" noChangeArrowheads="1"/>
                </p:cNvPicPr>
                <p:nvPr/>
              </p:nvPicPr>
              <p:blipFill>
                <a:blip r:embed="rId5"/>
                <a:srcRect/>
                <a:stretch>
                  <a:fillRect/>
                </a:stretch>
              </p:blipFill>
              <p:spPr bwMode="auto">
                <a:xfrm>
                  <a:off x="3645505" y="3336706"/>
                  <a:ext cx="1524000" cy="1524000"/>
                </a:xfrm>
                <a:prstGeom prst="rect">
                  <a:avLst/>
                </a:prstGeom>
                <a:noFill/>
              </p:spPr>
            </p:pic>
            <p:sp>
              <p:nvSpPr>
                <p:cNvPr id="18" name="Line 12"/>
                <p:cNvSpPr>
                  <a:spLocks noChangeShapeType="1"/>
                </p:cNvSpPr>
                <p:nvPr/>
              </p:nvSpPr>
              <p:spPr bwMode="auto">
                <a:xfrm flipV="1">
                  <a:off x="4376181" y="3276600"/>
                  <a:ext cx="1110219" cy="811083"/>
                </a:xfrm>
                <a:prstGeom prst="line">
                  <a:avLst/>
                </a:prstGeom>
                <a:noFill/>
                <a:ln w="76200">
                  <a:solidFill>
                    <a:srgbClr val="FF0000"/>
                  </a:solidFill>
                  <a:round/>
                  <a:headEnd type="none" w="sm" len="sm"/>
                  <a:tailEnd type="triangle" w="med" len="med"/>
                </a:ln>
                <a:effectLst/>
              </p:spPr>
              <p:txBody>
                <a:bodyPr/>
                <a:lstStyle/>
                <a:p>
                  <a:endParaRPr lang="en-US" sz="1791">
                    <a:solidFill>
                      <a:prstClr val="black"/>
                    </a:solidFill>
                  </a:endParaRPr>
                </a:p>
              </p:txBody>
            </p:sp>
            <p:grpSp>
              <p:nvGrpSpPr>
                <p:cNvPr id="19" name="Group 18"/>
                <p:cNvGrpSpPr/>
                <p:nvPr/>
              </p:nvGrpSpPr>
              <p:grpSpPr>
                <a:xfrm>
                  <a:off x="3074612" y="2757172"/>
                  <a:ext cx="1148071" cy="748027"/>
                  <a:chOff x="3074612" y="2757172"/>
                  <a:chExt cx="1148071" cy="748027"/>
                </a:xfrm>
              </p:grpSpPr>
              <p:sp>
                <p:nvSpPr>
                  <p:cNvPr id="23" name="Rectangle 110"/>
                  <p:cNvSpPr>
                    <a:spLocks noChangeArrowheads="1"/>
                  </p:cNvSpPr>
                  <p:nvPr/>
                </p:nvSpPr>
                <p:spPr bwMode="auto">
                  <a:xfrm>
                    <a:off x="3074612" y="2757172"/>
                    <a:ext cx="1148071" cy="357340"/>
                  </a:xfrm>
                  <a:prstGeom prst="rect">
                    <a:avLst/>
                  </a:prstGeom>
                  <a:noFill/>
                  <a:ln w="9525">
                    <a:noFill/>
                    <a:miter lim="800000"/>
                    <a:headEnd/>
                    <a:tailEnd/>
                  </a:ln>
                </p:spPr>
                <p:txBody>
                  <a:bodyPr wrap="none">
                    <a:spAutoFit/>
                  </a:bodyPr>
                  <a:lstStyle/>
                  <a:p>
                    <a:r>
                      <a:rPr lang="en-US" sz="1791" b="1" dirty="0" err="1">
                        <a:solidFill>
                          <a:srgbClr val="FF0000"/>
                        </a:solidFill>
                        <a:latin typeface="Cambria" pitchFamily="18" charset="0"/>
                      </a:rPr>
                      <a:t>Triều</a:t>
                    </a:r>
                    <a:r>
                      <a:rPr lang="en-US" sz="1791" b="1" dirty="0">
                        <a:solidFill>
                          <a:srgbClr val="FF0000"/>
                        </a:solidFill>
                        <a:latin typeface="Cambria" pitchFamily="18" charset="0"/>
                      </a:rPr>
                      <a:t> </a:t>
                    </a:r>
                    <a:r>
                      <a:rPr lang="en-US" sz="1791" b="1" dirty="0" err="1">
                        <a:solidFill>
                          <a:srgbClr val="FF0000"/>
                        </a:solidFill>
                        <a:latin typeface="Cambria" pitchFamily="18" charset="0"/>
                      </a:rPr>
                      <a:t>rút</a:t>
                    </a:r>
                    <a:endParaRPr lang="en-US" sz="1990" b="1" dirty="0">
                      <a:solidFill>
                        <a:srgbClr val="FF0000"/>
                      </a:solidFill>
                      <a:latin typeface="Cambria" pitchFamily="18" charset="0"/>
                    </a:endParaRPr>
                  </a:p>
                </p:txBody>
              </p:sp>
              <p:cxnSp>
                <p:nvCxnSpPr>
                  <p:cNvPr id="24" name="Straight Arrow Connector 23"/>
                  <p:cNvCxnSpPr/>
                  <p:nvPr/>
                </p:nvCxnSpPr>
                <p:spPr>
                  <a:xfrm>
                    <a:off x="3605586" y="3064133"/>
                    <a:ext cx="468987" cy="441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095630" y="3727958"/>
                  <a:ext cx="1972350" cy="532004"/>
                  <a:chOff x="5095630" y="3727958"/>
                  <a:chExt cx="1972350" cy="532004"/>
                </a:xfrm>
              </p:grpSpPr>
              <p:sp>
                <p:nvSpPr>
                  <p:cNvPr id="21" name="Rectangle 110"/>
                  <p:cNvSpPr>
                    <a:spLocks noChangeArrowheads="1"/>
                  </p:cNvSpPr>
                  <p:nvPr/>
                </p:nvSpPr>
                <p:spPr bwMode="auto">
                  <a:xfrm>
                    <a:off x="5740401" y="3903018"/>
                    <a:ext cx="1327579" cy="356944"/>
                  </a:xfrm>
                  <a:prstGeom prst="rect">
                    <a:avLst/>
                  </a:prstGeom>
                  <a:noFill/>
                  <a:ln w="9525">
                    <a:noFill/>
                    <a:miter lim="800000"/>
                    <a:headEnd/>
                    <a:tailEnd/>
                  </a:ln>
                </p:spPr>
                <p:txBody>
                  <a:bodyPr wrap="none">
                    <a:spAutoFit/>
                  </a:bodyPr>
                  <a:lstStyle/>
                  <a:p>
                    <a:r>
                      <a:rPr lang="en-US" sz="1791" b="1" dirty="0" err="1">
                        <a:solidFill>
                          <a:srgbClr val="FF0000"/>
                        </a:solidFill>
                        <a:latin typeface="Cambria" pitchFamily="18" charset="0"/>
                      </a:rPr>
                      <a:t>Triều</a:t>
                    </a:r>
                    <a:r>
                      <a:rPr lang="en-US" sz="1791" b="1" dirty="0">
                        <a:solidFill>
                          <a:srgbClr val="FF0000"/>
                        </a:solidFill>
                        <a:latin typeface="Cambria" pitchFamily="18" charset="0"/>
                      </a:rPr>
                      <a:t> </a:t>
                    </a:r>
                    <a:r>
                      <a:rPr lang="en-US" sz="1791" b="1" dirty="0" err="1">
                        <a:solidFill>
                          <a:srgbClr val="FF0000"/>
                        </a:solidFill>
                        <a:latin typeface="Cambria" pitchFamily="18" charset="0"/>
                      </a:rPr>
                      <a:t>dâng</a:t>
                    </a:r>
                    <a:endParaRPr lang="en-US" sz="1990" b="1" dirty="0">
                      <a:solidFill>
                        <a:srgbClr val="FF0000"/>
                      </a:solidFill>
                      <a:latin typeface="Cambria" pitchFamily="18" charset="0"/>
                    </a:endParaRPr>
                  </a:p>
                </p:txBody>
              </p:sp>
              <p:cxnSp>
                <p:nvCxnSpPr>
                  <p:cNvPr id="22" name="Straight Arrow Connector 21"/>
                  <p:cNvCxnSpPr/>
                  <p:nvPr/>
                </p:nvCxnSpPr>
                <p:spPr>
                  <a:xfrm rot="10800000">
                    <a:off x="5095630" y="3727958"/>
                    <a:ext cx="7620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26" name="Rectangle 110"/>
                <p:cNvSpPr>
                  <a:spLocks noChangeArrowheads="1"/>
                </p:cNvSpPr>
                <p:nvPr/>
              </p:nvSpPr>
              <p:spPr bwMode="auto">
                <a:xfrm>
                  <a:off x="1754721" y="2686128"/>
                  <a:ext cx="931289" cy="644664"/>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184" b="1" i="1">
                                <a:solidFill>
                                  <a:srgbClr val="FF0000"/>
                                </a:solidFill>
                                <a:latin typeface="Cambria Math" panose="02040503050406030204" pitchFamily="18" charset="0"/>
                              </a:rPr>
                            </m:ctrlPr>
                          </m:accPr>
                          <m:e>
                            <m:sSub>
                              <m:sSubPr>
                                <m:ctrlPr>
                                  <a:rPr lang="en-US" sz="3184" b="1" i="1">
                                    <a:solidFill>
                                      <a:srgbClr val="FF0000"/>
                                    </a:solidFill>
                                    <a:latin typeface="Cambria Math" panose="02040503050406030204" pitchFamily="18" charset="0"/>
                                  </a:rPr>
                                </m:ctrlPr>
                              </m:sSubPr>
                              <m:e>
                                <m:r>
                                  <a:rPr lang="en-SG" sz="3184" b="1" i="1">
                                    <a:solidFill>
                                      <a:srgbClr val="FF0000"/>
                                    </a:solidFill>
                                    <a:latin typeface="Cambria Math"/>
                                  </a:rPr>
                                  <m:t>𝑭</m:t>
                                </m:r>
                              </m:e>
                              <m:sub>
                                <m:r>
                                  <a:rPr lang="en-SG" sz="3184" b="1" i="1">
                                    <a:solidFill>
                                      <a:srgbClr val="FF0000"/>
                                    </a:solidFill>
                                    <a:latin typeface="Cambria Math"/>
                                  </a:rPr>
                                  <m:t>𝒉𝒅</m:t>
                                </m:r>
                              </m:sub>
                            </m:sSub>
                          </m:e>
                        </m:acc>
                      </m:oMath>
                    </m:oMathPara>
                  </a14:m>
                  <a:endParaRPr lang="en-US" sz="1990" b="1" dirty="0">
                    <a:solidFill>
                      <a:srgbClr val="FF0000"/>
                    </a:solidFill>
                    <a:latin typeface="Cambria" pitchFamily="18" charset="0"/>
                  </a:endParaRPr>
                </a:p>
              </p:txBody>
            </p:sp>
          </mc:Choice>
          <mc:Fallback xmlns="">
            <p:sp>
              <p:nvSpPr>
                <p:cNvPr id="26" name="Rectangle 110"/>
                <p:cNvSpPr>
                  <a:spLocks noRot="1" noChangeAspect="1" noMove="1" noResize="1" noEditPoints="1" noAdjustHandles="1" noChangeArrowheads="1" noChangeShapeType="1" noTextEdit="1"/>
                </p:cNvSpPr>
                <p:nvPr/>
              </p:nvSpPr>
              <p:spPr bwMode="auto">
                <a:xfrm>
                  <a:off x="1754723" y="2686128"/>
                  <a:ext cx="935897" cy="644664"/>
                </a:xfrm>
                <a:prstGeom prst="rect">
                  <a:avLst/>
                </a:prstGeom>
                <a:blipFill rotWithShape="1">
                  <a:blip r:embed="rId6"/>
                  <a:stretch>
                    <a:fillRect/>
                  </a:stretch>
                </a:blipFill>
                <a:ln w="9525">
                  <a:noFill/>
                  <a:miter lim="800000"/>
                  <a:headEnd/>
                  <a:tailEnd/>
                </a:ln>
              </p:spPr>
              <p:txBody>
                <a:bodyPr/>
                <a:lstStyle/>
                <a:p>
                  <a:r>
                    <a:rPr lang="en-SG">
                      <a:noFill/>
                    </a:rPr>
                    <a:t> </a:t>
                  </a:r>
                </a:p>
              </p:txBody>
            </p:sp>
          </mc:Fallback>
        </mc:AlternateContent>
      </p:grpSp>
    </p:spTree>
    <p:extLst>
      <p:ext uri="{BB962C8B-B14F-4D97-AF65-F5344CB8AC3E}">
        <p14:creationId xmlns:p14="http://schemas.microsoft.com/office/powerpoint/2010/main" val="2059723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 y="16883"/>
            <a:ext cx="12192000" cy="682423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1">
              <a:solidFill>
                <a:prstClr val="white"/>
              </a:solidFill>
            </a:endParaRPr>
          </a:p>
        </p:txBody>
      </p:sp>
      <p:sp>
        <p:nvSpPr>
          <p:cNvPr id="30723" name="Oval 4"/>
          <p:cNvSpPr>
            <a:spLocks noChangeArrowheads="1"/>
          </p:cNvSpPr>
          <p:nvPr/>
        </p:nvSpPr>
        <p:spPr bwMode="auto">
          <a:xfrm>
            <a:off x="1219200" y="3078319"/>
            <a:ext cx="10261600" cy="3004559"/>
          </a:xfrm>
          <a:prstGeom prst="ellipse">
            <a:avLst/>
          </a:prstGeom>
          <a:noFill/>
          <a:ln w="19050" cap="rnd">
            <a:solidFill>
              <a:srgbClr val="66FFCC"/>
            </a:solidFill>
            <a:prstDash val="sysDot"/>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791">
              <a:solidFill>
                <a:prstClr val="black"/>
              </a:solidFill>
            </a:endParaRPr>
          </a:p>
        </p:txBody>
      </p:sp>
      <p:pic>
        <p:nvPicPr>
          <p:cNvPr id="30724" name="Picture 5" descr="SUN_MED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1" y="3732299"/>
            <a:ext cx="1828800" cy="128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TraiDa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606" y="2974051"/>
            <a:ext cx="431800" cy="32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71" name="Group 7"/>
          <p:cNvGrpSpPr>
            <a:grpSpLocks/>
          </p:cNvGrpSpPr>
          <p:nvPr/>
        </p:nvGrpSpPr>
        <p:grpSpPr bwMode="auto">
          <a:xfrm rot="-2079367">
            <a:off x="5791201" y="2594927"/>
            <a:ext cx="1219200" cy="985723"/>
            <a:chOff x="3120" y="1344"/>
            <a:chExt cx="576" cy="576"/>
          </a:xfrm>
        </p:grpSpPr>
        <p:sp>
          <p:nvSpPr>
            <p:cNvPr id="30730" name="Oval 8" descr="Paper bag"/>
            <p:cNvSpPr>
              <a:spLocks noChangeArrowheads="1"/>
            </p:cNvSpPr>
            <p:nvPr/>
          </p:nvSpPr>
          <p:spPr bwMode="auto">
            <a:xfrm>
              <a:off x="3264" y="1344"/>
              <a:ext cx="101" cy="99"/>
            </a:xfrm>
            <a:prstGeom prst="ellipse">
              <a:avLst/>
            </a:prstGeom>
            <a:blipFill dpi="0" rotWithShape="1">
              <a:blip r:embed="rId4"/>
              <a:srcRect/>
              <a:tile tx="0" ty="0" sx="100000" sy="100000" flip="none" algn="tl"/>
            </a:blipFill>
            <a:ln w="317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791">
                <a:solidFill>
                  <a:prstClr val="black"/>
                </a:solidFill>
              </a:endParaRPr>
            </a:p>
          </p:txBody>
        </p:sp>
        <p:sp>
          <p:nvSpPr>
            <p:cNvPr id="30731" name="Oval 9"/>
            <p:cNvSpPr>
              <a:spLocks noChangeArrowheads="1"/>
            </p:cNvSpPr>
            <p:nvPr/>
          </p:nvSpPr>
          <p:spPr bwMode="auto">
            <a:xfrm>
              <a:off x="3120" y="1392"/>
              <a:ext cx="576" cy="528"/>
            </a:xfrm>
            <a:prstGeom prst="ellipse">
              <a:avLst/>
            </a:prstGeom>
            <a:noFill/>
            <a:ln w="31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791">
                <a:solidFill>
                  <a:prstClr val="black"/>
                </a:solidFill>
              </a:endParaRPr>
            </a:p>
          </p:txBody>
        </p:sp>
      </p:grpSp>
      <p:sp>
        <p:nvSpPr>
          <p:cNvPr id="30727" name="Text Box 11"/>
          <p:cNvSpPr txBox="1">
            <a:spLocks noChangeArrowheads="1"/>
          </p:cNvSpPr>
          <p:nvPr/>
        </p:nvSpPr>
        <p:spPr bwMode="auto">
          <a:xfrm>
            <a:off x="4775201" y="1988344"/>
            <a:ext cx="1625600" cy="45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388" b="1">
                <a:solidFill>
                  <a:prstClr val="black"/>
                </a:solidFill>
                <a:latin typeface=".VnTime" pitchFamily="34" charset="0"/>
              </a:rPr>
              <a:t>MÆt Trăng</a:t>
            </a:r>
            <a:endParaRPr lang="vi-VN" altLang="en-US" sz="2388" b="1">
              <a:solidFill>
                <a:prstClr val="black"/>
              </a:solidFill>
              <a:latin typeface=".VnTime" pitchFamily="34" charset="0"/>
            </a:endParaRPr>
          </a:p>
        </p:txBody>
      </p:sp>
      <p:sp>
        <p:nvSpPr>
          <p:cNvPr id="88076" name="Text Box 12"/>
          <p:cNvSpPr txBox="1">
            <a:spLocks noChangeArrowheads="1"/>
          </p:cNvSpPr>
          <p:nvPr/>
        </p:nvSpPr>
        <p:spPr bwMode="auto">
          <a:xfrm>
            <a:off x="6498167" y="2746577"/>
            <a:ext cx="2032000" cy="45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altLang="en-US" sz="2388" b="1">
                <a:solidFill>
                  <a:prstClr val="black"/>
                </a:solidFill>
                <a:latin typeface=".VnTime" pitchFamily="34" charset="0"/>
              </a:rPr>
              <a:t>Tr¸i ĐÊt</a:t>
            </a:r>
            <a:r>
              <a:rPr lang="en-US" altLang="en-US" sz="1791" b="1">
                <a:solidFill>
                  <a:prstClr val="black"/>
                </a:solidFill>
                <a:latin typeface=".VnTime" pitchFamily="34" charset="0"/>
              </a:rPr>
              <a:t> </a:t>
            </a:r>
            <a:endParaRPr lang="vi-VN" altLang="en-US" sz="1791" b="1">
              <a:solidFill>
                <a:prstClr val="black"/>
              </a:solidFill>
              <a:latin typeface=".VnTime" pitchFamily="34" charset="0"/>
            </a:endParaRPr>
          </a:p>
        </p:txBody>
      </p:sp>
      <p:sp>
        <p:nvSpPr>
          <p:cNvPr id="11" name="AutoShape 14"/>
          <p:cNvSpPr>
            <a:spLocks noChangeArrowheads="1"/>
          </p:cNvSpPr>
          <p:nvPr/>
        </p:nvSpPr>
        <p:spPr bwMode="auto">
          <a:xfrm>
            <a:off x="135475" y="-58942"/>
            <a:ext cx="11650133" cy="2502219"/>
          </a:xfrm>
          <a:prstGeom prst="cloudCallout">
            <a:avLst>
              <a:gd name="adj1" fmla="val 49648"/>
              <a:gd name="adj2" fmla="val 55681"/>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786" b="1" dirty="0" err="1">
                <a:solidFill>
                  <a:srgbClr val="FF5050"/>
                </a:solidFill>
                <a:latin typeface="Times New Roman" pitchFamily="18" charset="0"/>
                <a:cs typeface="Times New Roman" pitchFamily="18" charset="0"/>
              </a:rPr>
              <a:t>Lực</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nào</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giữ</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cho</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Mặt</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Trăng</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chuyển</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động</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gần</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như</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tròn</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đều</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quanh</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Trái</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Đất</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Lực</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nào</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giữ</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cho</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Trái</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Đất</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chuyển</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động</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gần</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như</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tròn</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đều</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quanh</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Mặt</a:t>
            </a:r>
            <a:r>
              <a:rPr lang="en-US" sz="2786" b="1" dirty="0">
                <a:solidFill>
                  <a:srgbClr val="FF5050"/>
                </a:solidFill>
                <a:latin typeface="Times New Roman" pitchFamily="18" charset="0"/>
                <a:cs typeface="Times New Roman" pitchFamily="18" charset="0"/>
              </a:rPr>
              <a:t> </a:t>
            </a:r>
            <a:r>
              <a:rPr lang="en-US" sz="2786" b="1" dirty="0" err="1">
                <a:solidFill>
                  <a:srgbClr val="FF5050"/>
                </a:solidFill>
                <a:latin typeface="Times New Roman" pitchFamily="18" charset="0"/>
                <a:cs typeface="Times New Roman" pitchFamily="18" charset="0"/>
              </a:rPr>
              <a:t>Trời</a:t>
            </a:r>
            <a:r>
              <a:rPr lang="en-US" sz="2786" b="1" dirty="0">
                <a:solidFill>
                  <a:srgbClr val="FF5050"/>
                </a:solidFill>
                <a:latin typeface="Times New Roman" pitchFamily="18" charset="0"/>
                <a:cs typeface="Times New Roman" pitchFamily="18" charset="0"/>
              </a:rPr>
              <a:t>? </a:t>
            </a:r>
            <a:endParaRPr lang="en-US" sz="2786" dirty="0">
              <a:solidFill>
                <a:srgbClr val="FF5050"/>
              </a:solidFill>
              <a:latin typeface="Times New Roman" pitchFamily="18" charset="0"/>
              <a:cs typeface="Times New Roman" pitchFamily="18" charset="0"/>
            </a:endParaRPr>
          </a:p>
        </p:txBody>
      </p:sp>
    </p:spTree>
    <p:extLst>
      <p:ext uri="{BB962C8B-B14F-4D97-AF65-F5344CB8AC3E}">
        <p14:creationId xmlns:p14="http://schemas.microsoft.com/office/powerpoint/2010/main" val="149011189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88076"/>
                                        </p:tgtEl>
                                      </p:cBhvr>
                                    </p:animEffect>
                                    <p:set>
                                      <p:cBhvr>
                                        <p:cTn id="7" dur="1" fill="hold">
                                          <p:stCondLst>
                                            <p:cond delay="499"/>
                                          </p:stCondLst>
                                        </p:cTn>
                                        <p:tgtEl>
                                          <p:spTgt spid="88076"/>
                                        </p:tgtEl>
                                        <p:attrNameLst>
                                          <p:attrName>style.visibility</p:attrName>
                                        </p:attrNameLst>
                                      </p:cBhvr>
                                      <p:to>
                                        <p:strVal val="hidden"/>
                                      </p:to>
                                    </p:set>
                                  </p:childTnLst>
                                </p:cTn>
                              </p:par>
                            </p:childTnLst>
                          </p:cTn>
                        </p:par>
                        <p:par>
                          <p:cTn id="8" fill="hold" nodeType="afterGroup">
                            <p:stCondLst>
                              <p:cond delay="500"/>
                            </p:stCondLst>
                            <p:childTnLst>
                              <p:par>
                                <p:cTn id="9" presetID="1" presetClass="path" presetSubtype="0" repeatCount="indefinite" fill="hold" nodeType="afterEffect">
                                  <p:stCondLst>
                                    <p:cond delay="0"/>
                                  </p:stCondLst>
                                  <p:childTnLst>
                                    <p:animMotion origin="layout" path="M -0.00451 -0.00694 C 0.22882 -0.00694 0.42153 0.08901 0.42153 0.20878 C 0.42153 0.32716 0.22882 0.4245 -0.00451 0.4245 C -0.2408 0.4245 -0.43038 0.32716 -0.43038 0.20878 C -0.43038 0.08901 -0.2408 -0.00694 -0.00451 -0.00694 Z " pathEditMode="relative" rAng="0" ptsTypes="fffff">
                                      <p:cBhvr>
                                        <p:cTn id="10" dur="20000" fill="hold"/>
                                        <p:tgtEl>
                                          <p:spTgt spid="88070"/>
                                        </p:tgtEl>
                                        <p:attrNameLst>
                                          <p:attrName>ppt_x</p:attrName>
                                          <p:attrName>ppt_y</p:attrName>
                                        </p:attrNameLst>
                                      </p:cBhvr>
                                      <p:rCtr x="0" y="21572"/>
                                    </p:animMotion>
                                  </p:childTnLst>
                                </p:cTn>
                              </p:par>
                              <p:par>
                                <p:cTn id="11" presetID="8" presetClass="emph" presetSubtype="0" repeatCount="indefinite" fill="hold" nodeType="withEffect">
                                  <p:stCondLst>
                                    <p:cond delay="0"/>
                                  </p:stCondLst>
                                  <p:childTnLst>
                                    <p:animRot by="21600000">
                                      <p:cBhvr>
                                        <p:cTn id="12" dur="3000" fill="hold"/>
                                        <p:tgtEl>
                                          <p:spTgt spid="88071"/>
                                        </p:tgtEl>
                                        <p:attrNameLst>
                                          <p:attrName>r</p:attrName>
                                        </p:attrNameLst>
                                      </p:cBhvr>
                                    </p:animRot>
                                  </p:childTnLst>
                                </p:cTn>
                              </p:par>
                              <p:par>
                                <p:cTn id="13" presetID="1" presetClass="path" presetSubtype="0" repeatCount="indefinite" fill="hold" nodeType="withEffect">
                                  <p:stCondLst>
                                    <p:cond delay="0"/>
                                  </p:stCondLst>
                                  <p:childTnLst>
                                    <p:animMotion origin="layout" path="M -2.5E-6 2.31214E-7 C 0.23038 2.31214E-7 0.41806 0.09734 0.41806 0.21919 C 0.41806 0.33988 0.23038 0.43838 -2.5E-6 0.43838 C -0.23055 0.43838 -0.41614 0.33988 -0.41614 0.21919 C -0.41614 0.09734 -0.23055 2.31214E-7 -2.5E-6 2.31214E-7 Z " pathEditMode="relative" rAng="0" ptsTypes="fffff">
                                      <p:cBhvr>
                                        <p:cTn id="14" dur="20000" fill="hold"/>
                                        <p:tgtEl>
                                          <p:spTgt spid="88071"/>
                                        </p:tgtEl>
                                        <p:attrNameLst>
                                          <p:attrName>ppt_x</p:attrName>
                                          <p:attrName>ppt_y</p:attrName>
                                        </p:attrNameLst>
                                      </p:cBhvr>
                                      <p:rCtr x="87" y="21919"/>
                                    </p:animMotion>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6" grpId="0"/>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s.tapchiqptd.vn/Article/vanduc/2013/11/22/chienthangbachdang092240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6" y="1670503"/>
            <a:ext cx="4749547" cy="3549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3558" y="5372045"/>
            <a:ext cx="6032300" cy="459392"/>
          </a:xfrm>
          <a:prstGeom prst="rect">
            <a:avLst/>
          </a:prstGeom>
          <a:solidFill>
            <a:srgbClr val="FFFF00"/>
          </a:solidFill>
        </p:spPr>
        <p:txBody>
          <a:bodyPr wrap="square" rtlCol="0">
            <a:spAutoFit/>
          </a:bodyPr>
          <a:lstStyle/>
          <a:p>
            <a:r>
              <a:rPr lang="en-US" sz="2388" dirty="0" err="1">
                <a:solidFill>
                  <a:srgbClr val="FF0000"/>
                </a:solidFill>
                <a:latin typeface="Times New Roman" panose="02020603050405020304" pitchFamily="18" charset="0"/>
                <a:cs typeface="Times New Roman" panose="02020603050405020304" pitchFamily="18" charset="0"/>
              </a:rPr>
              <a:t>Năm</a:t>
            </a:r>
            <a:r>
              <a:rPr lang="en-US" sz="2388" dirty="0">
                <a:solidFill>
                  <a:srgbClr val="FF0000"/>
                </a:solidFill>
                <a:latin typeface="Times New Roman" panose="02020603050405020304" pitchFamily="18" charset="0"/>
                <a:cs typeface="Times New Roman" panose="02020603050405020304" pitchFamily="18" charset="0"/>
              </a:rPr>
              <a:t> 938, </a:t>
            </a:r>
            <a:r>
              <a:rPr lang="en-US" sz="2388" dirty="0" err="1">
                <a:solidFill>
                  <a:srgbClr val="FF0000"/>
                </a:solidFill>
                <a:latin typeface="Times New Roman" panose="02020603050405020304" pitchFamily="18" charset="0"/>
                <a:cs typeface="Times New Roman" panose="02020603050405020304" pitchFamily="18" charset="0"/>
              </a:rPr>
              <a:t>Chiến</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thắng</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Bạch</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Đằng</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Ngô</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Quyền</a:t>
            </a:r>
            <a:endParaRPr lang="en-US" sz="2388"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bach-dang.jpg (300×2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268" y="1642065"/>
            <a:ext cx="3859213" cy="36738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80212" y="5372045"/>
            <a:ext cx="4682878" cy="459392"/>
          </a:xfrm>
          <a:prstGeom prst="rect">
            <a:avLst/>
          </a:prstGeom>
          <a:noFill/>
        </p:spPr>
        <p:txBody>
          <a:bodyPr wrap="square" rtlCol="0">
            <a:spAutoFit/>
          </a:bodyPr>
          <a:lstStyle/>
          <a:p>
            <a:pPr algn="ctr"/>
            <a:r>
              <a:rPr lang="en-US" sz="2388" dirty="0" err="1">
                <a:solidFill>
                  <a:prstClr val="black"/>
                </a:solidFill>
                <a:latin typeface="Times New Roman" panose="02020603050405020304" pitchFamily="18" charset="0"/>
                <a:cs typeface="Times New Roman" panose="02020603050405020304" pitchFamily="18" charset="0"/>
              </a:rPr>
              <a:t>Mô</a:t>
            </a:r>
            <a:r>
              <a:rPr lang="en-US" sz="2388" dirty="0">
                <a:solidFill>
                  <a:prstClr val="black"/>
                </a:solidFill>
                <a:latin typeface="Times New Roman" panose="02020603050405020304" pitchFamily="18" charset="0"/>
                <a:cs typeface="Times New Roman" panose="02020603050405020304" pitchFamily="18" charset="0"/>
              </a:rPr>
              <a:t> </a:t>
            </a:r>
            <a:r>
              <a:rPr lang="en-US" sz="2388" dirty="0" err="1">
                <a:solidFill>
                  <a:prstClr val="black"/>
                </a:solidFill>
                <a:latin typeface="Times New Roman" panose="02020603050405020304" pitchFamily="18" charset="0"/>
                <a:cs typeface="Times New Roman" panose="02020603050405020304" pitchFamily="18" charset="0"/>
              </a:rPr>
              <a:t>phỏng</a:t>
            </a:r>
            <a:r>
              <a:rPr lang="en-US" sz="2388" dirty="0">
                <a:solidFill>
                  <a:prstClr val="black"/>
                </a:solidFill>
                <a:latin typeface="Times New Roman" panose="02020603050405020304" pitchFamily="18" charset="0"/>
                <a:cs typeface="Times New Roman" panose="02020603050405020304" pitchFamily="18" charset="0"/>
              </a:rPr>
              <a:t> </a:t>
            </a:r>
            <a:r>
              <a:rPr lang="en-US" sz="2388" dirty="0" err="1">
                <a:solidFill>
                  <a:prstClr val="black"/>
                </a:solidFill>
                <a:latin typeface="Times New Roman" panose="02020603050405020304" pitchFamily="18" charset="0"/>
                <a:cs typeface="Times New Roman" panose="02020603050405020304" pitchFamily="18" charset="0"/>
              </a:rPr>
              <a:t>bãi</a:t>
            </a:r>
            <a:r>
              <a:rPr lang="en-US" sz="2388" dirty="0">
                <a:solidFill>
                  <a:prstClr val="black"/>
                </a:solidFill>
                <a:latin typeface="Times New Roman" panose="02020603050405020304" pitchFamily="18" charset="0"/>
                <a:cs typeface="Times New Roman" panose="02020603050405020304" pitchFamily="18" charset="0"/>
              </a:rPr>
              <a:t> </a:t>
            </a:r>
            <a:r>
              <a:rPr lang="en-US" sz="2388" dirty="0" err="1">
                <a:solidFill>
                  <a:prstClr val="black"/>
                </a:solidFill>
                <a:latin typeface="Times New Roman" panose="02020603050405020304" pitchFamily="18" charset="0"/>
                <a:cs typeface="Times New Roman" panose="02020603050405020304" pitchFamily="18" charset="0"/>
              </a:rPr>
              <a:t>cọc</a:t>
            </a:r>
            <a:r>
              <a:rPr lang="en-US" sz="2388" dirty="0">
                <a:solidFill>
                  <a:prstClr val="black"/>
                </a:solidFill>
                <a:latin typeface="Times New Roman" panose="02020603050405020304" pitchFamily="18" charset="0"/>
                <a:cs typeface="Times New Roman" panose="02020603050405020304" pitchFamily="18" charset="0"/>
              </a:rPr>
              <a:t> </a:t>
            </a:r>
            <a:r>
              <a:rPr lang="en-US" sz="2388" dirty="0" err="1">
                <a:solidFill>
                  <a:prstClr val="black"/>
                </a:solidFill>
                <a:latin typeface="Times New Roman" panose="02020603050405020304" pitchFamily="18" charset="0"/>
                <a:cs typeface="Times New Roman" panose="02020603050405020304" pitchFamily="18" charset="0"/>
              </a:rPr>
              <a:t>bẫy</a:t>
            </a:r>
            <a:r>
              <a:rPr lang="en-US" sz="2388" dirty="0">
                <a:solidFill>
                  <a:prstClr val="black"/>
                </a:solidFill>
                <a:latin typeface="Times New Roman" panose="02020603050405020304" pitchFamily="18" charset="0"/>
                <a:cs typeface="Times New Roman" panose="02020603050405020304" pitchFamily="18" charset="0"/>
              </a:rPr>
              <a:t> </a:t>
            </a:r>
            <a:r>
              <a:rPr lang="en-US" sz="2388" dirty="0" err="1">
                <a:solidFill>
                  <a:prstClr val="black"/>
                </a:solidFill>
                <a:latin typeface="Times New Roman" panose="02020603050405020304" pitchFamily="18" charset="0"/>
                <a:cs typeface="Times New Roman" panose="02020603050405020304" pitchFamily="18" charset="0"/>
              </a:rPr>
              <a:t>thuyền</a:t>
            </a:r>
            <a:r>
              <a:rPr lang="en-US" sz="2388" dirty="0">
                <a:solidFill>
                  <a:prstClr val="black"/>
                </a:solidFill>
                <a:latin typeface="Times New Roman" panose="02020603050405020304" pitchFamily="18" charset="0"/>
                <a:cs typeface="Times New Roman" panose="02020603050405020304" pitchFamily="18" charset="0"/>
              </a:rPr>
              <a:t> </a:t>
            </a:r>
            <a:r>
              <a:rPr lang="en-US" sz="2388" dirty="0" err="1">
                <a:solidFill>
                  <a:prstClr val="black"/>
                </a:solidFill>
                <a:latin typeface="Times New Roman" panose="02020603050405020304" pitchFamily="18" charset="0"/>
                <a:cs typeface="Times New Roman" panose="02020603050405020304" pitchFamily="18" charset="0"/>
              </a:rPr>
              <a:t>địch</a:t>
            </a:r>
            <a:endParaRPr lang="en-US" sz="2388" dirty="0">
              <a:solidFill>
                <a:prstClr val="black"/>
              </a:solidFill>
              <a:latin typeface="Times New Roman" panose="02020603050405020304" pitchFamily="18" charset="0"/>
              <a:cs typeface="Times New Roman" panose="02020603050405020304" pitchFamily="18" charset="0"/>
            </a:endParaRPr>
          </a:p>
        </p:txBody>
      </p:sp>
      <p:sp>
        <p:nvSpPr>
          <p:cNvPr id="2" name="Flowchart: Punched Tape 1"/>
          <p:cNvSpPr/>
          <p:nvPr/>
        </p:nvSpPr>
        <p:spPr>
          <a:xfrm>
            <a:off x="2314584" y="187495"/>
            <a:ext cx="6929439" cy="757929"/>
          </a:xfrm>
          <a:prstGeom prst="flowChartPunchedTap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84" b="1">
                <a:solidFill>
                  <a:srgbClr val="FF0000"/>
                </a:solidFill>
                <a:latin typeface="Times New Roman" panose="02020603050405020304" pitchFamily="18" charset="0"/>
                <a:cs typeface="Times New Roman" panose="02020603050405020304" pitchFamily="18" charset="0"/>
              </a:rPr>
              <a:t> </a:t>
            </a:r>
            <a:r>
              <a:rPr lang="en-US" sz="3184" b="1" dirty="0">
                <a:solidFill>
                  <a:srgbClr val="FF0000"/>
                </a:solidFill>
                <a:latin typeface="Times New Roman" panose="02020603050405020304" pitchFamily="18" charset="0"/>
                <a:cs typeface="Times New Roman" panose="02020603050405020304" pitchFamily="18" charset="0"/>
              </a:rPr>
              <a:t>ỨNG DỤNG CỦA LỰC HẤP DẪN</a:t>
            </a:r>
            <a:endParaRPr lang="en-US" sz="1791"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9238" y="5489574"/>
            <a:ext cx="5940951" cy="459392"/>
          </a:xfrm>
          <a:prstGeom prst="rect">
            <a:avLst/>
          </a:prstGeom>
          <a:solidFill>
            <a:srgbClr val="FFFF00"/>
          </a:solidFill>
        </p:spPr>
        <p:txBody>
          <a:bodyPr wrap="square" rtlCol="0">
            <a:spAutoFit/>
          </a:bodyPr>
          <a:lstStyle/>
          <a:p>
            <a:r>
              <a:rPr lang="en-US" sz="2388" dirty="0" err="1">
                <a:solidFill>
                  <a:srgbClr val="FF0000"/>
                </a:solidFill>
                <a:latin typeface="Times New Roman" panose="02020603050405020304" pitchFamily="18" charset="0"/>
                <a:cs typeface="Times New Roman" panose="02020603050405020304" pitchFamily="18" charset="0"/>
              </a:rPr>
              <a:t>Năm</a:t>
            </a:r>
            <a:r>
              <a:rPr lang="en-US" sz="2388" dirty="0">
                <a:solidFill>
                  <a:srgbClr val="FF0000"/>
                </a:solidFill>
                <a:latin typeface="Times New Roman" panose="02020603050405020304" pitchFamily="18" charset="0"/>
                <a:cs typeface="Times New Roman" panose="02020603050405020304" pitchFamily="18" charset="0"/>
              </a:rPr>
              <a:t> 981, </a:t>
            </a:r>
            <a:r>
              <a:rPr lang="en-US" sz="2388" dirty="0" err="1">
                <a:solidFill>
                  <a:srgbClr val="FF0000"/>
                </a:solidFill>
                <a:latin typeface="Times New Roman" panose="02020603050405020304" pitchFamily="18" charset="0"/>
                <a:cs typeface="Times New Roman" panose="02020603050405020304" pitchFamily="18" charset="0"/>
              </a:rPr>
              <a:t>Vua</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Lê</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Đại</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Hành</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thắng</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quân</a:t>
            </a:r>
            <a:r>
              <a:rPr lang="en-US" sz="2388" dirty="0">
                <a:solidFill>
                  <a:srgbClr val="FF0000"/>
                </a:solidFill>
                <a:latin typeface="Times New Roman" panose="02020603050405020304" pitchFamily="18" charset="0"/>
                <a:cs typeface="Times New Roman" panose="02020603050405020304" pitchFamily="18" charset="0"/>
              </a:rPr>
              <a:t> </a:t>
            </a:r>
            <a:r>
              <a:rPr lang="en-US" sz="2388" dirty="0" err="1">
                <a:solidFill>
                  <a:srgbClr val="FF0000"/>
                </a:solidFill>
                <a:latin typeface="Times New Roman" panose="02020603050405020304" pitchFamily="18" charset="0"/>
                <a:cs typeface="Times New Roman" panose="02020603050405020304" pitchFamily="18" charset="0"/>
              </a:rPr>
              <a:t>Tống</a:t>
            </a:r>
            <a:r>
              <a:rPr lang="en-US" sz="2388"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905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8"/>
                                        </p:tgtEl>
                                        <p:attrNameLst>
                                          <p:attrName>ppt_w</p:attrName>
                                        </p:attrNameLst>
                                      </p:cBhvr>
                                      <p:tavLst>
                                        <p:tav tm="0">
                                          <p:val>
                                            <p:strVal val="ppt_w"/>
                                          </p:val>
                                        </p:tav>
                                        <p:tav tm="100000">
                                          <p:val>
                                            <p:fltVal val="0"/>
                                          </p:val>
                                        </p:tav>
                                      </p:tavLst>
                                    </p:anim>
                                    <p:anim calcmode="lin" valueType="num">
                                      <p:cBhvr>
                                        <p:cTn id="32" dur="500"/>
                                        <p:tgtEl>
                                          <p:spTgt spid="8"/>
                                        </p:tgtEl>
                                        <p:attrNameLst>
                                          <p:attrName>ppt_h</p:attrName>
                                        </p:attrNameLst>
                                      </p:cBhvr>
                                      <p:tavLst>
                                        <p:tav tm="0">
                                          <p:val>
                                            <p:strVal val="ppt_h"/>
                                          </p:val>
                                        </p:tav>
                                        <p:tav tm="100000">
                                          <p:val>
                                            <p:fltVal val="0"/>
                                          </p:val>
                                        </p:tav>
                                      </p:tavLst>
                                    </p:anim>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1422416" y="312285"/>
            <a:ext cx="6200513" cy="52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sz="2786" b="1">
                <a:solidFill>
                  <a:srgbClr val="000099"/>
                </a:solidFill>
                <a:latin typeface="Arial" charset="0"/>
                <a:sym typeface="Arial" charset="0"/>
              </a:rPr>
              <a:t>Năng lượng điện xanh từ thủy triều</a:t>
            </a:r>
          </a:p>
        </p:txBody>
      </p:sp>
      <p:pic>
        <p:nvPicPr>
          <p:cNvPr id="4403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7454" y="988390"/>
            <a:ext cx="5901267" cy="297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66" y="1002607"/>
            <a:ext cx="6172200" cy="574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san-xuat-dien-tu-song-b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54" y="3973994"/>
            <a:ext cx="5901267" cy="277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56235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8" descr="http://www.kudzuacres.com/wwow/lessons/hydrology/earth%20northpole%20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890" y="2593359"/>
            <a:ext cx="6773333" cy="37359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0" name="Oval 2"/>
          <p:cNvSpPr>
            <a:spLocks noChangeArrowheads="1"/>
          </p:cNvSpPr>
          <p:nvPr/>
        </p:nvSpPr>
        <p:spPr bwMode="auto">
          <a:xfrm>
            <a:off x="7226304" y="2988300"/>
            <a:ext cx="266700" cy="178504"/>
          </a:xfrm>
          <a:prstGeom prst="ellipse">
            <a:avLst/>
          </a:prstGeom>
          <a:solidFill>
            <a:srgbClr val="0099CC"/>
          </a:solidFill>
          <a:ln w="9525">
            <a:solidFill>
              <a:schemeClr val="tx1"/>
            </a:solidFill>
            <a:round/>
            <a:headEnd/>
            <a:tailEnd/>
          </a:ln>
        </p:spPr>
        <p:txBody>
          <a:bodyPr wrap="none" anchor="ctr"/>
          <a:lstStyle/>
          <a:p>
            <a:pPr defTabSz="909919" eaLnBrk="0" fontAlgn="base" hangingPunct="0">
              <a:spcBef>
                <a:spcPct val="0"/>
              </a:spcBef>
              <a:spcAft>
                <a:spcPct val="0"/>
              </a:spcAft>
            </a:pPr>
            <a:endParaRPr lang="en-US" sz="1791">
              <a:solidFill>
                <a:srgbClr val="FFFFFF"/>
              </a:solidFill>
              <a:latin typeface="Times New Roman" pitchFamily="18" charset="0"/>
              <a:cs typeface="Times New Roman" pitchFamily="18" charset="0"/>
            </a:endParaRPr>
          </a:p>
        </p:txBody>
      </p:sp>
      <p:sp>
        <p:nvSpPr>
          <p:cNvPr id="17411" name="Freeform 3"/>
          <p:cNvSpPr>
            <a:spLocks/>
          </p:cNvSpPr>
          <p:nvPr/>
        </p:nvSpPr>
        <p:spPr bwMode="auto">
          <a:xfrm>
            <a:off x="7425272" y="2653407"/>
            <a:ext cx="1136651" cy="469166"/>
          </a:xfrm>
          <a:custGeom>
            <a:avLst/>
            <a:gdLst>
              <a:gd name="T0" fmla="*/ 0 w 537"/>
              <a:gd name="T1" fmla="*/ 2147483647 h 297"/>
              <a:gd name="T2" fmla="*/ 2147483647 w 537"/>
              <a:gd name="T3" fmla="*/ 2147483647 h 297"/>
              <a:gd name="T4" fmla="*/ 2147483647 w 537"/>
              <a:gd name="T5" fmla="*/ 2147483647 h 297"/>
              <a:gd name="T6" fmla="*/ 2147483647 w 537"/>
              <a:gd name="T7" fmla="*/ 2147483647 h 297"/>
              <a:gd name="T8" fmla="*/ 2147483647 w 537"/>
              <a:gd name="T9" fmla="*/ 2147483647 h 297"/>
              <a:gd name="T10" fmla="*/ 0 60000 65536"/>
              <a:gd name="T11" fmla="*/ 0 60000 65536"/>
              <a:gd name="T12" fmla="*/ 0 60000 65536"/>
              <a:gd name="T13" fmla="*/ 0 60000 65536"/>
              <a:gd name="T14" fmla="*/ 0 60000 65536"/>
              <a:gd name="T15" fmla="*/ 0 w 537"/>
              <a:gd name="T16" fmla="*/ 0 h 297"/>
              <a:gd name="T17" fmla="*/ 537 w 537"/>
              <a:gd name="T18" fmla="*/ 297 h 297"/>
            </a:gdLst>
            <a:ahLst/>
            <a:cxnLst>
              <a:cxn ang="T10">
                <a:pos x="T0" y="T1"/>
              </a:cxn>
              <a:cxn ang="T11">
                <a:pos x="T2" y="T3"/>
              </a:cxn>
              <a:cxn ang="T12">
                <a:pos x="T4" y="T5"/>
              </a:cxn>
              <a:cxn ang="T13">
                <a:pos x="T6" y="T7"/>
              </a:cxn>
              <a:cxn ang="T14">
                <a:pos x="T8" y="T9"/>
              </a:cxn>
            </a:cxnLst>
            <a:rect l="T15" t="T16" r="T17" b="T18"/>
            <a:pathLst>
              <a:path w="537" h="297">
                <a:moveTo>
                  <a:pt x="0" y="297"/>
                </a:moveTo>
                <a:cubicBezTo>
                  <a:pt x="21" y="222"/>
                  <a:pt x="46" y="152"/>
                  <a:pt x="86" y="105"/>
                </a:cubicBezTo>
                <a:cubicBezTo>
                  <a:pt x="126" y="58"/>
                  <a:pt x="182" y="26"/>
                  <a:pt x="241" y="13"/>
                </a:cubicBezTo>
                <a:cubicBezTo>
                  <a:pt x="300" y="0"/>
                  <a:pt x="391" y="21"/>
                  <a:pt x="440" y="28"/>
                </a:cubicBezTo>
                <a:cubicBezTo>
                  <a:pt x="489" y="35"/>
                  <a:pt x="511" y="41"/>
                  <a:pt x="537" y="53"/>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09919" fontAlgn="base">
              <a:spcBef>
                <a:spcPct val="0"/>
              </a:spcBef>
              <a:spcAft>
                <a:spcPct val="0"/>
              </a:spcAft>
            </a:pPr>
            <a:endParaRPr lang="en-SG" sz="1791">
              <a:solidFill>
                <a:srgbClr val="FFFFFF"/>
              </a:solidFill>
              <a:latin typeface="Times New Roman" pitchFamily="18" charset="0"/>
              <a:cs typeface="Times New Roman" pitchFamily="18" charset="0"/>
            </a:endParaRPr>
          </a:p>
        </p:txBody>
      </p:sp>
      <p:sp>
        <p:nvSpPr>
          <p:cNvPr id="17412" name="Freeform 4"/>
          <p:cNvSpPr>
            <a:spLocks/>
          </p:cNvSpPr>
          <p:nvPr/>
        </p:nvSpPr>
        <p:spPr bwMode="auto">
          <a:xfrm>
            <a:off x="7421034" y="2421193"/>
            <a:ext cx="2032000" cy="680844"/>
          </a:xfrm>
          <a:custGeom>
            <a:avLst/>
            <a:gdLst>
              <a:gd name="T0" fmla="*/ 0 w 896"/>
              <a:gd name="T1" fmla="*/ 2147483647 h 431"/>
              <a:gd name="T2" fmla="*/ 2147483647 w 896"/>
              <a:gd name="T3" fmla="*/ 2147483647 h 431"/>
              <a:gd name="T4" fmla="*/ 2147483647 w 896"/>
              <a:gd name="T5" fmla="*/ 2147483647 h 431"/>
              <a:gd name="T6" fmla="*/ 2147483647 w 896"/>
              <a:gd name="T7" fmla="*/ 2147483647 h 431"/>
              <a:gd name="T8" fmla="*/ 2147483647 w 896"/>
              <a:gd name="T9" fmla="*/ 2147483647 h 431"/>
              <a:gd name="T10" fmla="*/ 2147483647 w 896"/>
              <a:gd name="T11" fmla="*/ 2147483647 h 431"/>
              <a:gd name="T12" fmla="*/ 0 60000 65536"/>
              <a:gd name="T13" fmla="*/ 0 60000 65536"/>
              <a:gd name="T14" fmla="*/ 0 60000 65536"/>
              <a:gd name="T15" fmla="*/ 0 60000 65536"/>
              <a:gd name="T16" fmla="*/ 0 60000 65536"/>
              <a:gd name="T17" fmla="*/ 0 60000 65536"/>
              <a:gd name="T18" fmla="*/ 0 w 896"/>
              <a:gd name="T19" fmla="*/ 0 h 431"/>
              <a:gd name="T20" fmla="*/ 896 w 896"/>
              <a:gd name="T21" fmla="*/ 431 h 431"/>
            </a:gdLst>
            <a:ahLst/>
            <a:cxnLst>
              <a:cxn ang="T12">
                <a:pos x="T0" y="T1"/>
              </a:cxn>
              <a:cxn ang="T13">
                <a:pos x="T2" y="T3"/>
              </a:cxn>
              <a:cxn ang="T14">
                <a:pos x="T4" y="T5"/>
              </a:cxn>
              <a:cxn ang="T15">
                <a:pos x="T6" y="T7"/>
              </a:cxn>
              <a:cxn ang="T16">
                <a:pos x="T8" y="T9"/>
              </a:cxn>
              <a:cxn ang="T17">
                <a:pos x="T10" y="T11"/>
              </a:cxn>
            </a:cxnLst>
            <a:rect l="T18" t="T19" r="T20" b="T21"/>
            <a:pathLst>
              <a:path w="896" h="431">
                <a:moveTo>
                  <a:pt x="0" y="431"/>
                </a:moveTo>
                <a:cubicBezTo>
                  <a:pt x="17" y="386"/>
                  <a:pt x="51" y="228"/>
                  <a:pt x="105" y="160"/>
                </a:cubicBezTo>
                <a:cubicBezTo>
                  <a:pt x="159" y="92"/>
                  <a:pt x="255" y="46"/>
                  <a:pt x="325" y="23"/>
                </a:cubicBezTo>
                <a:cubicBezTo>
                  <a:pt x="395" y="0"/>
                  <a:pt x="459" y="11"/>
                  <a:pt x="526" y="23"/>
                </a:cubicBezTo>
                <a:cubicBezTo>
                  <a:pt x="593" y="35"/>
                  <a:pt x="665" y="61"/>
                  <a:pt x="727" y="96"/>
                </a:cubicBezTo>
                <a:cubicBezTo>
                  <a:pt x="789" y="131"/>
                  <a:pt x="861" y="203"/>
                  <a:pt x="896" y="231"/>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909919" fontAlgn="base">
              <a:spcBef>
                <a:spcPct val="0"/>
              </a:spcBef>
              <a:spcAft>
                <a:spcPct val="0"/>
              </a:spcAft>
            </a:pPr>
            <a:endParaRPr lang="en-SG" sz="1791">
              <a:solidFill>
                <a:srgbClr val="FFFFFF"/>
              </a:solidFill>
              <a:latin typeface="Times New Roman" pitchFamily="18" charset="0"/>
              <a:cs typeface="Times New Roman" pitchFamily="18" charset="0"/>
            </a:endParaRPr>
          </a:p>
        </p:txBody>
      </p:sp>
      <p:grpSp>
        <p:nvGrpSpPr>
          <p:cNvPr id="2" name="Group 5"/>
          <p:cNvGrpSpPr>
            <a:grpSpLocks/>
          </p:cNvGrpSpPr>
          <p:nvPr/>
        </p:nvGrpSpPr>
        <p:grpSpPr bwMode="auto">
          <a:xfrm>
            <a:off x="5689613" y="2064153"/>
            <a:ext cx="6303433" cy="4633213"/>
            <a:chOff x="1528" y="722"/>
            <a:chExt cx="2978" cy="2933"/>
          </a:xfrm>
        </p:grpSpPr>
        <p:grpSp>
          <p:nvGrpSpPr>
            <p:cNvPr id="46090" name="Group 6"/>
            <p:cNvGrpSpPr>
              <a:grpSpLocks/>
            </p:cNvGrpSpPr>
            <p:nvPr/>
          </p:nvGrpSpPr>
          <p:grpSpPr bwMode="auto">
            <a:xfrm>
              <a:off x="1528" y="722"/>
              <a:ext cx="2978" cy="2933"/>
              <a:chOff x="1528" y="722"/>
              <a:chExt cx="2978" cy="2933"/>
            </a:xfrm>
          </p:grpSpPr>
          <p:grpSp>
            <p:nvGrpSpPr>
              <p:cNvPr id="46092" name="Group 7"/>
              <p:cNvGrpSpPr>
                <a:grpSpLocks/>
              </p:cNvGrpSpPr>
              <p:nvPr/>
            </p:nvGrpSpPr>
            <p:grpSpPr bwMode="auto">
              <a:xfrm>
                <a:off x="1528" y="722"/>
                <a:ext cx="2972" cy="2933"/>
                <a:chOff x="1528" y="696"/>
                <a:chExt cx="2972" cy="2933"/>
              </a:xfrm>
            </p:grpSpPr>
            <p:sp>
              <p:nvSpPr>
                <p:cNvPr id="46094" name="Freeform 8"/>
                <p:cNvSpPr>
                  <a:spLocks/>
                </p:cNvSpPr>
                <p:nvPr/>
              </p:nvSpPr>
              <p:spPr bwMode="auto">
                <a:xfrm>
                  <a:off x="2300" y="741"/>
                  <a:ext cx="337" cy="667"/>
                </a:xfrm>
                <a:custGeom>
                  <a:avLst/>
                  <a:gdLst>
                    <a:gd name="T0" fmla="*/ 0 w 811"/>
                    <a:gd name="T1" fmla="*/ 353 h 691"/>
                    <a:gd name="T2" fmla="*/ 0 w 811"/>
                    <a:gd name="T3" fmla="*/ 190 h 691"/>
                    <a:gd name="T4" fmla="*/ 0 w 811"/>
                    <a:gd name="T5" fmla="*/ 66 h 691"/>
                    <a:gd name="T6" fmla="*/ 0 w 811"/>
                    <a:gd name="T7" fmla="*/ 0 h 691"/>
                    <a:gd name="T8" fmla="*/ 0 60000 65536"/>
                    <a:gd name="T9" fmla="*/ 0 60000 65536"/>
                    <a:gd name="T10" fmla="*/ 0 60000 65536"/>
                    <a:gd name="T11" fmla="*/ 0 60000 65536"/>
                    <a:gd name="T12" fmla="*/ 0 w 811"/>
                    <a:gd name="T13" fmla="*/ 0 h 691"/>
                    <a:gd name="T14" fmla="*/ 811 w 811"/>
                    <a:gd name="T15" fmla="*/ 691 h 691"/>
                  </a:gdLst>
                  <a:ahLst/>
                  <a:cxnLst>
                    <a:cxn ang="T8">
                      <a:pos x="T0" y="T1"/>
                    </a:cxn>
                    <a:cxn ang="T9">
                      <a:pos x="T2" y="T3"/>
                    </a:cxn>
                    <a:cxn ang="T10">
                      <a:pos x="T4" y="T5"/>
                    </a:cxn>
                    <a:cxn ang="T11">
                      <a:pos x="T6" y="T7"/>
                    </a:cxn>
                  </a:cxnLst>
                  <a:rect l="T12" t="T13" r="T14" b="T15"/>
                  <a:pathLst>
                    <a:path w="811" h="691">
                      <a:moveTo>
                        <a:pt x="17" y="691"/>
                      </a:moveTo>
                      <a:cubicBezTo>
                        <a:pt x="8" y="578"/>
                        <a:pt x="0" y="465"/>
                        <a:pt x="43" y="371"/>
                      </a:cubicBezTo>
                      <a:cubicBezTo>
                        <a:pt x="86" y="277"/>
                        <a:pt x="145" y="190"/>
                        <a:pt x="273" y="128"/>
                      </a:cubicBezTo>
                      <a:cubicBezTo>
                        <a:pt x="401" y="66"/>
                        <a:pt x="606" y="33"/>
                        <a:pt x="81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09919" fontAlgn="base">
                    <a:spcBef>
                      <a:spcPct val="0"/>
                    </a:spcBef>
                    <a:spcAft>
                      <a:spcPct val="0"/>
                    </a:spcAft>
                  </a:pPr>
                  <a:endParaRPr lang="en-SG" sz="1791">
                    <a:solidFill>
                      <a:srgbClr val="FFFFFF"/>
                    </a:solidFill>
                    <a:latin typeface="Times New Roman" pitchFamily="18" charset="0"/>
                    <a:cs typeface="Times New Roman" pitchFamily="18" charset="0"/>
                  </a:endParaRPr>
                </a:p>
              </p:txBody>
            </p:sp>
            <p:sp>
              <p:nvSpPr>
                <p:cNvPr id="46095" name="Oval 9"/>
                <p:cNvSpPr>
                  <a:spLocks noChangeArrowheads="1"/>
                </p:cNvSpPr>
                <p:nvPr/>
              </p:nvSpPr>
              <p:spPr bwMode="auto">
                <a:xfrm>
                  <a:off x="1528" y="696"/>
                  <a:ext cx="2972" cy="293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09919" eaLnBrk="0" fontAlgn="base" hangingPunct="0">
                    <a:spcBef>
                      <a:spcPct val="0"/>
                    </a:spcBef>
                    <a:spcAft>
                      <a:spcPct val="0"/>
                    </a:spcAft>
                  </a:pPr>
                  <a:endParaRPr lang="en-US" sz="1791">
                    <a:solidFill>
                      <a:srgbClr val="FFFFFF"/>
                    </a:solidFill>
                    <a:latin typeface="Times New Roman" pitchFamily="18" charset="0"/>
                    <a:cs typeface="Times New Roman" pitchFamily="18" charset="0"/>
                  </a:endParaRPr>
                </a:p>
              </p:txBody>
            </p:sp>
          </p:grpSp>
          <p:sp>
            <p:nvSpPr>
              <p:cNvPr id="46093" name="Line 10"/>
              <p:cNvSpPr>
                <a:spLocks noChangeShapeType="1"/>
              </p:cNvSpPr>
              <p:nvPr/>
            </p:nvSpPr>
            <p:spPr bwMode="auto">
              <a:xfrm rot="3625809">
                <a:off x="4481" y="2216"/>
                <a:ext cx="38" cy="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09919" fontAlgn="base">
                  <a:spcBef>
                    <a:spcPct val="0"/>
                  </a:spcBef>
                  <a:spcAft>
                    <a:spcPct val="0"/>
                  </a:spcAft>
                </a:pPr>
                <a:endParaRPr lang="en-SG" sz="1791">
                  <a:solidFill>
                    <a:srgbClr val="FFFFFF"/>
                  </a:solidFill>
                  <a:latin typeface="Times New Roman" pitchFamily="18" charset="0"/>
                  <a:cs typeface="Times New Roman" pitchFamily="18" charset="0"/>
                </a:endParaRPr>
              </a:p>
            </p:txBody>
          </p:sp>
        </p:grpSp>
        <p:sp>
          <p:nvSpPr>
            <p:cNvPr id="46091" name="Line 11"/>
            <p:cNvSpPr>
              <a:spLocks noChangeShapeType="1"/>
            </p:cNvSpPr>
            <p:nvPr/>
          </p:nvSpPr>
          <p:spPr bwMode="auto">
            <a:xfrm rot="-5219233">
              <a:off x="1513" y="2128"/>
              <a:ext cx="38"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09919" fontAlgn="base">
                <a:spcBef>
                  <a:spcPct val="0"/>
                </a:spcBef>
                <a:spcAft>
                  <a:spcPct val="0"/>
                </a:spcAft>
              </a:pPr>
              <a:endParaRPr lang="en-SG" sz="1791">
                <a:solidFill>
                  <a:srgbClr val="FFFFFF"/>
                </a:solidFill>
                <a:latin typeface="Times New Roman" pitchFamily="18" charset="0"/>
                <a:cs typeface="Times New Roman" pitchFamily="18" charset="0"/>
              </a:endParaRPr>
            </a:p>
          </p:txBody>
        </p:sp>
      </p:grpSp>
      <p:sp>
        <p:nvSpPr>
          <p:cNvPr id="46087" name="Title 1"/>
          <p:cNvSpPr txBox="1">
            <a:spLocks/>
          </p:cNvSpPr>
          <p:nvPr/>
        </p:nvSpPr>
        <p:spPr bwMode="auto">
          <a:xfrm>
            <a:off x="609601" y="290169"/>
            <a:ext cx="10972800" cy="78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defTabSz="909919" fontAlgn="base">
              <a:spcBef>
                <a:spcPct val="0"/>
              </a:spcBef>
              <a:spcAft>
                <a:spcPct val="0"/>
              </a:spcAft>
            </a:pPr>
            <a:endParaRPr lang="en-US" sz="4378">
              <a:solidFill>
                <a:srgbClr val="FF0000"/>
              </a:solidFill>
            </a:endParaRPr>
          </a:p>
        </p:txBody>
      </p:sp>
      <p:sp>
        <p:nvSpPr>
          <p:cNvPr id="46088" name="Content Placeholder 2"/>
          <p:cNvSpPr txBox="1">
            <a:spLocks/>
          </p:cNvSpPr>
          <p:nvPr/>
        </p:nvSpPr>
        <p:spPr bwMode="auto">
          <a:xfrm>
            <a:off x="609601" y="1078430"/>
            <a:ext cx="4978400" cy="26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defTabSz="909919" fontAlgn="base">
              <a:spcBef>
                <a:spcPct val="20000"/>
              </a:spcBef>
              <a:spcAft>
                <a:spcPct val="0"/>
              </a:spcAft>
            </a:pPr>
            <a:r>
              <a:rPr lang="en-US" sz="2786">
                <a:solidFill>
                  <a:srgbClr val="FFFFFF"/>
                </a:solidFill>
                <a:latin typeface="Arial Narrow" pitchFamily="34" charset="0"/>
              </a:rPr>
              <a:t>Nếu tăng vận tốc tới một giá trị đủ lớn, vật sẽ không rơi trở lại mặt đất mà sẽ quay quanh Trái Đất… giống như mặt trăng. </a:t>
            </a:r>
          </a:p>
        </p:txBody>
      </p:sp>
      <p:sp>
        <p:nvSpPr>
          <p:cNvPr id="46089" name="Content Placeholder 2"/>
          <p:cNvSpPr txBox="1">
            <a:spLocks/>
          </p:cNvSpPr>
          <p:nvPr/>
        </p:nvSpPr>
        <p:spPr bwMode="auto">
          <a:xfrm>
            <a:off x="469920" y="3899746"/>
            <a:ext cx="4948767" cy="272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defTabSz="909919" fontAlgn="base">
              <a:spcBef>
                <a:spcPct val="20000"/>
              </a:spcBef>
              <a:spcAft>
                <a:spcPct val="0"/>
              </a:spcAft>
            </a:pPr>
            <a:r>
              <a:rPr lang="en-US" sz="2786">
                <a:solidFill>
                  <a:srgbClr val="FFFFFF"/>
                </a:solidFill>
                <a:latin typeface="Calibri" pitchFamily="34" charset="0"/>
              </a:rPr>
              <a:t>Khi đó lực hấp dẫn của Trái Đất hút vật chính là lực cần thiết để giữ vật quay quanh Trái Đất. Trở thành vệ tinh nhân tạo của Trái Đất.</a:t>
            </a:r>
          </a:p>
        </p:txBody>
      </p:sp>
      <p:sp>
        <p:nvSpPr>
          <p:cNvPr id="46097" name="Text Box 17"/>
          <p:cNvSpPr txBox="1">
            <a:spLocks noChangeArrowheads="1"/>
          </p:cNvSpPr>
          <p:nvPr/>
        </p:nvSpPr>
        <p:spPr bwMode="auto">
          <a:xfrm>
            <a:off x="3738051" y="234879"/>
            <a:ext cx="4530433" cy="5206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09919" fontAlgn="base">
              <a:spcBef>
                <a:spcPct val="0"/>
              </a:spcBef>
              <a:spcAft>
                <a:spcPct val="0"/>
              </a:spcAft>
            </a:pPr>
            <a:r>
              <a:rPr lang="en-US" sz="2786">
                <a:solidFill>
                  <a:srgbClr val="FFFFFF"/>
                </a:solidFill>
                <a:latin typeface="Times New Roman" pitchFamily="18" charset="0"/>
                <a:cs typeface="Times New Roman" pitchFamily="18" charset="0"/>
              </a:rPr>
              <a:t>Ý tưởng thiên tài của Niu-Tơn</a:t>
            </a:r>
          </a:p>
        </p:txBody>
      </p:sp>
    </p:spTree>
    <p:extLst>
      <p:ext uri="{BB962C8B-B14F-4D97-AF65-F5344CB8AC3E}">
        <p14:creationId xmlns:p14="http://schemas.microsoft.com/office/powerpoint/2010/main" val="1264305970"/>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path" presetSubtype="0" fill="hold" grpId="0" nodeType="clickEffect">
                                  <p:stCondLst>
                                    <p:cond delay="0"/>
                                  </p:stCondLst>
                                  <p:childTnLst>
                                    <p:animMotion origin="layout" path="M 0.00329 -0.01641 L 0.02153 -0.03745 C 0.02657 -0.04207 0.03507 -0.04693 0.04185 -0.05016 C 0.05157 -0.05455 0.05834 -0.05687 0.06407 -0.05687 L 0.09236 -0.05825 " pathEditMode="relative" rAng="4248144" ptsTypes="FffFF">
                                      <p:cBhvr>
                                        <p:cTn id="6" dur="500" fill="hold"/>
                                        <p:tgtEl>
                                          <p:spTgt spid="17410"/>
                                        </p:tgtEl>
                                        <p:attrNameLst>
                                          <p:attrName>ppt_x</p:attrName>
                                          <p:attrName>ppt_y</p:attrName>
                                        </p:attrNameLst>
                                      </p:cBhvr>
                                      <p:rCtr x="4271" y="-2774"/>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fill="hold" grpId="1" nodeType="clickEffect">
                                  <p:stCondLst>
                                    <p:cond delay="0"/>
                                  </p:stCondLst>
                                  <p:childTnLst>
                                    <p:animMotion origin="layout" path="M 0.0066 -3.97596E-7 C 0.01129 -0.02196 0.01632 -0.04392 0.02362 -0.05779 C 0.03073 -0.07143 0.03889 -0.07767 0.04931 -0.08345 C 0.05955 -0.08946 0.07466 -0.09131 0.0856 -0.09223 C 0.09653 -0.09293 0.10539 -0.09223 0.11546 -0.08946 C 0.12553 -0.08645 0.13646 -0.08252 0.14532 -0.0749 C 0.15417 -0.0675 0.16459 -0.04947 0.16893 -0.04346 " pathEditMode="relative" rAng="0" ptsTypes="aaaaaaA">
                                      <p:cBhvr>
                                        <p:cTn id="14" dur="500" fill="hold"/>
                                        <p:tgtEl>
                                          <p:spTgt spid="17410"/>
                                        </p:tgtEl>
                                        <p:attrNameLst>
                                          <p:attrName>ppt_x</p:attrName>
                                          <p:attrName>ppt_y</p:attrName>
                                        </p:attrNameLst>
                                      </p:cBhvr>
                                      <p:rCtr x="8108" y="-4646"/>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fill="hold" grpId="2" nodeType="clickEffect">
                                  <p:stCondLst>
                                    <p:cond delay="0"/>
                                  </p:stCondLst>
                                  <p:childTnLst>
                                    <p:animMotion origin="layout" path="M 1.11111E-6 -2.22222E-6 C 0.00104 -0.03148 0.00208 -0.06273 0.00608 -0.0831 C 0.01007 -0.10347 0.0158 -0.11366 0.02361 -0.12315 C 0.03142 -0.13264 0.04236 -0.13588 0.05347 -0.13912 " pathEditMode="relative" rAng="0" ptsTypes="aaaA">
                                      <p:cBhvr>
                                        <p:cTn id="22" dur="500" fill="hold"/>
                                        <p:tgtEl>
                                          <p:spTgt spid="17410"/>
                                        </p:tgtEl>
                                        <p:attrNameLst>
                                          <p:attrName>ppt_x</p:attrName>
                                          <p:attrName>ppt_y</p:attrName>
                                        </p:attrNameLst>
                                      </p:cBhvr>
                                      <p:rCtr x="2674" y="-6968"/>
                                    </p:animMotion>
                                  </p:childTnLst>
                                </p:cTn>
                              </p:par>
                            </p:childTnLst>
                          </p:cTn>
                        </p:par>
                        <p:par>
                          <p:cTn id="23" fill="hold" nodeType="afterGroup">
                            <p:stCondLst>
                              <p:cond delay="500"/>
                            </p:stCondLst>
                            <p:childTnLst>
                              <p:par>
                                <p:cTn id="24" presetID="1" presetClass="path" presetSubtype="0" repeatCount="indefinite" fill="hold" grpId="3" nodeType="afterEffect">
                                  <p:stCondLst>
                                    <p:cond delay="0"/>
                                  </p:stCondLst>
                                  <p:endCondLst>
                                    <p:cond evt="onNext" delay="0">
                                      <p:tgtEl>
                                        <p:sldTgt/>
                                      </p:tgtEl>
                                    </p:cond>
                                  </p:endCondLst>
                                  <p:childTnLst>
                                    <p:animMotion origin="layout" path="M 0.12761 -0.16227 C 0.26945 -0.16227 0.3849 -0.00878 0.3849 0.18007 C 0.3849 0.36893 0.26945 0.52265 0.12761 0.52265 C -0.01424 0.52265 -0.12952 0.36893 -0.12952 0.18007 C -0.12952 -0.00878 -0.01424 -0.16227 0.12761 -0.16227 Z " pathEditMode="relative" rAng="0" ptsTypes="fffff">
                                      <p:cBhvr>
                                        <p:cTn id="25" dur="2000" fill="hold"/>
                                        <p:tgtEl>
                                          <p:spTgt spid="17410"/>
                                        </p:tgtEl>
                                        <p:attrNameLst>
                                          <p:attrName>ppt_x</p:attrName>
                                          <p:attrName>ppt_y</p:attrName>
                                        </p:attrNameLst>
                                      </p:cBhvr>
                                      <p:rCtr x="0" y="34235"/>
                                    </p:animMotion>
                                  </p:childTnLst>
                                </p:cTn>
                              </p:par>
                            </p:childTnLst>
                          </p:cTn>
                        </p:par>
                        <p:par>
                          <p:cTn id="26" fill="hold" nodeType="afterGroup">
                            <p:stCondLst>
                              <p:cond delay="2500"/>
                            </p:stCondLst>
                            <p:childTnLst>
                              <p:par>
                                <p:cTn id="27" presetID="1"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0" grpId="1" animBg="1"/>
      <p:bldP spid="17410" grpId="2" animBg="1"/>
      <p:bldP spid="17410" grpId="3" animBg="1"/>
      <p:bldP spid="17411" grpId="0" animBg="1"/>
      <p:bldP spid="174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Kết quả hình ảnh cho hiện nay có bao nhiêu ve tinh nhân tạo bay xung quanh Trái Đất"/>
          <p:cNvSpPr>
            <a:spLocks noChangeAspect="1" noChangeArrowheads="1"/>
          </p:cNvSpPr>
          <p:nvPr/>
        </p:nvSpPr>
        <p:spPr bwMode="auto">
          <a:xfrm>
            <a:off x="198968" y="-126868"/>
            <a:ext cx="406400" cy="3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791">
              <a:solidFill>
                <a:prstClr val="black"/>
              </a:solidFill>
            </a:endParaRPr>
          </a:p>
        </p:txBody>
      </p:sp>
      <p:sp>
        <p:nvSpPr>
          <p:cNvPr id="47107" name="AutoShape 4" descr="Kết quả hình ảnh cho hiện nay có bao nhiêu ve tinh nhân tạo bay xung quanh Trái Đất"/>
          <p:cNvSpPr>
            <a:spLocks noChangeAspect="1" noChangeArrowheads="1"/>
          </p:cNvSpPr>
          <p:nvPr/>
        </p:nvSpPr>
        <p:spPr bwMode="auto">
          <a:xfrm>
            <a:off x="402173" y="24782"/>
            <a:ext cx="406400" cy="30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791">
              <a:solidFill>
                <a:prstClr val="black"/>
              </a:solidFill>
            </a:endParaRPr>
          </a:p>
        </p:txBody>
      </p:sp>
      <p:pic>
        <p:nvPicPr>
          <p:cNvPr id="47108" name="Picture 6" descr="Kết quả hình ảnh cho hiện nay có bao nhiêu ve tinh nhân tạo bay xung quanh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165" y="2428282"/>
            <a:ext cx="8940800" cy="43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3"/>
          <p:cNvSpPr txBox="1">
            <a:spLocks/>
          </p:cNvSpPr>
          <p:nvPr/>
        </p:nvSpPr>
        <p:spPr>
          <a:xfrm>
            <a:off x="584200" y="1116343"/>
            <a:ext cx="10617200" cy="1440672"/>
          </a:xfrm>
          <a:prstGeom prst="rect">
            <a:avLst/>
          </a:prstGeom>
        </p:spPr>
        <p:txBody>
          <a:bodyPr/>
          <a:lstStyle>
            <a:lvl1pPr marL="342900" indent="-3429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Clr>
                <a:srgbClr val="44546A"/>
              </a:buClr>
              <a:buNone/>
              <a:defRPr/>
            </a:pPr>
            <a:r>
              <a:rPr lang="en-US" sz="3184" dirty="0" err="1">
                <a:solidFill>
                  <a:prstClr val="black"/>
                </a:solidFill>
                <a:latin typeface="Times New Roman" pitchFamily="18" charset="0"/>
                <a:cs typeface="Times New Roman" pitchFamily="18" charset="0"/>
              </a:rPr>
              <a:t>Năm</a:t>
            </a:r>
            <a:r>
              <a:rPr lang="en-US" sz="3184" dirty="0">
                <a:solidFill>
                  <a:prstClr val="black"/>
                </a:solidFill>
                <a:latin typeface="Times New Roman" pitchFamily="18" charset="0"/>
                <a:cs typeface="Times New Roman" pitchFamily="18" charset="0"/>
              </a:rPr>
              <a:t> 1957, </a:t>
            </a:r>
            <a:r>
              <a:rPr lang="en-US" sz="3184" dirty="0" err="1">
                <a:solidFill>
                  <a:prstClr val="black"/>
                </a:solidFill>
                <a:latin typeface="Times New Roman" pitchFamily="18" charset="0"/>
                <a:cs typeface="Times New Roman" pitchFamily="18" charset="0"/>
              </a:rPr>
              <a:t>Liên</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Xô</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phóng</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thành</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công</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vệ</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tinh</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nhân</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tạo</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đầu</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tiên</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của</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loài</a:t>
            </a:r>
            <a:r>
              <a:rPr lang="en-US" sz="3184" dirty="0">
                <a:solidFill>
                  <a:prstClr val="black"/>
                </a:solidFill>
                <a:latin typeface="Times New Roman" pitchFamily="18" charset="0"/>
                <a:cs typeface="Times New Roman" pitchFamily="18" charset="0"/>
              </a:rPr>
              <a:t> </a:t>
            </a:r>
            <a:r>
              <a:rPr lang="en-US" sz="3184" dirty="0" err="1">
                <a:solidFill>
                  <a:prstClr val="black"/>
                </a:solidFill>
                <a:latin typeface="Times New Roman" pitchFamily="18" charset="0"/>
                <a:cs typeface="Times New Roman" pitchFamily="18" charset="0"/>
              </a:rPr>
              <a:t>người</a:t>
            </a:r>
            <a:r>
              <a:rPr lang="en-US" sz="3184" dirty="0">
                <a:solidFill>
                  <a:prstClr val="black"/>
                </a:solidFill>
                <a:latin typeface="Times New Roman" pitchFamily="18" charset="0"/>
                <a:cs typeface="Times New Roman" pitchFamily="18" charset="0"/>
              </a:rPr>
              <a:t>. Sputnik.</a:t>
            </a:r>
          </a:p>
        </p:txBody>
      </p:sp>
    </p:spTree>
    <p:extLst>
      <p:ext uri="{BB962C8B-B14F-4D97-AF65-F5344CB8AC3E}">
        <p14:creationId xmlns:p14="http://schemas.microsoft.com/office/powerpoint/2010/main" val="1314416163"/>
      </p:ext>
    </p:extLst>
  </p:cSld>
  <p:clrMapOvr>
    <a:masterClrMapping/>
  </p:clrMapOvr>
  <p:transition spd="slow">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33" name="Picture 13"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97" y="2847660"/>
            <a:ext cx="4897966" cy="269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6" name="Text Box 16"/>
          <p:cNvSpPr txBox="1">
            <a:spLocks noChangeArrowheads="1"/>
          </p:cNvSpPr>
          <p:nvPr/>
        </p:nvSpPr>
        <p:spPr bwMode="auto">
          <a:xfrm rot="10800000" flipV="1">
            <a:off x="2177420" y="2893488"/>
            <a:ext cx="2209800" cy="39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1990" b="1" dirty="0">
                <a:solidFill>
                  <a:prstClr val="white"/>
                </a:solidFill>
                <a:latin typeface="Arial" charset="0"/>
              </a:rPr>
              <a:t>VINASAT-1</a:t>
            </a:r>
          </a:p>
        </p:txBody>
      </p:sp>
      <p:pic>
        <p:nvPicPr>
          <p:cNvPr id="8" name="Picture 7" descr="A satellite in space&#10;&#10;Description generated with high conf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042" y="2847659"/>
            <a:ext cx="4682067" cy="269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8872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7533"/>
                                        </p:tgtEl>
                                        <p:attrNameLst>
                                          <p:attrName>style.visibility</p:attrName>
                                        </p:attrNameLst>
                                      </p:cBhvr>
                                      <p:to>
                                        <p:strVal val="visible"/>
                                      </p:to>
                                    </p:set>
                                    <p:animEffect transition="in" filter="box(out)">
                                      <p:cBhvr>
                                        <p:cTn id="7" dur="500"/>
                                        <p:tgtEl>
                                          <p:spTgt spid="10753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7536"/>
                                        </p:tgtEl>
                                        <p:attrNameLst>
                                          <p:attrName>style.visibility</p:attrName>
                                        </p:attrNameLst>
                                      </p:cBhvr>
                                      <p:to>
                                        <p:strVal val="visible"/>
                                      </p:to>
                                    </p:set>
                                    <p:animEffect transition="in" filter="box(in)">
                                      <p:cBhvr>
                                        <p:cTn id="11" dur="500"/>
                                        <p:tgtEl>
                                          <p:spTgt spid="1075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AB56283-D0C4-4653-979C-6D06526C0005}"/>
              </a:ext>
            </a:extLst>
          </p:cNvPr>
          <p:cNvSpPr txBox="1">
            <a:spLocks noChangeArrowheads="1"/>
          </p:cNvSpPr>
          <p:nvPr/>
        </p:nvSpPr>
        <p:spPr bwMode="auto">
          <a:xfrm>
            <a:off x="816822" y="304800"/>
            <a:ext cx="1072078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200" b="1" dirty="0">
                <a:solidFill>
                  <a:srgbClr val="FF0000"/>
                </a:solidFill>
                <a:latin typeface="Times New Roman" pitchFamily="18" charset="0"/>
              </a:rPr>
              <a:t>CỦNG CỐ</a:t>
            </a:r>
          </a:p>
        </p:txBody>
      </p:sp>
      <p:sp>
        <p:nvSpPr>
          <p:cNvPr id="5" name="Text Box 3">
            <a:extLst>
              <a:ext uri="{FF2B5EF4-FFF2-40B4-BE49-F238E27FC236}">
                <a16:creationId xmlns:a16="http://schemas.microsoft.com/office/drawing/2014/main" id="{71703D0D-F3C7-433A-BC31-9B77C2AEE16A}"/>
              </a:ext>
            </a:extLst>
          </p:cNvPr>
          <p:cNvSpPr txBox="1">
            <a:spLocks noChangeArrowheads="1"/>
          </p:cNvSpPr>
          <p:nvPr/>
        </p:nvSpPr>
        <p:spPr bwMode="auto">
          <a:xfrm>
            <a:off x="58905" y="754064"/>
            <a:ext cx="40841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solidFill>
                  <a:prstClr val="black"/>
                </a:solidFill>
                <a:latin typeface=".VnTimeH" pitchFamily="34" charset="0"/>
              </a:rPr>
              <a:t>I. </a:t>
            </a:r>
            <a:r>
              <a:rPr lang="en-US" sz="2400" b="1" dirty="0">
                <a:solidFill>
                  <a:prstClr val="black"/>
                </a:solidFill>
                <a:latin typeface="Times New Roman" pitchFamily="18" charset="0"/>
                <a:cs typeface="Times New Roman" pitchFamily="18" charset="0"/>
              </a:rPr>
              <a:t>LỰC HẤP DẪN</a:t>
            </a:r>
          </a:p>
        </p:txBody>
      </p:sp>
      <p:sp>
        <p:nvSpPr>
          <p:cNvPr id="6" name="Text Box 5">
            <a:extLst>
              <a:ext uri="{FF2B5EF4-FFF2-40B4-BE49-F238E27FC236}">
                <a16:creationId xmlns:a16="http://schemas.microsoft.com/office/drawing/2014/main" id="{5B15F1E2-7C7A-4923-B350-C13D14A87A48}"/>
              </a:ext>
            </a:extLst>
          </p:cNvPr>
          <p:cNvSpPr txBox="1">
            <a:spLocks noChangeArrowheads="1"/>
          </p:cNvSpPr>
          <p:nvPr/>
        </p:nvSpPr>
        <p:spPr bwMode="auto">
          <a:xfrm>
            <a:off x="98177" y="1672929"/>
            <a:ext cx="75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solidFill>
                  <a:prstClr val="black"/>
                </a:solidFill>
                <a:latin typeface="Times New Roman" pitchFamily="18" charset="0"/>
                <a:cs typeface="Times New Roman" pitchFamily="18" charset="0"/>
              </a:rPr>
              <a:t>II. ĐỊNH LUẬT VẠN VẬT HẤP DẪN</a:t>
            </a:r>
          </a:p>
        </p:txBody>
      </p:sp>
      <p:sp>
        <p:nvSpPr>
          <p:cNvPr id="7" name="Text Box 6">
            <a:extLst>
              <a:ext uri="{FF2B5EF4-FFF2-40B4-BE49-F238E27FC236}">
                <a16:creationId xmlns:a16="http://schemas.microsoft.com/office/drawing/2014/main" id="{C926685D-D64F-46AF-A1B7-A0A68DA796C4}"/>
              </a:ext>
            </a:extLst>
          </p:cNvPr>
          <p:cNvSpPr txBox="1">
            <a:spLocks noChangeArrowheads="1"/>
          </p:cNvSpPr>
          <p:nvPr/>
        </p:nvSpPr>
        <p:spPr bwMode="auto">
          <a:xfrm>
            <a:off x="120431" y="2130134"/>
            <a:ext cx="117077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solidFill>
                  <a:prstClr val="black"/>
                </a:solidFill>
                <a:latin typeface="Times New Roman" pitchFamily="18" charset="0"/>
                <a:cs typeface="Times New Roman" pitchFamily="18" charset="0"/>
              </a:rPr>
              <a:t>1. </a:t>
            </a:r>
            <a:r>
              <a:rPr lang="en-US" sz="2800" b="1" dirty="0" err="1">
                <a:solidFill>
                  <a:prstClr val="black"/>
                </a:solidFill>
                <a:latin typeface="Times New Roman" pitchFamily="18" charset="0"/>
                <a:cs typeface="Times New Roman" pitchFamily="18" charset="0"/>
              </a:rPr>
              <a:t>Định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luật</a:t>
            </a:r>
            <a:r>
              <a:rPr lang="en-US" sz="2800" b="1"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sym typeface="Wingdings" pitchFamily="2" charset="2"/>
              </a:rPr>
              <a:t>Lực</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hấp</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dẫn</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giữa</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hai</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chất</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điểm</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bất</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kì</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tỉ</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lệ</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thuận</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với</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khối</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lượng</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của</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chúng</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và</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tỉ</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lệ</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nghịch</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với</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bình</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phương</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khoảng</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cách</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giữa</a:t>
            </a:r>
            <a:r>
              <a:rPr lang="en-US" sz="2800" dirty="0">
                <a:solidFill>
                  <a:prstClr val="black"/>
                </a:solidFill>
                <a:latin typeface="Times New Roman" pitchFamily="18" charset="0"/>
                <a:cs typeface="Times New Roman" pitchFamily="18" charset="0"/>
                <a:sym typeface="Wingdings" pitchFamily="2" charset="2"/>
              </a:rPr>
              <a:t> </a:t>
            </a:r>
            <a:r>
              <a:rPr lang="en-US" sz="2800" dirty="0" err="1">
                <a:solidFill>
                  <a:prstClr val="black"/>
                </a:solidFill>
                <a:latin typeface="Times New Roman" pitchFamily="18" charset="0"/>
                <a:cs typeface="Times New Roman" pitchFamily="18" charset="0"/>
                <a:sym typeface="Wingdings" pitchFamily="2" charset="2"/>
              </a:rPr>
              <a:t>chúng</a:t>
            </a:r>
            <a:r>
              <a:rPr lang="en-US" sz="2800" dirty="0">
                <a:solidFill>
                  <a:prstClr val="black"/>
                </a:solidFill>
                <a:latin typeface="Times New Roman" pitchFamily="18" charset="0"/>
                <a:cs typeface="Times New Roman" pitchFamily="18" charset="0"/>
                <a:sym typeface="Wingdings" pitchFamily="2" charset="2"/>
              </a:rPr>
              <a:t>.</a:t>
            </a:r>
            <a:endParaRPr lang="en-US" sz="2800" dirty="0">
              <a:solidFill>
                <a:prstClr val="black"/>
              </a:solidFill>
              <a:latin typeface="Times New Roman" pitchFamily="18" charset="0"/>
              <a:cs typeface="Times New Roman" pitchFamily="18" charset="0"/>
            </a:endParaRPr>
          </a:p>
        </p:txBody>
      </p:sp>
      <p:sp>
        <p:nvSpPr>
          <p:cNvPr id="8" name="Text Box 7">
            <a:extLst>
              <a:ext uri="{FF2B5EF4-FFF2-40B4-BE49-F238E27FC236}">
                <a16:creationId xmlns:a16="http://schemas.microsoft.com/office/drawing/2014/main" id="{8194DEDA-CB1B-490E-9458-9BA18C958696}"/>
              </a:ext>
            </a:extLst>
          </p:cNvPr>
          <p:cNvSpPr txBox="1">
            <a:spLocks noChangeArrowheads="1"/>
          </p:cNvSpPr>
          <p:nvPr/>
        </p:nvSpPr>
        <p:spPr bwMode="auto">
          <a:xfrm>
            <a:off x="208134" y="3651745"/>
            <a:ext cx="275677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solidFill>
                  <a:prstClr val="black"/>
                </a:solidFill>
                <a:latin typeface="Times New Roman" pitchFamily="18" charset="0"/>
                <a:cs typeface="Times New Roman" pitchFamily="18" charset="0"/>
              </a:rPr>
              <a:t>2. </a:t>
            </a:r>
            <a:r>
              <a:rPr lang="en-US" sz="2800" b="1" dirty="0" err="1">
                <a:solidFill>
                  <a:prstClr val="black"/>
                </a:solidFill>
                <a:latin typeface="Times New Roman" pitchFamily="18" charset="0"/>
                <a:cs typeface="Times New Roman" pitchFamily="18" charset="0"/>
              </a:rPr>
              <a:t>Hệ</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thức</a:t>
            </a:r>
            <a:endParaRPr lang="en-US" sz="2400" dirty="0">
              <a:solidFill>
                <a:prstClr val="black"/>
              </a:solidFill>
              <a:latin typeface="Times New Roman" pitchFamily="18" charset="0"/>
              <a:cs typeface="Times New Roman" pitchFamily="18" charset="0"/>
            </a:endParaRPr>
          </a:p>
        </p:txBody>
      </p:sp>
      <p:graphicFrame>
        <p:nvGraphicFramePr>
          <p:cNvPr id="9" name="Object 8">
            <a:extLst>
              <a:ext uri="{FF2B5EF4-FFF2-40B4-BE49-F238E27FC236}">
                <a16:creationId xmlns:a16="http://schemas.microsoft.com/office/drawing/2014/main" id="{9CC008E2-A3B4-4FDF-9181-2D1FC624FF48}"/>
              </a:ext>
            </a:extLst>
          </p:cNvPr>
          <p:cNvGraphicFramePr>
            <a:graphicFrameLocks noChangeAspect="1"/>
          </p:cNvGraphicFramePr>
          <p:nvPr/>
        </p:nvGraphicFramePr>
        <p:xfrm>
          <a:off x="4288315" y="3657602"/>
          <a:ext cx="3063081" cy="1001713"/>
        </p:xfrm>
        <a:graphic>
          <a:graphicData uri="http://schemas.openxmlformats.org/presentationml/2006/ole">
            <mc:AlternateContent xmlns:mc="http://schemas.openxmlformats.org/markup-compatibility/2006">
              <mc:Choice xmlns:v="urn:schemas-microsoft-com:vml" Requires="v">
                <p:oleObj name="Equation" r:id="rId2" imgW="875920" imgH="393529" progId="Equation.3">
                  <p:embed/>
                </p:oleObj>
              </mc:Choice>
              <mc:Fallback>
                <p:oleObj name="Equation" r:id="rId2" imgW="875920" imgH="393529" progId="Equation.3">
                  <p:embed/>
                  <p:pic>
                    <p:nvPicPr>
                      <p:cNvPr id="98312"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315" y="3657602"/>
                        <a:ext cx="3063081" cy="10017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0">
            <a:extLst>
              <a:ext uri="{FF2B5EF4-FFF2-40B4-BE49-F238E27FC236}">
                <a16:creationId xmlns:a16="http://schemas.microsoft.com/office/drawing/2014/main" id="{4DC1A57D-3FBA-4B16-A5C9-D26DDB854AF9}"/>
              </a:ext>
            </a:extLst>
          </p:cNvPr>
          <p:cNvGraphicFramePr>
            <a:graphicFrameLocks noChangeAspect="1"/>
          </p:cNvGraphicFramePr>
          <p:nvPr/>
        </p:nvGraphicFramePr>
        <p:xfrm>
          <a:off x="1225232" y="5181606"/>
          <a:ext cx="2552568" cy="982663"/>
        </p:xfrm>
        <a:graphic>
          <a:graphicData uri="http://schemas.openxmlformats.org/presentationml/2006/ole">
            <mc:AlternateContent xmlns:mc="http://schemas.openxmlformats.org/markup-compatibility/2006">
              <mc:Choice xmlns:v="urn:schemas-microsoft-com:vml" Requires="v">
                <p:oleObj name="Equation" r:id="rId4" imgW="812447" imgH="418918" progId="Equation.3">
                  <p:embed/>
                </p:oleObj>
              </mc:Choice>
              <mc:Fallback>
                <p:oleObj name="Equation" r:id="rId4" imgW="812447" imgH="418918" progId="Equation.3">
                  <p:embed/>
                  <p:pic>
                    <p:nvPicPr>
                      <p:cNvPr id="98314"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232" y="5181606"/>
                        <a:ext cx="2552568" cy="98266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a:extLst>
              <a:ext uri="{FF2B5EF4-FFF2-40B4-BE49-F238E27FC236}">
                <a16:creationId xmlns:a16="http://schemas.microsoft.com/office/drawing/2014/main" id="{2FD5E02D-BB28-4D07-B846-65AA0FFC507E}"/>
              </a:ext>
            </a:extLst>
          </p:cNvPr>
          <p:cNvGraphicFramePr>
            <a:graphicFrameLocks noChangeAspect="1"/>
          </p:cNvGraphicFramePr>
          <p:nvPr/>
        </p:nvGraphicFramePr>
        <p:xfrm>
          <a:off x="7964011" y="5181600"/>
          <a:ext cx="1939951" cy="996950"/>
        </p:xfrm>
        <a:graphic>
          <a:graphicData uri="http://schemas.openxmlformats.org/presentationml/2006/ole">
            <mc:AlternateContent xmlns:mc="http://schemas.openxmlformats.org/markup-compatibility/2006">
              <mc:Choice xmlns:v="urn:schemas-microsoft-com:vml" Requires="v">
                <p:oleObj name="Equation" r:id="rId6" imgW="571252" imgH="393529" progId="Equation.3">
                  <p:embed/>
                </p:oleObj>
              </mc:Choice>
              <mc:Fallback>
                <p:oleObj name="Equation" r:id="rId6" imgW="571252" imgH="393529" progId="Equation.3">
                  <p:embed/>
                  <p:pic>
                    <p:nvPicPr>
                      <p:cNvPr id="98315"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4011" y="5181600"/>
                        <a:ext cx="1939951" cy="9969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2">
            <a:extLst>
              <a:ext uri="{FF2B5EF4-FFF2-40B4-BE49-F238E27FC236}">
                <a16:creationId xmlns:a16="http://schemas.microsoft.com/office/drawing/2014/main" id="{B43E784B-7EB2-43B9-8C6F-5752C9C0884B}"/>
              </a:ext>
            </a:extLst>
          </p:cNvPr>
          <p:cNvSpPr txBox="1">
            <a:spLocks noChangeArrowheads="1"/>
          </p:cNvSpPr>
          <p:nvPr/>
        </p:nvSpPr>
        <p:spPr bwMode="auto">
          <a:xfrm>
            <a:off x="4186211" y="5486406"/>
            <a:ext cx="387990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dirty="0" err="1">
                <a:solidFill>
                  <a:prstClr val="black"/>
                </a:solidFill>
                <a:latin typeface="Times New Roman" pitchFamily="18" charset="0"/>
                <a:cs typeface="Times New Roman" pitchFamily="18" charset="0"/>
              </a:rPr>
              <a:t>Nếu</a:t>
            </a:r>
            <a:r>
              <a:rPr lang="en-US" sz="2800" dirty="0">
                <a:solidFill>
                  <a:prstClr val="black"/>
                </a:solidFill>
                <a:latin typeface="Times New Roman" pitchFamily="18" charset="0"/>
                <a:cs typeface="Times New Roman" pitchFamily="18" charset="0"/>
              </a:rPr>
              <a:t> h &lt;&lt; R </a:t>
            </a:r>
            <a:r>
              <a:rPr lang="en-US" sz="2800" dirty="0" err="1">
                <a:solidFill>
                  <a:prstClr val="black"/>
                </a:solidFill>
                <a:latin typeface="Times New Roman" pitchFamily="18" charset="0"/>
                <a:cs typeface="Times New Roman" pitchFamily="18" charset="0"/>
              </a:rPr>
              <a:t>thì</a:t>
            </a:r>
            <a:r>
              <a:rPr lang="en-US" sz="24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8504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plus(in)">
                                      <p:cBhvr>
                                        <p:cTn id="32" dur="1000"/>
                                        <p:tgtEl>
                                          <p:spTgt spid="9"/>
                                        </p:tgtEl>
                                      </p:cBhvr>
                                    </p:animEffect>
                                  </p:childTnLst>
                                </p:cTn>
                              </p:par>
                            </p:childTnLst>
                          </p:cTn>
                        </p:par>
                        <p:par>
                          <p:cTn id="33" fill="hold">
                            <p:stCondLst>
                              <p:cond delay="1000"/>
                            </p:stCondLst>
                            <p:childTnLst>
                              <p:par>
                                <p:cTn id="34" presetID="18" presetClass="entr" presetSubtype="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Righ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2"/>
                                        </p:tgtEl>
                                        <p:attrNameLst>
                                          <p:attrName>style.visibility</p:attrName>
                                        </p:attrNameLst>
                                      </p:cBhvr>
                                      <p:to>
                                        <p:strVal val="visible"/>
                                      </p:to>
                                    </p:set>
                                    <p:anim calcmode="discrete" valueType="clr">
                                      <p:cBhvr override="childStyle">
                                        <p:cTn id="4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2"/>
                                        </p:tgtEl>
                                        <p:attrNameLst>
                                          <p:attrName>fillcolor</p:attrName>
                                        </p:attrNameLst>
                                      </p:cBhvr>
                                      <p:tavLst>
                                        <p:tav tm="0">
                                          <p:val>
                                            <p:clrVal>
                                              <a:schemeClr val="accent2"/>
                                            </p:clrVal>
                                          </p:val>
                                        </p:tav>
                                        <p:tav tm="50000">
                                          <p:val>
                                            <p:clrVal>
                                              <a:schemeClr val="hlink"/>
                                            </p:clrVal>
                                          </p:val>
                                        </p:tav>
                                      </p:tavLst>
                                    </p:anim>
                                    <p:set>
                                      <p:cBhvr>
                                        <p:cTn id="43" dur="80"/>
                                        <p:tgtEl>
                                          <p:spTgt spid="12"/>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trips(downRigh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Ribbon 5"/>
          <p:cNvSpPr/>
          <p:nvPr/>
        </p:nvSpPr>
        <p:spPr>
          <a:xfrm>
            <a:off x="1485893" y="73745"/>
            <a:ext cx="9344024" cy="1059109"/>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84" b="1" dirty="0">
                <a:solidFill>
                  <a:srgbClr val="FFFF00"/>
                </a:solidFill>
                <a:latin typeface="Times New Roman" panose="02020603050405020304" pitchFamily="18" charset="0"/>
                <a:cs typeface="Times New Roman" panose="02020603050405020304" pitchFamily="18" charset="0"/>
              </a:rPr>
              <a:t>BÀI TẬP VẬN DỤNG</a:t>
            </a:r>
          </a:p>
        </p:txBody>
      </p:sp>
      <p:sp>
        <p:nvSpPr>
          <p:cNvPr id="7" name="TextBox 6"/>
          <p:cNvSpPr txBox="1"/>
          <p:nvPr/>
        </p:nvSpPr>
        <p:spPr>
          <a:xfrm>
            <a:off x="342901" y="1424363"/>
            <a:ext cx="11430000" cy="520644"/>
          </a:xfrm>
          <a:prstGeom prst="rect">
            <a:avLst/>
          </a:prstGeom>
          <a:noFill/>
        </p:spPr>
        <p:txBody>
          <a:bodyPr wrap="square" rtlCol="0">
            <a:spAutoFit/>
          </a:bodyPr>
          <a:lstStyle/>
          <a:p>
            <a:r>
              <a:rPr lang="en-US" sz="2786" b="1" dirty="0" err="1">
                <a:solidFill>
                  <a:prstClr val="black"/>
                </a:solidFill>
                <a:latin typeface="Times New Roman" panose="02020603050405020304" pitchFamily="18" charset="0"/>
                <a:cs typeface="Times New Roman" panose="02020603050405020304" pitchFamily="18" charset="0"/>
              </a:rPr>
              <a:t>Câu</a:t>
            </a:r>
            <a:r>
              <a:rPr lang="en-US" sz="2786" b="1" dirty="0">
                <a:solidFill>
                  <a:prstClr val="black"/>
                </a:solidFill>
                <a:latin typeface="Times New Roman" panose="02020603050405020304" pitchFamily="18" charset="0"/>
                <a:cs typeface="Times New Roman" panose="02020603050405020304" pitchFamily="18" charset="0"/>
              </a:rPr>
              <a:t> 1. </a:t>
            </a:r>
            <a:r>
              <a:rPr lang="en-US" sz="2786" dirty="0" err="1">
                <a:solidFill>
                  <a:prstClr val="black"/>
                </a:solidFill>
                <a:latin typeface="Times New Roman" panose="02020603050405020304" pitchFamily="18" charset="0"/>
                <a:cs typeface="Times New Roman" panose="02020603050405020304" pitchFamily="18" charset="0"/>
              </a:rPr>
              <a:t>Lực</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hấp</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dẫn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giữa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hai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vật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phụ</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thuộc</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vào</a:t>
            </a:r>
            <a:r>
              <a:rPr lang="en-US" sz="2786" dirty="0">
                <a:solidFill>
                  <a:prstClr val="black"/>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457202" y="2035701"/>
            <a:ext cx="4686300"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A. </a:t>
            </a:r>
            <a:r>
              <a:rPr lang="en-US" sz="2786" dirty="0" err="1">
                <a:solidFill>
                  <a:prstClr val="black"/>
                </a:solidFill>
                <a:latin typeface="Times New Roman" panose="02020603050405020304" pitchFamily="18" charset="0"/>
                <a:cs typeface="Times New Roman" panose="02020603050405020304" pitchFamily="18" charset="0"/>
              </a:rPr>
              <a:t>Môi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trường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giữa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hai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vật</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7610510" y="2030963"/>
            <a:ext cx="4290995"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B. </a:t>
            </a:r>
            <a:r>
              <a:rPr lang="en-US" sz="2786" dirty="0" err="1">
                <a:solidFill>
                  <a:prstClr val="black"/>
                </a:solidFill>
                <a:latin typeface="Times New Roman" panose="02020603050405020304" pitchFamily="18" charset="0"/>
                <a:cs typeface="Times New Roman" panose="02020603050405020304" pitchFamily="18" charset="0"/>
              </a:rPr>
              <a:t>Thể</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tích</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của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hai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vật</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438145" y="2571221"/>
            <a:ext cx="6462719"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C. </a:t>
            </a:r>
            <a:r>
              <a:rPr lang="en-US" sz="2786" dirty="0" err="1">
                <a:solidFill>
                  <a:prstClr val="black"/>
                </a:solidFill>
                <a:latin typeface="Times New Roman" panose="02020603050405020304" pitchFamily="18" charset="0"/>
                <a:cs typeface="Times New Roman" panose="02020603050405020304" pitchFamily="18" charset="0"/>
              </a:rPr>
              <a:t>Khối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lượng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và</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khoảng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cách</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giữa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hai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vật</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7681947" y="2542791"/>
            <a:ext cx="3933793"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D. </a:t>
            </a:r>
            <a:r>
              <a:rPr lang="en-US" sz="2786" dirty="0" err="1">
                <a:solidFill>
                  <a:prstClr val="black"/>
                </a:solidFill>
                <a:latin typeface="Times New Roman" panose="02020603050405020304" pitchFamily="18" charset="0"/>
                <a:cs typeface="Times New Roman" panose="02020603050405020304" pitchFamily="18" charset="0"/>
              </a:rPr>
              <a:t>Khối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lượng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Trái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Đất</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295278" y="3637511"/>
            <a:ext cx="11430000" cy="949409"/>
          </a:xfrm>
          <a:prstGeom prst="rect">
            <a:avLst/>
          </a:prstGeom>
          <a:noFill/>
        </p:spPr>
        <p:txBody>
          <a:bodyPr wrap="square" rtlCol="0">
            <a:spAutoFit/>
          </a:bodyPr>
          <a:lstStyle/>
          <a:p>
            <a:r>
              <a:rPr lang="en-US" sz="2786" b="1" dirty="0" err="1">
                <a:solidFill>
                  <a:prstClr val="black"/>
                </a:solidFill>
                <a:latin typeface="Times New Roman" panose="02020603050405020304" pitchFamily="18" charset="0"/>
                <a:cs typeface="Times New Roman" panose="02020603050405020304" pitchFamily="18" charset="0"/>
              </a:rPr>
              <a:t>Câu</a:t>
            </a:r>
            <a:r>
              <a:rPr lang="en-US" sz="2786" b="1" dirty="0">
                <a:solidFill>
                  <a:prstClr val="black"/>
                </a:solidFill>
                <a:latin typeface="Times New Roman" panose="02020603050405020304" pitchFamily="18" charset="0"/>
                <a:cs typeface="Times New Roman" panose="02020603050405020304" pitchFamily="18" charset="0"/>
              </a:rPr>
              <a:t> 2. </a:t>
            </a:r>
            <a:r>
              <a:rPr lang="en-US" sz="2786" dirty="0" err="1">
                <a:solidFill>
                  <a:prstClr val="black"/>
                </a:solidFill>
                <a:latin typeface="Times New Roman" panose="02020603050405020304" pitchFamily="18" charset="0"/>
                <a:cs typeface="Times New Roman" panose="02020603050405020304" pitchFamily="18" charset="0"/>
              </a:rPr>
              <a:t>Hãy</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chọn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câu</a:t>
            </a:r>
            <a:r>
              <a:rPr lang="en-US" sz="2786" dirty="0">
                <a:solidFill>
                  <a:prstClr val="black"/>
                </a:solidFill>
                <a:latin typeface="Times New Roman" panose="02020603050405020304" pitchFamily="18" charset="0"/>
                <a:cs typeface="Times New Roman" panose="02020603050405020304" pitchFamily="18" charset="0"/>
              </a:rPr>
              <a:t> </a:t>
            </a:r>
            <a:r>
              <a:rPr lang="en-US" sz="2786" b="1" dirty="0" err="1">
                <a:solidFill>
                  <a:prstClr val="black"/>
                </a:solidFill>
                <a:latin typeface="Times New Roman" panose="02020603050405020304" pitchFamily="18" charset="0"/>
                <a:cs typeface="Times New Roman" panose="02020603050405020304" pitchFamily="18" charset="0"/>
              </a:rPr>
              <a:t>đúng</a:t>
            </a:r>
            <a:r>
              <a:rPr lang="en-US" sz="2786" dirty="0">
                <a:solidFill>
                  <a:prstClr val="black"/>
                </a:solidFill>
                <a:latin typeface="Times New Roman" panose="02020603050405020304" pitchFamily="18" charset="0"/>
                <a:cs typeface="Times New Roman" panose="02020603050405020304" pitchFamily="18" charset="0"/>
              </a:rPr>
              <a:t>.</a:t>
            </a:r>
          </a:p>
          <a:p>
            <a:r>
              <a:rPr lang="en-US" sz="2786" dirty="0" err="1">
                <a:solidFill>
                  <a:prstClr val="black"/>
                </a:solidFill>
                <a:latin typeface="Times New Roman" panose="02020603050405020304" pitchFamily="18" charset="0"/>
                <a:cs typeface="Times New Roman" panose="02020603050405020304" pitchFamily="18" charset="0"/>
              </a:rPr>
              <a:t>Lực</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hấp</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dẫn</a:t>
            </a:r>
            <a:r>
              <a:rPr lang="en-US" sz="2786" dirty="0">
                <a:solidFill>
                  <a:prstClr val="black"/>
                </a:solidFill>
                <a:latin typeface="Times New Roman" panose="02020603050405020304" pitchFamily="18" charset="0"/>
                <a:cs typeface="Times New Roman" panose="02020603050405020304" pitchFamily="18" charset="0"/>
              </a:rPr>
              <a:t> do </a:t>
            </a:r>
            <a:r>
              <a:rPr lang="en-US" sz="2786" dirty="0" err="1">
                <a:solidFill>
                  <a:prstClr val="black"/>
                </a:solidFill>
                <a:latin typeface="Times New Roman" panose="02020603050405020304" pitchFamily="18" charset="0"/>
                <a:cs typeface="Times New Roman" panose="02020603050405020304" pitchFamily="18" charset="0"/>
              </a:rPr>
              <a:t>một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hòn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đá</a:t>
            </a:r>
            <a:r>
              <a:rPr lang="en-US" sz="2786" dirty="0">
                <a:solidFill>
                  <a:prstClr val="black"/>
                </a:solidFill>
                <a:latin typeface="Times New Roman" panose="02020603050405020304" pitchFamily="18" charset="0"/>
                <a:cs typeface="Times New Roman" panose="02020603050405020304" pitchFamily="18" charset="0"/>
              </a:rPr>
              <a:t> ở </a:t>
            </a:r>
            <a:r>
              <a:rPr lang="en-US" sz="2786" dirty="0" err="1">
                <a:solidFill>
                  <a:prstClr val="black"/>
                </a:solidFill>
                <a:latin typeface="Times New Roman" panose="02020603050405020304" pitchFamily="18" charset="0"/>
                <a:cs typeface="Times New Roman" panose="02020603050405020304" pitchFamily="18" charset="0"/>
              </a:rPr>
              <a:t>trên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mặt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đất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tác</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dụng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vào</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Trái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Đất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thì</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có</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độ</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lớn</a:t>
            </a:r>
            <a:endParaRPr lang="en-US" sz="2786"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23862" y="4689591"/>
            <a:ext cx="5319716"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A. </a:t>
            </a:r>
            <a:r>
              <a:rPr lang="en-US" sz="2786" dirty="0" err="1">
                <a:solidFill>
                  <a:prstClr val="black"/>
                </a:solidFill>
                <a:latin typeface="Times New Roman" panose="02020603050405020304" pitchFamily="18" charset="0"/>
                <a:cs typeface="Times New Roman" panose="02020603050405020304" pitchFamily="18" charset="0"/>
              </a:rPr>
              <a:t>lớn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hơn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trọng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lượng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của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hòn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đá</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6377003" y="4670628"/>
            <a:ext cx="5238737"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B. </a:t>
            </a:r>
            <a:r>
              <a:rPr lang="en-US" sz="2786" dirty="0" err="1">
                <a:solidFill>
                  <a:prstClr val="black"/>
                </a:solidFill>
                <a:latin typeface="Times New Roman" panose="02020603050405020304" pitchFamily="18" charset="0"/>
                <a:cs typeface="Times New Roman" panose="02020603050405020304" pitchFamily="18" charset="0"/>
              </a:rPr>
              <a:t>bằng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trọng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lượng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của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hòn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đá</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447667" y="5225109"/>
            <a:ext cx="5295910"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C. </a:t>
            </a:r>
            <a:r>
              <a:rPr lang="en-US" sz="2786" dirty="0" err="1">
                <a:solidFill>
                  <a:prstClr val="black"/>
                </a:solidFill>
                <a:latin typeface="Times New Roman" panose="02020603050405020304" pitchFamily="18" charset="0"/>
                <a:cs typeface="Times New Roman" panose="02020603050405020304" pitchFamily="18" charset="0"/>
              </a:rPr>
              <a:t>nhỏ</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hơn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trọng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lượng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của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hòn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đá</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6405580" y="5182455"/>
            <a:ext cx="3243263"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D. </a:t>
            </a:r>
            <a:r>
              <a:rPr lang="en-US" sz="2786" dirty="0" err="1">
                <a:solidFill>
                  <a:prstClr val="black"/>
                </a:solidFill>
                <a:latin typeface="Times New Roman" panose="02020603050405020304" pitchFamily="18" charset="0"/>
                <a:cs typeface="Times New Roman" panose="02020603050405020304" pitchFamily="18" charset="0"/>
              </a:rPr>
              <a:t>bằng</a:t>
            </a:r>
            <a:r>
              <a:rPr lang="en-US" sz="2786" dirty="0">
                <a:solidFill>
                  <a:prstClr val="black"/>
                </a:solidFill>
                <a:latin typeface="Times New Roman" panose="02020603050405020304" pitchFamily="18" charset="0"/>
                <a:cs typeface="Times New Roman" panose="02020603050405020304" pitchFamily="18" charset="0"/>
              </a:rPr>
              <a:t> 0.</a:t>
            </a:r>
          </a:p>
        </p:txBody>
      </p:sp>
      <p:sp>
        <p:nvSpPr>
          <p:cNvPr id="2" name="Oval 1"/>
          <p:cNvSpPr/>
          <p:nvPr/>
        </p:nvSpPr>
        <p:spPr>
          <a:xfrm>
            <a:off x="295278" y="2571220"/>
            <a:ext cx="619124" cy="52064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solidFill>
                <a:prstClr val="white"/>
              </a:solidFill>
            </a:endParaRPr>
          </a:p>
        </p:txBody>
      </p:sp>
      <p:sp>
        <p:nvSpPr>
          <p:cNvPr id="18" name="Oval 17"/>
          <p:cNvSpPr/>
          <p:nvPr/>
        </p:nvSpPr>
        <p:spPr>
          <a:xfrm>
            <a:off x="6180142" y="4688249"/>
            <a:ext cx="607523" cy="52064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solidFill>
                <a:prstClr val="white"/>
              </a:solidFill>
            </a:endParaRPr>
          </a:p>
        </p:txBody>
      </p:sp>
      <p:sp>
        <p:nvSpPr>
          <p:cNvPr id="3" name="5-Point Star 2">
            <a:hlinkClick r:id="rId2" action="ppaction://hlinksldjump"/>
          </p:cNvPr>
          <p:cNvSpPr/>
          <p:nvPr/>
        </p:nvSpPr>
        <p:spPr>
          <a:xfrm>
            <a:off x="10945505" y="6114562"/>
            <a:ext cx="491320" cy="3802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solidFill>
                <a:prstClr val="white"/>
              </a:solidFill>
            </a:endParaRPr>
          </a:p>
        </p:txBody>
      </p:sp>
    </p:spTree>
    <p:extLst>
      <p:ext uri="{BB962C8B-B14F-4D97-AF65-F5344CB8AC3E}">
        <p14:creationId xmlns:p14="http://schemas.microsoft.com/office/powerpoint/2010/main" val="16622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6" grpId="0"/>
      <p:bldP spid="17" grpId="0"/>
      <p:bldP spid="2"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8" y="1367493"/>
            <a:ext cx="9972671" cy="1378176"/>
          </a:xfrm>
          <a:prstGeom prst="rect">
            <a:avLst/>
          </a:prstGeom>
          <a:noFill/>
        </p:spPr>
        <p:txBody>
          <a:bodyPr wrap="square" rtlCol="0">
            <a:spAutoFit/>
          </a:bodyPr>
          <a:lstStyle/>
          <a:p>
            <a:r>
              <a:rPr lang="en-US" sz="2786" b="1" dirty="0" err="1">
                <a:solidFill>
                  <a:prstClr val="black"/>
                </a:solidFill>
                <a:latin typeface="Times New Roman" panose="02020603050405020304" pitchFamily="18" charset="0"/>
                <a:cs typeface="Times New Roman" panose="02020603050405020304" pitchFamily="18" charset="0"/>
              </a:rPr>
              <a:t>Câu</a:t>
            </a:r>
            <a:r>
              <a:rPr lang="en-US" sz="2786" b="1" dirty="0">
                <a:solidFill>
                  <a:prstClr val="black"/>
                </a:solidFill>
                <a:latin typeface="Times New Roman" panose="02020603050405020304" pitchFamily="18" charset="0"/>
                <a:cs typeface="Times New Roman" panose="02020603050405020304" pitchFamily="18" charset="0"/>
              </a:rPr>
              <a:t> 3. </a:t>
            </a:r>
            <a:r>
              <a:rPr lang="en-US" sz="2786" dirty="0" err="1">
                <a:solidFill>
                  <a:prstClr val="black"/>
                </a:solidFill>
                <a:latin typeface="Times New Roman" panose="02020603050405020304" pitchFamily="18" charset="0"/>
                <a:cs typeface="Times New Roman" panose="02020603050405020304" pitchFamily="18" charset="0"/>
              </a:rPr>
              <a:t>Hãy</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chọn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câu</a:t>
            </a:r>
            <a:r>
              <a:rPr lang="en-US" sz="2786" dirty="0">
                <a:solidFill>
                  <a:prstClr val="black"/>
                </a:solidFill>
                <a:latin typeface="Times New Roman" panose="02020603050405020304" pitchFamily="18" charset="0"/>
                <a:cs typeface="Times New Roman" panose="02020603050405020304" pitchFamily="18" charset="0"/>
              </a:rPr>
              <a:t> </a:t>
            </a:r>
            <a:r>
              <a:rPr lang="en-US" sz="2786" b="1" dirty="0" err="1">
                <a:solidFill>
                  <a:prstClr val="black"/>
                </a:solidFill>
                <a:latin typeface="Times New Roman" panose="02020603050405020304" pitchFamily="18" charset="0"/>
                <a:cs typeface="Times New Roman" panose="02020603050405020304" pitchFamily="18" charset="0"/>
              </a:rPr>
              <a:t>đúng</a:t>
            </a:r>
            <a:r>
              <a:rPr lang="en-US" sz="2786" dirty="0">
                <a:solidFill>
                  <a:prstClr val="black"/>
                </a:solidFill>
                <a:latin typeface="Times New Roman" panose="02020603050405020304" pitchFamily="18" charset="0"/>
                <a:cs typeface="Times New Roman" panose="02020603050405020304" pitchFamily="18" charset="0"/>
              </a:rPr>
              <a:t>.</a:t>
            </a:r>
          </a:p>
          <a:p>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Khi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khối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lượng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của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hai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vật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và</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khoảng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cách</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giữa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chúng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đều</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tăng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lên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gấp</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đôi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thì</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lực</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hấp</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dẫn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giữa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chúng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có</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độ</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lớn</a:t>
            </a:r>
            <a:r>
              <a:rPr lang="en-US" sz="2786" dirty="0">
                <a:solidFill>
                  <a:prstClr val="black"/>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571505" y="2760787"/>
            <a:ext cx="3243263"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A. </a:t>
            </a:r>
            <a:r>
              <a:rPr lang="en-US" sz="2786" dirty="0" err="1">
                <a:solidFill>
                  <a:prstClr val="black"/>
                </a:solidFill>
                <a:latin typeface="Times New Roman" panose="02020603050405020304" pitchFamily="18" charset="0"/>
                <a:cs typeface="Times New Roman" panose="02020603050405020304" pitchFamily="18" charset="0"/>
              </a:rPr>
              <a:t>tăng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gấp</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đôi</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4395810" y="2756043"/>
            <a:ext cx="3605194"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B. </a:t>
            </a:r>
            <a:r>
              <a:rPr lang="en-US" sz="2786" dirty="0" err="1">
                <a:solidFill>
                  <a:prstClr val="black"/>
                </a:solidFill>
                <a:latin typeface="Times New Roman" panose="02020603050405020304" pitchFamily="18" charset="0"/>
                <a:cs typeface="Times New Roman" panose="02020603050405020304" pitchFamily="18" charset="0"/>
              </a:rPr>
              <a:t>giảm</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một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nửa</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52449" y="3282086"/>
            <a:ext cx="3243263"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C. </a:t>
            </a:r>
            <a:r>
              <a:rPr lang="en-US" sz="2786" dirty="0" err="1">
                <a:solidFill>
                  <a:prstClr val="black"/>
                </a:solidFill>
                <a:latin typeface="Times New Roman" panose="02020603050405020304" pitchFamily="18" charset="0"/>
                <a:cs typeface="Times New Roman" panose="02020603050405020304" pitchFamily="18" charset="0"/>
              </a:rPr>
              <a:t>tăng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gấp</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bốn</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4395811" y="3253653"/>
            <a:ext cx="3605190"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D. </a:t>
            </a:r>
            <a:r>
              <a:rPr lang="en-US" sz="2786" dirty="0" err="1">
                <a:solidFill>
                  <a:prstClr val="black"/>
                </a:solidFill>
                <a:latin typeface="Times New Roman" panose="02020603050405020304" pitchFamily="18" charset="0"/>
                <a:cs typeface="Times New Roman" panose="02020603050405020304" pitchFamily="18" charset="0"/>
              </a:rPr>
              <a:t>giữ</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nguyên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như</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cũ</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342901" y="4466836"/>
            <a:ext cx="11430000" cy="949409"/>
          </a:xfrm>
          <a:prstGeom prst="rect">
            <a:avLst/>
          </a:prstGeom>
          <a:noFill/>
        </p:spPr>
        <p:txBody>
          <a:bodyPr wrap="square" rtlCol="0">
            <a:spAutoFit/>
          </a:bodyPr>
          <a:lstStyle/>
          <a:p>
            <a:r>
              <a:rPr lang="en-US" sz="2786" b="1" dirty="0" err="1">
                <a:solidFill>
                  <a:prstClr val="black"/>
                </a:solidFill>
                <a:latin typeface="Times New Roman" panose="02020603050405020304" pitchFamily="18" charset="0"/>
                <a:cs typeface="Times New Roman" panose="02020603050405020304" pitchFamily="18" charset="0"/>
              </a:rPr>
              <a:t>Câu</a:t>
            </a:r>
            <a:r>
              <a:rPr lang="en-US" sz="2786" b="1" dirty="0">
                <a:solidFill>
                  <a:prstClr val="black"/>
                </a:solidFill>
                <a:latin typeface="Times New Roman" panose="02020603050405020304" pitchFamily="18" charset="0"/>
                <a:cs typeface="Times New Roman" panose="02020603050405020304" pitchFamily="18" charset="0"/>
              </a:rPr>
              <a:t> 4. </a:t>
            </a:r>
            <a:r>
              <a:rPr lang="en-US" sz="2786" dirty="0" err="1">
                <a:solidFill>
                  <a:prstClr val="black"/>
                </a:solidFill>
                <a:latin typeface="Times New Roman" panose="02020603050405020304" pitchFamily="18" charset="0"/>
                <a:cs typeface="Times New Roman" panose="02020603050405020304" pitchFamily="18" charset="0"/>
              </a:rPr>
              <a:t>Hai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tàu</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thủy</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mỗi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chiếc</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có</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khối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lượng</a:t>
            </a:r>
            <a:r>
              <a:rPr lang="en-US" sz="2786" dirty="0">
                <a:solidFill>
                  <a:prstClr val="black"/>
                </a:solidFill>
                <a:latin typeface="Times New Roman" panose="02020603050405020304" pitchFamily="18" charset="0"/>
                <a:cs typeface="Times New Roman" panose="02020603050405020304" pitchFamily="18" charset="0"/>
              </a:rPr>
              <a:t> 50000 </a:t>
            </a:r>
            <a:r>
              <a:rPr lang="en-US" sz="2786" dirty="0" err="1">
                <a:solidFill>
                  <a:prstClr val="black"/>
                </a:solidFill>
                <a:latin typeface="Times New Roman" panose="02020603050405020304" pitchFamily="18" charset="0"/>
                <a:cs typeface="Times New Roman" panose="02020603050405020304" pitchFamily="18" charset="0"/>
              </a:rPr>
              <a:t>tấn</a:t>
            </a:r>
            <a:r>
              <a:rPr lang="en-US" sz="2786" dirty="0">
                <a:solidFill>
                  <a:prstClr val="black"/>
                </a:solidFill>
                <a:latin typeface="Times New Roman" panose="02020603050405020304" pitchFamily="18" charset="0"/>
                <a:cs typeface="Times New Roman" panose="02020603050405020304" pitchFamily="18" charset="0"/>
              </a:rPr>
              <a:t>, ở </a:t>
            </a:r>
            <a:r>
              <a:rPr lang="en-US" sz="2786" dirty="0" err="1">
                <a:solidFill>
                  <a:prstClr val="black"/>
                </a:solidFill>
                <a:latin typeface="Times New Roman" panose="02020603050405020304" pitchFamily="18" charset="0"/>
                <a:cs typeface="Times New Roman" panose="02020603050405020304" pitchFamily="18" charset="0"/>
              </a:rPr>
              <a:t>cách</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nhau</a:t>
            </a:r>
            <a:r>
              <a:rPr lang="en-US" sz="2786" dirty="0">
                <a:solidFill>
                  <a:prstClr val="black"/>
                </a:solidFill>
                <a:latin typeface="Times New Roman" panose="02020603050405020304" pitchFamily="18" charset="0"/>
                <a:cs typeface="Times New Roman" panose="02020603050405020304" pitchFamily="18" charset="0"/>
              </a:rPr>
              <a:t> 1km. </a:t>
            </a:r>
            <a:r>
              <a:rPr lang="en-US" sz="2786" dirty="0" err="1">
                <a:solidFill>
                  <a:prstClr val="black"/>
                </a:solidFill>
                <a:latin typeface="Times New Roman" panose="02020603050405020304" pitchFamily="18" charset="0"/>
                <a:cs typeface="Times New Roman" panose="02020603050405020304" pitchFamily="18" charset="0"/>
              </a:rPr>
              <a:t>Tính</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lực</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hấp</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dẫn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giữa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chúng</a:t>
            </a:r>
            <a:r>
              <a:rPr lang="en-US" sz="2786" dirty="0">
                <a:solidFill>
                  <a:prstClr val="black"/>
                </a:solidFill>
                <a:latin typeface="Times New Roman" panose="02020603050405020304" pitchFamily="18" charset="0"/>
                <a:cs typeface="Times New Roman" panose="02020603050405020304" pitchFamily="18" charset="0"/>
              </a:rPr>
              <a:t> </a:t>
            </a:r>
          </a:p>
        </p:txBody>
      </p:sp>
      <p:sp>
        <p:nvSpPr>
          <p:cNvPr id="19" name="TextBox 18"/>
          <p:cNvSpPr txBox="1"/>
          <p:nvPr/>
        </p:nvSpPr>
        <p:spPr>
          <a:xfrm>
            <a:off x="457202" y="5376734"/>
            <a:ext cx="3243263"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A. 166,75 N.</a:t>
            </a:r>
          </a:p>
        </p:txBody>
      </p:sp>
      <p:sp>
        <p:nvSpPr>
          <p:cNvPr id="20" name="TextBox 19"/>
          <p:cNvSpPr txBox="1"/>
          <p:nvPr/>
        </p:nvSpPr>
        <p:spPr>
          <a:xfrm>
            <a:off x="2934849" y="5329343"/>
            <a:ext cx="3243263"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B. 1,6675.10</a:t>
            </a:r>
            <a:r>
              <a:rPr lang="en-US" sz="2786" baseline="30000" dirty="0">
                <a:solidFill>
                  <a:prstClr val="black"/>
                </a:solidFill>
                <a:latin typeface="Times New Roman" panose="02020603050405020304" pitchFamily="18" charset="0"/>
                <a:cs typeface="Times New Roman" panose="02020603050405020304" pitchFamily="18" charset="0"/>
              </a:rPr>
              <a:t>-7</a:t>
            </a:r>
            <a:r>
              <a:rPr lang="en-US" sz="2786" dirty="0">
                <a:solidFill>
                  <a:prstClr val="black"/>
                </a:solidFill>
                <a:latin typeface="Times New Roman" panose="02020603050405020304" pitchFamily="18" charset="0"/>
                <a:cs typeface="Times New Roman" panose="02020603050405020304" pitchFamily="18" charset="0"/>
              </a:rPr>
              <a:t>  N.</a:t>
            </a:r>
          </a:p>
        </p:txBody>
      </p:sp>
      <p:sp>
        <p:nvSpPr>
          <p:cNvPr id="21" name="TextBox 20"/>
          <p:cNvSpPr txBox="1"/>
          <p:nvPr/>
        </p:nvSpPr>
        <p:spPr>
          <a:xfrm>
            <a:off x="5910281" y="5300916"/>
            <a:ext cx="3143273"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C. 1,6675.10</a:t>
            </a:r>
            <a:r>
              <a:rPr lang="en-US" sz="2786" baseline="30000" dirty="0">
                <a:solidFill>
                  <a:prstClr val="black"/>
                </a:solidFill>
                <a:latin typeface="Times New Roman" panose="02020603050405020304" pitchFamily="18" charset="0"/>
                <a:cs typeface="Times New Roman" panose="02020603050405020304" pitchFamily="18" charset="0"/>
              </a:rPr>
              <a:t>-4</a:t>
            </a:r>
            <a:r>
              <a:rPr lang="en-US" sz="2786" dirty="0">
                <a:solidFill>
                  <a:prstClr val="black"/>
                </a:solidFill>
                <a:latin typeface="Times New Roman" panose="02020603050405020304" pitchFamily="18" charset="0"/>
                <a:cs typeface="Times New Roman" panose="02020603050405020304" pitchFamily="18" charset="0"/>
              </a:rPr>
              <a:t> N.</a:t>
            </a:r>
          </a:p>
        </p:txBody>
      </p:sp>
      <p:sp>
        <p:nvSpPr>
          <p:cNvPr id="22" name="TextBox 21"/>
          <p:cNvSpPr txBox="1"/>
          <p:nvPr/>
        </p:nvSpPr>
        <p:spPr>
          <a:xfrm>
            <a:off x="8853520" y="5329353"/>
            <a:ext cx="2347881" cy="520644"/>
          </a:xfrm>
          <a:prstGeom prst="rect">
            <a:avLst/>
          </a:prstGeom>
          <a:noFill/>
        </p:spPr>
        <p:txBody>
          <a:bodyPr wrap="square" rtlCol="0">
            <a:spAutoFit/>
          </a:bodyPr>
          <a:lstStyle/>
          <a:p>
            <a:r>
              <a:rPr lang="en-US" sz="2786" dirty="0">
                <a:solidFill>
                  <a:prstClr val="black"/>
                </a:solidFill>
                <a:latin typeface="Times New Roman" panose="02020603050405020304" pitchFamily="18" charset="0"/>
                <a:cs typeface="Times New Roman" panose="02020603050405020304" pitchFamily="18" charset="0"/>
              </a:rPr>
              <a:t>D. 0,16675 N.</a:t>
            </a:r>
          </a:p>
        </p:txBody>
      </p:sp>
      <p:sp>
        <p:nvSpPr>
          <p:cNvPr id="13" name="Up Ribbon 12"/>
          <p:cNvSpPr/>
          <p:nvPr/>
        </p:nvSpPr>
        <p:spPr>
          <a:xfrm>
            <a:off x="1343024" y="73745"/>
            <a:ext cx="9344024" cy="1059109"/>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84" b="1" dirty="0">
                <a:solidFill>
                  <a:srgbClr val="FFFF00"/>
                </a:solidFill>
                <a:latin typeface="Times New Roman" panose="02020603050405020304" pitchFamily="18" charset="0"/>
                <a:cs typeface="Times New Roman" panose="02020603050405020304" pitchFamily="18" charset="0"/>
              </a:rPr>
              <a:t>BÀI TẬP VẬN DỤNG</a:t>
            </a:r>
          </a:p>
        </p:txBody>
      </p:sp>
      <p:sp>
        <p:nvSpPr>
          <p:cNvPr id="14" name="Oval 13"/>
          <p:cNvSpPr/>
          <p:nvPr/>
        </p:nvSpPr>
        <p:spPr>
          <a:xfrm>
            <a:off x="4196117" y="3287059"/>
            <a:ext cx="720724" cy="52064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solidFill>
                <a:prstClr val="white"/>
              </a:solidFill>
            </a:endParaRPr>
          </a:p>
        </p:txBody>
      </p:sp>
      <p:sp>
        <p:nvSpPr>
          <p:cNvPr id="15" name="Oval 14"/>
          <p:cNvSpPr/>
          <p:nvPr/>
        </p:nvSpPr>
        <p:spPr>
          <a:xfrm>
            <a:off x="8693190" y="5357789"/>
            <a:ext cx="720724" cy="52064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solidFill>
                <a:prstClr val="white"/>
              </a:solidFill>
            </a:endParaRPr>
          </a:p>
        </p:txBody>
      </p:sp>
      <p:sp>
        <p:nvSpPr>
          <p:cNvPr id="2" name="5-Point Star 1">
            <a:hlinkClick r:id="rId2" action="ppaction://hlinksldjump"/>
          </p:cNvPr>
          <p:cNvSpPr/>
          <p:nvPr/>
        </p:nvSpPr>
        <p:spPr>
          <a:xfrm>
            <a:off x="11054690" y="6359012"/>
            <a:ext cx="545909" cy="31235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1">
              <a:solidFill>
                <a:prstClr val="white"/>
              </a:solidFill>
            </a:endParaRPr>
          </a:p>
        </p:txBody>
      </p:sp>
    </p:spTree>
    <p:extLst>
      <p:ext uri="{BB962C8B-B14F-4D97-AF65-F5344CB8AC3E}">
        <p14:creationId xmlns:p14="http://schemas.microsoft.com/office/powerpoint/2010/main" val="429176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8" grpId="0"/>
      <p:bldP spid="19" grpId="0"/>
      <p:bldP spid="20" grpId="0"/>
      <p:bldP spid="21" grpId="0"/>
      <p:bldP spid="22" grpId="0"/>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853" y="3537977"/>
            <a:ext cx="11430000" cy="949409"/>
          </a:xfrm>
          <a:prstGeom prst="rect">
            <a:avLst/>
          </a:prstGeom>
          <a:noFill/>
        </p:spPr>
        <p:txBody>
          <a:bodyPr wrap="square" rtlCol="0">
            <a:spAutoFit/>
          </a:bodyPr>
          <a:lstStyle/>
          <a:p>
            <a:pPr defTabSz="909919"/>
            <a:r>
              <a:rPr lang="en-US" sz="2786" b="1" dirty="0" err="1">
                <a:solidFill>
                  <a:prstClr val="black"/>
                </a:solidFill>
                <a:latin typeface="Times New Roman" panose="02020603050405020304" pitchFamily="18" charset="0"/>
                <a:cs typeface="Times New Roman" panose="02020603050405020304" pitchFamily="18" charset="0"/>
              </a:rPr>
              <a:t>Câu</a:t>
            </a:r>
            <a:r>
              <a:rPr lang="en-US" sz="2786" b="1" dirty="0">
                <a:solidFill>
                  <a:prstClr val="black"/>
                </a:solidFill>
                <a:latin typeface="Times New Roman" panose="02020603050405020304" pitchFamily="18" charset="0"/>
                <a:cs typeface="Times New Roman" panose="02020603050405020304" pitchFamily="18" charset="0"/>
              </a:rPr>
              <a:t> 6. </a:t>
            </a:r>
            <a:r>
              <a:rPr lang="en-US" sz="2786" dirty="0" err="1">
                <a:solidFill>
                  <a:prstClr val="black"/>
                </a:solidFill>
                <a:latin typeface="Times New Roman" panose="02020603050405020304" pitchFamily="18" charset="0"/>
                <a:cs typeface="Times New Roman" panose="02020603050405020304" pitchFamily="18" charset="0"/>
              </a:rPr>
              <a:t>Trọng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lượng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của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một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nhà</a:t>
            </a:r>
            <a:r>
              <a:rPr lang="en-US" sz="2786" dirty="0">
                <a:solidFill>
                  <a:prstClr val="black"/>
                </a:solidFill>
                <a:latin typeface="Times New Roman" panose="02020603050405020304" pitchFamily="18" charset="0"/>
                <a:cs typeface="Times New Roman" panose="02020603050405020304" pitchFamily="18" charset="0"/>
              </a:rPr>
              <a:t> du </a:t>
            </a:r>
            <a:r>
              <a:rPr lang="en-US" sz="2786" dirty="0" err="1">
                <a:solidFill>
                  <a:prstClr val="black"/>
                </a:solidFill>
                <a:latin typeface="Times New Roman" panose="02020603050405020304" pitchFamily="18" charset="0"/>
                <a:cs typeface="Times New Roman" panose="02020603050405020304" pitchFamily="18" charset="0"/>
              </a:rPr>
              <a:t>hành</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vũ</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trụ</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có</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khối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lượng</a:t>
            </a:r>
            <a:r>
              <a:rPr lang="en-US" sz="2786" dirty="0">
                <a:solidFill>
                  <a:prstClr val="black"/>
                </a:solidFill>
                <a:latin typeface="Times New Roman" panose="02020603050405020304" pitchFamily="18" charset="0"/>
                <a:cs typeface="Times New Roman" panose="02020603050405020304" pitchFamily="18" charset="0"/>
              </a:rPr>
              <a:t> 75 kg </a:t>
            </a:r>
            <a:r>
              <a:rPr lang="en-US" sz="2786" dirty="0" err="1">
                <a:solidFill>
                  <a:prstClr val="black"/>
                </a:solidFill>
                <a:latin typeface="Times New Roman" panose="02020603050405020304" pitchFamily="18" charset="0"/>
                <a:cs typeface="Times New Roman" panose="02020603050405020304" pitchFamily="18" charset="0"/>
              </a:rPr>
              <a:t>khi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người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đó</a:t>
            </a:r>
            <a:r>
              <a:rPr lang="en-US" sz="2786" dirty="0">
                <a:solidFill>
                  <a:prstClr val="black"/>
                </a:solidFill>
                <a:latin typeface="Times New Roman" panose="02020603050405020304" pitchFamily="18" charset="0"/>
                <a:cs typeface="Times New Roman" panose="02020603050405020304" pitchFamily="18" charset="0"/>
              </a:rPr>
              <a:t> ở </a:t>
            </a:r>
            <a:r>
              <a:rPr lang="en-US" sz="2786" dirty="0" err="1">
                <a:solidFill>
                  <a:prstClr val="black"/>
                </a:solidFill>
                <a:latin typeface="Times New Roman" panose="02020603050405020304" pitchFamily="18" charset="0"/>
                <a:cs typeface="Times New Roman" panose="02020603050405020304" pitchFamily="18" charset="0"/>
              </a:rPr>
              <a:t>trên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mặt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trăng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lấy</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a:t>
            </a:r>
            <a:r>
              <a:rPr lang="en-US" sz="2786" baseline="-25000" dirty="0" err="1">
                <a:solidFill>
                  <a:prstClr val="black"/>
                </a:solidFill>
                <a:latin typeface="Times New Roman" panose="02020603050405020304" pitchFamily="18" charset="0"/>
                <a:cs typeface="Times New Roman" panose="02020603050405020304" pitchFamily="18" charset="0"/>
              </a:rPr>
              <a:t>mt</a:t>
            </a:r>
            <a:r>
              <a:rPr lang="en-US" sz="2786" baseline="-25000" dirty="0">
                <a:solidFill>
                  <a:prstClr val="black"/>
                </a:solidFill>
                <a:latin typeface="Times New Roman" panose="02020603050405020304" pitchFamily="18" charset="0"/>
                <a:cs typeface="Times New Roman" panose="02020603050405020304" pitchFamily="18" charset="0"/>
              </a:rPr>
              <a:t> </a:t>
            </a:r>
            <a:r>
              <a:rPr lang="en-US" sz="2786" dirty="0">
                <a:solidFill>
                  <a:prstClr val="black"/>
                </a:solidFill>
                <a:latin typeface="Times New Roman" panose="02020603050405020304" pitchFamily="18" charset="0"/>
                <a:cs typeface="Times New Roman" panose="02020603050405020304" pitchFamily="18" charset="0"/>
              </a:rPr>
              <a:t>= 1,7 m/s</a:t>
            </a:r>
            <a:r>
              <a:rPr lang="en-US" sz="2786" baseline="30000" dirty="0">
                <a:solidFill>
                  <a:prstClr val="black"/>
                </a:solidFill>
                <a:latin typeface="Times New Roman" panose="02020603050405020304" pitchFamily="18" charset="0"/>
                <a:cs typeface="Times New Roman" panose="02020603050405020304" pitchFamily="18" charset="0"/>
              </a:rPr>
              <a:t>2</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là</a:t>
            </a:r>
            <a:r>
              <a:rPr lang="en-US" sz="2786" dirty="0">
                <a:solidFill>
                  <a:prstClr val="black"/>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866776" y="4575827"/>
            <a:ext cx="2519366" cy="520644"/>
          </a:xfrm>
          <a:prstGeom prst="rect">
            <a:avLst/>
          </a:prstGeom>
          <a:noFill/>
        </p:spPr>
        <p:txBody>
          <a:bodyPr wrap="square" rtlCol="0">
            <a:spAutoFit/>
          </a:bodyPr>
          <a:lstStyle/>
          <a:p>
            <a:pPr defTabSz="909919"/>
            <a:r>
              <a:rPr lang="en-US" sz="2786" dirty="0">
                <a:solidFill>
                  <a:prstClr val="black"/>
                </a:solidFill>
                <a:latin typeface="Times New Roman" panose="02020603050405020304" pitchFamily="18" charset="0"/>
                <a:cs typeface="Times New Roman" panose="02020603050405020304" pitchFamily="18" charset="0"/>
              </a:rPr>
              <a:t>A. 127,5 N.</a:t>
            </a:r>
          </a:p>
        </p:txBody>
      </p:sp>
      <p:sp>
        <p:nvSpPr>
          <p:cNvPr id="11" name="TextBox 10"/>
          <p:cNvSpPr txBox="1"/>
          <p:nvPr/>
        </p:nvSpPr>
        <p:spPr>
          <a:xfrm>
            <a:off x="3319473" y="4571079"/>
            <a:ext cx="2366962" cy="520644"/>
          </a:xfrm>
          <a:prstGeom prst="rect">
            <a:avLst/>
          </a:prstGeom>
          <a:noFill/>
        </p:spPr>
        <p:txBody>
          <a:bodyPr wrap="square" rtlCol="0">
            <a:spAutoFit/>
          </a:bodyPr>
          <a:lstStyle/>
          <a:p>
            <a:pPr defTabSz="909919"/>
            <a:r>
              <a:rPr lang="en-US" sz="2786" dirty="0">
                <a:solidFill>
                  <a:prstClr val="black"/>
                </a:solidFill>
                <a:latin typeface="Times New Roman" panose="02020603050405020304" pitchFamily="18" charset="0"/>
                <a:cs typeface="Times New Roman" panose="02020603050405020304" pitchFamily="18" charset="0"/>
              </a:rPr>
              <a:t>B.735 N .</a:t>
            </a:r>
          </a:p>
        </p:txBody>
      </p:sp>
      <p:sp>
        <p:nvSpPr>
          <p:cNvPr id="12" name="TextBox 11"/>
          <p:cNvSpPr txBox="1"/>
          <p:nvPr/>
        </p:nvSpPr>
        <p:spPr>
          <a:xfrm>
            <a:off x="5962666" y="4571102"/>
            <a:ext cx="2252657" cy="520644"/>
          </a:xfrm>
          <a:prstGeom prst="rect">
            <a:avLst/>
          </a:prstGeom>
          <a:noFill/>
        </p:spPr>
        <p:txBody>
          <a:bodyPr wrap="square" rtlCol="0">
            <a:spAutoFit/>
          </a:bodyPr>
          <a:lstStyle/>
          <a:p>
            <a:pPr defTabSz="909919"/>
            <a:r>
              <a:rPr lang="en-US" sz="2786" dirty="0">
                <a:solidFill>
                  <a:prstClr val="black"/>
                </a:solidFill>
                <a:latin typeface="Times New Roman" panose="02020603050405020304" pitchFamily="18" charset="0"/>
                <a:cs typeface="Times New Roman" panose="02020603050405020304" pitchFamily="18" charset="0"/>
              </a:rPr>
              <a:t>C.216,75 N.</a:t>
            </a:r>
          </a:p>
        </p:txBody>
      </p:sp>
      <p:sp>
        <p:nvSpPr>
          <p:cNvPr id="13" name="TextBox 12"/>
          <p:cNvSpPr txBox="1"/>
          <p:nvPr/>
        </p:nvSpPr>
        <p:spPr>
          <a:xfrm>
            <a:off x="8820176" y="4500010"/>
            <a:ext cx="3243263" cy="520644"/>
          </a:xfrm>
          <a:prstGeom prst="rect">
            <a:avLst/>
          </a:prstGeom>
          <a:noFill/>
        </p:spPr>
        <p:txBody>
          <a:bodyPr wrap="square" rtlCol="0">
            <a:spAutoFit/>
          </a:bodyPr>
          <a:lstStyle/>
          <a:p>
            <a:pPr defTabSz="909919"/>
            <a:r>
              <a:rPr lang="en-US" sz="2786" dirty="0">
                <a:solidFill>
                  <a:prstClr val="black"/>
                </a:solidFill>
                <a:latin typeface="Times New Roman" panose="02020603050405020304" pitchFamily="18" charset="0"/>
                <a:cs typeface="Times New Roman" panose="02020603050405020304" pitchFamily="18" charset="0"/>
              </a:rPr>
              <a:t>D. 0 N.</a:t>
            </a:r>
          </a:p>
        </p:txBody>
      </p:sp>
      <p:sp>
        <p:nvSpPr>
          <p:cNvPr id="14" name="TextBox 13"/>
          <p:cNvSpPr txBox="1"/>
          <p:nvPr/>
        </p:nvSpPr>
        <p:spPr>
          <a:xfrm>
            <a:off x="342901" y="1708704"/>
            <a:ext cx="11430000" cy="520644"/>
          </a:xfrm>
          <a:prstGeom prst="rect">
            <a:avLst/>
          </a:prstGeom>
          <a:noFill/>
        </p:spPr>
        <p:txBody>
          <a:bodyPr wrap="square" rtlCol="0">
            <a:spAutoFit/>
          </a:bodyPr>
          <a:lstStyle/>
          <a:p>
            <a:pPr defTabSz="909919"/>
            <a:r>
              <a:rPr lang="en-US" sz="2786" b="1" dirty="0" err="1">
                <a:solidFill>
                  <a:prstClr val="black"/>
                </a:solidFill>
                <a:latin typeface="Times New Roman" panose="02020603050405020304" pitchFamily="18" charset="0"/>
                <a:cs typeface="Times New Roman" panose="02020603050405020304" pitchFamily="18" charset="0"/>
              </a:rPr>
              <a:t>Câu</a:t>
            </a:r>
            <a:r>
              <a:rPr lang="en-US" sz="2786" b="1" dirty="0">
                <a:solidFill>
                  <a:prstClr val="black"/>
                </a:solidFill>
                <a:latin typeface="Times New Roman" panose="02020603050405020304" pitchFamily="18" charset="0"/>
                <a:cs typeface="Times New Roman" panose="02020603050405020304" pitchFamily="18" charset="0"/>
              </a:rPr>
              <a:t> 5. </a:t>
            </a:r>
            <a:r>
              <a:rPr lang="en-US" sz="2786" dirty="0" err="1">
                <a:solidFill>
                  <a:prstClr val="black"/>
                </a:solidFill>
                <a:latin typeface="Times New Roman" panose="02020603050405020304" pitchFamily="18" charset="0"/>
                <a:cs typeface="Times New Roman" panose="02020603050405020304" pitchFamily="18" charset="0"/>
              </a:rPr>
              <a:t>Gia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tốc</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rơi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tự</a:t>
            </a:r>
            <a:r>
              <a:rPr lang="en-US" sz="2786" dirty="0">
                <a:solidFill>
                  <a:prstClr val="black"/>
                </a:solidFill>
                <a:latin typeface="Times New Roman" panose="02020603050405020304" pitchFamily="18" charset="0"/>
                <a:cs typeface="Times New Roman" panose="02020603050405020304" pitchFamily="18" charset="0"/>
              </a:rPr>
              <a:t> do </a:t>
            </a:r>
            <a:r>
              <a:rPr lang="en-US" sz="2786" dirty="0" err="1">
                <a:solidFill>
                  <a:prstClr val="black"/>
                </a:solidFill>
                <a:latin typeface="Times New Roman" panose="02020603050405020304" pitchFamily="18" charset="0"/>
                <a:cs typeface="Times New Roman" panose="02020603050405020304" pitchFamily="18" charset="0"/>
              </a:rPr>
              <a:t>của</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vật</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càng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lên</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cao</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thì</a:t>
            </a:r>
            <a:endParaRPr lang="en-US" sz="2786"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57202" y="2263177"/>
            <a:ext cx="3243263" cy="520644"/>
          </a:xfrm>
          <a:prstGeom prst="rect">
            <a:avLst/>
          </a:prstGeom>
          <a:noFill/>
        </p:spPr>
        <p:txBody>
          <a:bodyPr wrap="square" rtlCol="0">
            <a:spAutoFit/>
          </a:bodyPr>
          <a:lstStyle/>
          <a:p>
            <a:pPr defTabSz="909919"/>
            <a:r>
              <a:rPr lang="en-US" sz="2786" dirty="0">
                <a:solidFill>
                  <a:prstClr val="black"/>
                </a:solidFill>
                <a:latin typeface="Times New Roman" panose="02020603050405020304" pitchFamily="18" charset="0"/>
                <a:cs typeface="Times New Roman" panose="02020603050405020304" pitchFamily="18" charset="0"/>
              </a:rPr>
              <a:t>A. </a:t>
            </a:r>
            <a:r>
              <a:rPr lang="en-US" sz="2786" dirty="0" err="1">
                <a:solidFill>
                  <a:prstClr val="black"/>
                </a:solidFill>
                <a:latin typeface="Times New Roman" panose="02020603050405020304" pitchFamily="18" charset="0"/>
                <a:cs typeface="Times New Roman" panose="02020603050405020304" pitchFamily="18" charset="0"/>
              </a:rPr>
              <a:t>Không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thay</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đổi</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3405203" y="2243423"/>
            <a:ext cx="3243263" cy="520644"/>
          </a:xfrm>
          <a:prstGeom prst="rect">
            <a:avLst/>
          </a:prstGeom>
          <a:noFill/>
        </p:spPr>
        <p:txBody>
          <a:bodyPr wrap="square" rtlCol="0">
            <a:spAutoFit/>
          </a:bodyPr>
          <a:lstStyle/>
          <a:p>
            <a:pPr defTabSz="909919"/>
            <a:r>
              <a:rPr lang="en-US" sz="2786" dirty="0">
                <a:solidFill>
                  <a:prstClr val="black"/>
                </a:solidFill>
                <a:latin typeface="Times New Roman" panose="02020603050405020304" pitchFamily="18" charset="0"/>
                <a:cs typeface="Times New Roman" panose="02020603050405020304" pitchFamily="18" charset="0"/>
              </a:rPr>
              <a:t>B. </a:t>
            </a:r>
            <a:r>
              <a:rPr lang="en-US" sz="2786" dirty="0" err="1">
                <a:solidFill>
                  <a:prstClr val="black"/>
                </a:solidFill>
                <a:latin typeface="Times New Roman" panose="02020603050405020304" pitchFamily="18" charset="0"/>
                <a:cs typeface="Times New Roman" panose="02020603050405020304" pitchFamily="18" charset="0"/>
              </a:rPr>
              <a:t>Giảm</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rồi</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tăng</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6281765" y="2230008"/>
            <a:ext cx="3143273" cy="520644"/>
          </a:xfrm>
          <a:prstGeom prst="rect">
            <a:avLst/>
          </a:prstGeom>
          <a:noFill/>
        </p:spPr>
        <p:txBody>
          <a:bodyPr wrap="square" rtlCol="0">
            <a:spAutoFit/>
          </a:bodyPr>
          <a:lstStyle/>
          <a:p>
            <a:pPr defTabSz="909919"/>
            <a:r>
              <a:rPr lang="en-US" sz="2786" dirty="0">
                <a:solidFill>
                  <a:prstClr val="black"/>
                </a:solidFill>
                <a:latin typeface="Times New Roman" panose="02020603050405020304" pitchFamily="18" charset="0"/>
                <a:cs typeface="Times New Roman" panose="02020603050405020304" pitchFamily="18" charset="0"/>
              </a:rPr>
              <a:t>C. </a:t>
            </a:r>
            <a:r>
              <a:rPr lang="en-US" sz="2786" dirty="0" err="1">
                <a:solidFill>
                  <a:prstClr val="black"/>
                </a:solidFill>
                <a:latin typeface="Times New Roman" panose="02020603050405020304" pitchFamily="18" charset="0"/>
                <a:cs typeface="Times New Roman" panose="02020603050405020304" pitchFamily="18" charset="0"/>
              </a:rPr>
              <a:t>Càng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giảm</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8910673" y="2258451"/>
            <a:ext cx="2347881" cy="520644"/>
          </a:xfrm>
          <a:prstGeom prst="rect">
            <a:avLst/>
          </a:prstGeom>
          <a:noFill/>
        </p:spPr>
        <p:txBody>
          <a:bodyPr wrap="square" rtlCol="0">
            <a:spAutoFit/>
          </a:bodyPr>
          <a:lstStyle/>
          <a:p>
            <a:pPr defTabSz="909919"/>
            <a:r>
              <a:rPr lang="en-US" sz="2786" dirty="0">
                <a:solidFill>
                  <a:prstClr val="black"/>
                </a:solidFill>
                <a:latin typeface="Times New Roman" panose="02020603050405020304" pitchFamily="18" charset="0"/>
                <a:cs typeface="Times New Roman" panose="02020603050405020304" pitchFamily="18" charset="0"/>
              </a:rPr>
              <a:t>D. </a:t>
            </a:r>
            <a:r>
              <a:rPr lang="en-US" sz="2786" dirty="0" err="1">
                <a:solidFill>
                  <a:prstClr val="black"/>
                </a:solidFill>
                <a:latin typeface="Times New Roman" panose="02020603050405020304" pitchFamily="18" charset="0"/>
                <a:cs typeface="Times New Roman" panose="02020603050405020304" pitchFamily="18" charset="0"/>
              </a:rPr>
              <a:t>Càng</a:t>
            </a:r>
            <a:r>
              <a:rPr lang="en-US" sz="2786" dirty="0">
                <a:solidFill>
                  <a:prstClr val="black"/>
                </a:solidFill>
                <a:latin typeface="Times New Roman" panose="02020603050405020304" pitchFamily="18" charset="0"/>
                <a:cs typeface="Times New Roman" panose="02020603050405020304" pitchFamily="18" charset="0"/>
              </a:rPr>
              <a:t> </a:t>
            </a:r>
            <a:r>
              <a:rPr lang="en-US" sz="2786" dirty="0" err="1">
                <a:solidFill>
                  <a:prstClr val="black"/>
                </a:solidFill>
                <a:latin typeface="Times New Roman" panose="02020603050405020304" pitchFamily="18" charset="0"/>
                <a:cs typeface="Times New Roman" panose="02020603050405020304" pitchFamily="18" charset="0"/>
              </a:rPr>
              <a:t>tăng</a:t>
            </a:r>
            <a:r>
              <a:rPr lang="en-US" sz="2786" dirty="0">
                <a:solidFill>
                  <a:prstClr val="black"/>
                </a:solidFill>
                <a:latin typeface="Times New Roman" panose="02020603050405020304" pitchFamily="18" charset="0"/>
                <a:cs typeface="Times New Roman" panose="02020603050405020304" pitchFamily="18" charset="0"/>
              </a:rPr>
              <a:t>.</a:t>
            </a:r>
          </a:p>
        </p:txBody>
      </p:sp>
      <p:sp>
        <p:nvSpPr>
          <p:cNvPr id="19" name="Up Ribbon 18"/>
          <p:cNvSpPr/>
          <p:nvPr/>
        </p:nvSpPr>
        <p:spPr>
          <a:xfrm>
            <a:off x="1514467" y="73746"/>
            <a:ext cx="9344024" cy="1059109"/>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en-US" sz="3184" b="1" dirty="0">
                <a:solidFill>
                  <a:srgbClr val="FFFF00"/>
                </a:solidFill>
                <a:latin typeface="Times New Roman" panose="02020603050405020304" pitchFamily="18" charset="0"/>
                <a:cs typeface="Times New Roman" panose="02020603050405020304" pitchFamily="18" charset="0"/>
              </a:rPr>
              <a:t>BÀI TẬP VẬN DỤNG</a:t>
            </a:r>
          </a:p>
        </p:txBody>
      </p:sp>
      <p:sp>
        <p:nvSpPr>
          <p:cNvPr id="20" name="Oval 19"/>
          <p:cNvSpPr/>
          <p:nvPr/>
        </p:nvSpPr>
        <p:spPr>
          <a:xfrm>
            <a:off x="6186481" y="2271857"/>
            <a:ext cx="566014" cy="52064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1" name="Oval 20"/>
          <p:cNvSpPr/>
          <p:nvPr/>
        </p:nvSpPr>
        <p:spPr>
          <a:xfrm>
            <a:off x="742491" y="4571079"/>
            <a:ext cx="720724" cy="52064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Tree>
    <p:extLst>
      <p:ext uri="{BB962C8B-B14F-4D97-AF65-F5344CB8AC3E}">
        <p14:creationId xmlns:p14="http://schemas.microsoft.com/office/powerpoint/2010/main" val="4322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542786" y="4419"/>
            <a:ext cx="7052152" cy="72293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vi-VN" sz="2786" b="1" dirty="0">
                <a:solidFill>
                  <a:srgbClr val="FF0000"/>
                </a:solidFill>
                <a:latin typeface="Arial" panose="020B0604020202020204" pitchFamily="34" charset="0"/>
              </a:rPr>
              <a:t>TRÒ CHƠI Ô CHỮ</a:t>
            </a:r>
            <a:endParaRPr lang="en-US" sz="2786" b="1" dirty="0">
              <a:solidFill>
                <a:srgbClr val="FF0000"/>
              </a:solidFill>
              <a:latin typeface=".VnAristote" panose="020B7200000000000000" pitchFamily="34" charset="0"/>
            </a:endParaRPr>
          </a:p>
        </p:txBody>
      </p:sp>
      <p:graphicFrame>
        <p:nvGraphicFramePr>
          <p:cNvPr id="6" name="Table 5"/>
          <p:cNvGraphicFramePr>
            <a:graphicFrameLocks noGrp="1"/>
          </p:cNvGraphicFramePr>
          <p:nvPr/>
        </p:nvGraphicFramePr>
        <p:xfrm>
          <a:off x="9933140" y="4715944"/>
          <a:ext cx="216747" cy="365310"/>
        </p:xfrm>
        <a:graphic>
          <a:graphicData uri="http://schemas.openxmlformats.org/drawingml/2006/table">
            <a:tbl>
              <a:tblPr/>
              <a:tblGrid>
                <a:gridCol w="216747">
                  <a:extLst>
                    <a:ext uri="{9D8B030D-6E8A-4147-A177-3AD203B41FA5}">
                      <a16:colId xmlns:a16="http://schemas.microsoft.com/office/drawing/2014/main" val="20000"/>
                    </a:ext>
                  </a:extLst>
                </a:gridCol>
              </a:tblGrid>
              <a:tr h="362569">
                <a:tc>
                  <a:txBody>
                    <a:bodyPr/>
                    <a:lstStyle/>
                    <a:p>
                      <a:endParaRPr lang="en-US" sz="1800" dirty="0"/>
                    </a:p>
                  </a:txBody>
                  <a:tcPr marT="45495" marB="45495">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2504496" y="870113"/>
          <a:ext cx="8128005" cy="4367512"/>
        </p:xfrm>
        <a:graphic>
          <a:graphicData uri="http://schemas.openxmlformats.org/drawingml/2006/table">
            <a:tbl>
              <a:tblPr firstRow="1" bandRow="1">
                <a:tableStyleId>{5C22544A-7EE6-4342-B048-85BDC9FD1C3A}</a:tableStyleId>
              </a:tblPr>
              <a:tblGrid>
                <a:gridCol w="541867">
                  <a:extLst>
                    <a:ext uri="{9D8B030D-6E8A-4147-A177-3AD203B41FA5}">
                      <a16:colId xmlns:a16="http://schemas.microsoft.com/office/drawing/2014/main" val="20000"/>
                    </a:ext>
                  </a:extLst>
                </a:gridCol>
                <a:gridCol w="541867">
                  <a:extLst>
                    <a:ext uri="{9D8B030D-6E8A-4147-A177-3AD203B41FA5}">
                      <a16:colId xmlns:a16="http://schemas.microsoft.com/office/drawing/2014/main" val="20001"/>
                    </a:ext>
                  </a:extLst>
                </a:gridCol>
                <a:gridCol w="541867">
                  <a:extLst>
                    <a:ext uri="{9D8B030D-6E8A-4147-A177-3AD203B41FA5}">
                      <a16:colId xmlns:a16="http://schemas.microsoft.com/office/drawing/2014/main" val="20002"/>
                    </a:ext>
                  </a:extLst>
                </a:gridCol>
                <a:gridCol w="541867">
                  <a:extLst>
                    <a:ext uri="{9D8B030D-6E8A-4147-A177-3AD203B41FA5}">
                      <a16:colId xmlns:a16="http://schemas.microsoft.com/office/drawing/2014/main" val="20003"/>
                    </a:ext>
                  </a:extLst>
                </a:gridCol>
                <a:gridCol w="541867">
                  <a:extLst>
                    <a:ext uri="{9D8B030D-6E8A-4147-A177-3AD203B41FA5}">
                      <a16:colId xmlns:a16="http://schemas.microsoft.com/office/drawing/2014/main" val="20004"/>
                    </a:ext>
                  </a:extLst>
                </a:gridCol>
                <a:gridCol w="541867">
                  <a:extLst>
                    <a:ext uri="{9D8B030D-6E8A-4147-A177-3AD203B41FA5}">
                      <a16:colId xmlns:a16="http://schemas.microsoft.com/office/drawing/2014/main" val="20005"/>
                    </a:ext>
                  </a:extLst>
                </a:gridCol>
                <a:gridCol w="541867">
                  <a:extLst>
                    <a:ext uri="{9D8B030D-6E8A-4147-A177-3AD203B41FA5}">
                      <a16:colId xmlns:a16="http://schemas.microsoft.com/office/drawing/2014/main" val="20006"/>
                    </a:ext>
                  </a:extLst>
                </a:gridCol>
                <a:gridCol w="541867">
                  <a:extLst>
                    <a:ext uri="{9D8B030D-6E8A-4147-A177-3AD203B41FA5}">
                      <a16:colId xmlns:a16="http://schemas.microsoft.com/office/drawing/2014/main" val="20007"/>
                    </a:ext>
                  </a:extLst>
                </a:gridCol>
                <a:gridCol w="541867">
                  <a:extLst>
                    <a:ext uri="{9D8B030D-6E8A-4147-A177-3AD203B41FA5}">
                      <a16:colId xmlns:a16="http://schemas.microsoft.com/office/drawing/2014/main" val="20008"/>
                    </a:ext>
                  </a:extLst>
                </a:gridCol>
                <a:gridCol w="541867">
                  <a:extLst>
                    <a:ext uri="{9D8B030D-6E8A-4147-A177-3AD203B41FA5}">
                      <a16:colId xmlns:a16="http://schemas.microsoft.com/office/drawing/2014/main" val="20009"/>
                    </a:ext>
                  </a:extLst>
                </a:gridCol>
                <a:gridCol w="541867">
                  <a:extLst>
                    <a:ext uri="{9D8B030D-6E8A-4147-A177-3AD203B41FA5}">
                      <a16:colId xmlns:a16="http://schemas.microsoft.com/office/drawing/2014/main" val="20010"/>
                    </a:ext>
                  </a:extLst>
                </a:gridCol>
                <a:gridCol w="541867">
                  <a:extLst>
                    <a:ext uri="{9D8B030D-6E8A-4147-A177-3AD203B41FA5}">
                      <a16:colId xmlns:a16="http://schemas.microsoft.com/office/drawing/2014/main" val="20011"/>
                    </a:ext>
                  </a:extLst>
                </a:gridCol>
                <a:gridCol w="541867">
                  <a:extLst>
                    <a:ext uri="{9D8B030D-6E8A-4147-A177-3AD203B41FA5}">
                      <a16:colId xmlns:a16="http://schemas.microsoft.com/office/drawing/2014/main" val="20012"/>
                    </a:ext>
                  </a:extLst>
                </a:gridCol>
                <a:gridCol w="541867">
                  <a:extLst>
                    <a:ext uri="{9D8B030D-6E8A-4147-A177-3AD203B41FA5}">
                      <a16:colId xmlns:a16="http://schemas.microsoft.com/office/drawing/2014/main" val="20013"/>
                    </a:ext>
                  </a:extLst>
                </a:gridCol>
                <a:gridCol w="541867">
                  <a:extLst>
                    <a:ext uri="{9D8B030D-6E8A-4147-A177-3AD203B41FA5}">
                      <a16:colId xmlns:a16="http://schemas.microsoft.com/office/drawing/2014/main" val="20014"/>
                    </a:ext>
                  </a:extLst>
                </a:gridCol>
              </a:tblGrid>
              <a:tr h="545939">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r>
                        <a:rPr lang="vi-VN" sz="2800" b="0" dirty="0">
                          <a:solidFill>
                            <a:schemeClr val="bg1"/>
                          </a:solidFill>
                        </a:rPr>
                        <a:t>B</a:t>
                      </a:r>
                      <a:endParaRPr lang="en-US" sz="2800" b="0" dirty="0">
                        <a:solidFill>
                          <a:schemeClr val="bg1"/>
                        </a:solidFill>
                      </a:endParaRPr>
                    </a:p>
                  </a:txBody>
                  <a:tcPr marT="45495" marB="45495" anchor="ctr">
                    <a:solidFill>
                      <a:srgbClr val="FF0000"/>
                    </a:solidFill>
                  </a:tcPr>
                </a:tc>
                <a:tc>
                  <a:txBody>
                    <a:bodyPr/>
                    <a:lstStyle/>
                    <a:p>
                      <a:r>
                        <a:rPr lang="vi-VN" sz="2800" b="0" dirty="0">
                          <a:solidFill>
                            <a:schemeClr val="bg1"/>
                          </a:solidFill>
                        </a:rPr>
                        <a:t>Ì</a:t>
                      </a:r>
                      <a:endParaRPr lang="en-US" sz="2800" b="0" dirty="0">
                        <a:solidFill>
                          <a:schemeClr val="bg1"/>
                        </a:solidFill>
                      </a:endParaRPr>
                    </a:p>
                  </a:txBody>
                  <a:tcPr marT="45495" marB="45495" anchor="ctr"/>
                </a:tc>
                <a:tc>
                  <a:txBody>
                    <a:bodyPr/>
                    <a:lstStyle/>
                    <a:p>
                      <a:r>
                        <a:rPr lang="vi-VN" sz="2800" b="0" dirty="0">
                          <a:solidFill>
                            <a:schemeClr val="bg1"/>
                          </a:solidFill>
                        </a:rPr>
                        <a:t>N</a:t>
                      </a:r>
                      <a:endParaRPr lang="en-US" sz="2800" b="0" dirty="0">
                        <a:solidFill>
                          <a:schemeClr val="bg1"/>
                        </a:solidFill>
                      </a:endParaRPr>
                    </a:p>
                  </a:txBody>
                  <a:tcPr marT="45495" marB="45495" anchor="ctr"/>
                </a:tc>
                <a:tc>
                  <a:txBody>
                    <a:bodyPr/>
                    <a:lstStyle/>
                    <a:p>
                      <a:r>
                        <a:rPr lang="vi-VN" sz="2800" b="0" dirty="0">
                          <a:solidFill>
                            <a:schemeClr val="bg1"/>
                          </a:solidFill>
                        </a:rPr>
                        <a:t>H</a:t>
                      </a:r>
                      <a:endParaRPr lang="en-US" sz="2800" b="0" dirty="0">
                        <a:solidFill>
                          <a:schemeClr val="bg1"/>
                        </a:solidFill>
                      </a:endParaRPr>
                    </a:p>
                  </a:txBody>
                  <a:tcPr marT="45495" marB="45495" anchor="ctr"/>
                </a:tc>
                <a:tc>
                  <a:txBody>
                    <a:bodyPr/>
                    <a:lstStyle/>
                    <a:p>
                      <a:r>
                        <a:rPr lang="vi-VN" sz="2800" b="0" dirty="0">
                          <a:solidFill>
                            <a:schemeClr val="bg1"/>
                          </a:solidFill>
                        </a:rPr>
                        <a:t>P</a:t>
                      </a:r>
                      <a:endParaRPr lang="en-US" sz="2800" b="0" dirty="0">
                        <a:solidFill>
                          <a:schemeClr val="bg1"/>
                        </a:solidFill>
                      </a:endParaRPr>
                    </a:p>
                  </a:txBody>
                  <a:tcPr marT="45495" marB="45495" anchor="ctr"/>
                </a:tc>
                <a:tc>
                  <a:txBody>
                    <a:bodyPr/>
                    <a:lstStyle/>
                    <a:p>
                      <a:r>
                        <a:rPr lang="vi-VN" sz="2800" b="0" dirty="0">
                          <a:solidFill>
                            <a:schemeClr val="bg1"/>
                          </a:solidFill>
                        </a:rPr>
                        <a:t>H</a:t>
                      </a:r>
                      <a:endParaRPr lang="en-US" sz="2800" b="0" dirty="0">
                        <a:solidFill>
                          <a:schemeClr val="bg1"/>
                        </a:solidFill>
                      </a:endParaRPr>
                    </a:p>
                  </a:txBody>
                  <a:tcPr marT="45495" marB="45495" anchor="ctr"/>
                </a:tc>
                <a:tc>
                  <a:txBody>
                    <a:bodyPr/>
                    <a:lstStyle/>
                    <a:p>
                      <a:r>
                        <a:rPr lang="vi-VN" sz="2800" b="0" dirty="0">
                          <a:solidFill>
                            <a:schemeClr val="bg1"/>
                          </a:solidFill>
                        </a:rPr>
                        <a:t>Ư</a:t>
                      </a:r>
                      <a:endParaRPr lang="en-US" sz="2800" b="0" dirty="0">
                        <a:solidFill>
                          <a:schemeClr val="bg1"/>
                        </a:solidFill>
                      </a:endParaRPr>
                    </a:p>
                  </a:txBody>
                  <a:tcPr marT="45495" marB="45495" anchor="ctr"/>
                </a:tc>
                <a:tc>
                  <a:txBody>
                    <a:bodyPr/>
                    <a:lstStyle/>
                    <a:p>
                      <a:r>
                        <a:rPr lang="vi-VN" sz="2800" b="0" dirty="0">
                          <a:solidFill>
                            <a:schemeClr val="bg1"/>
                          </a:solidFill>
                        </a:rPr>
                        <a:t>Ơ</a:t>
                      </a:r>
                      <a:endParaRPr lang="en-US" sz="2800" b="0" dirty="0">
                        <a:solidFill>
                          <a:schemeClr val="bg1"/>
                        </a:solidFill>
                      </a:endParaRPr>
                    </a:p>
                  </a:txBody>
                  <a:tcPr marT="45495" marB="45495" anchor="ctr"/>
                </a:tc>
                <a:tc>
                  <a:txBody>
                    <a:bodyPr/>
                    <a:lstStyle/>
                    <a:p>
                      <a:r>
                        <a:rPr lang="vi-VN" sz="2800" b="0" dirty="0">
                          <a:solidFill>
                            <a:schemeClr val="bg1"/>
                          </a:solidFill>
                        </a:rPr>
                        <a:t>N</a:t>
                      </a:r>
                      <a:endParaRPr lang="en-US" sz="2800" b="0" dirty="0">
                        <a:solidFill>
                          <a:schemeClr val="bg1"/>
                        </a:solidFill>
                      </a:endParaRPr>
                    </a:p>
                  </a:txBody>
                  <a:tcPr marT="45495" marB="45495" anchor="ctr"/>
                </a:tc>
                <a:tc>
                  <a:txBody>
                    <a:bodyPr/>
                    <a:lstStyle/>
                    <a:p>
                      <a:r>
                        <a:rPr lang="vi-VN" sz="2800" b="0" dirty="0">
                          <a:solidFill>
                            <a:schemeClr val="bg1"/>
                          </a:solidFill>
                        </a:rPr>
                        <a:t>G</a:t>
                      </a:r>
                      <a:endParaRPr lang="en-US" sz="2800" b="0" dirty="0">
                        <a:solidFill>
                          <a:schemeClr val="bg1"/>
                        </a:solidFill>
                      </a:endParaRPr>
                    </a:p>
                  </a:txBody>
                  <a:tcPr marT="45495" marB="45495" anchor="ctr"/>
                </a:tc>
                <a:tc>
                  <a:txBody>
                    <a:bodyPr/>
                    <a:lstStyle/>
                    <a:p>
                      <a:endParaRPr lang="en-US" sz="2800" dirty="0">
                        <a:solidFill>
                          <a:schemeClr val="bg1"/>
                        </a:solidFill>
                      </a:endParaRPr>
                    </a:p>
                  </a:txBody>
                  <a:tcPr marT="45495" marB="45495" anchor="ctr">
                    <a:solidFill>
                      <a:schemeClr val="bg1"/>
                    </a:solidFill>
                  </a:tcPr>
                </a:tc>
                <a:extLst>
                  <a:ext uri="{0D108BD9-81ED-4DB2-BD59-A6C34878D82A}">
                    <a16:rowId xmlns:a16="http://schemas.microsoft.com/office/drawing/2014/main" val="10000"/>
                  </a:ext>
                </a:extLst>
              </a:tr>
              <a:tr h="545939">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r>
                        <a:rPr lang="vi-VN" sz="2800" dirty="0">
                          <a:solidFill>
                            <a:schemeClr val="bg1"/>
                          </a:solidFill>
                        </a:rPr>
                        <a:t>V</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Ạ</a:t>
                      </a:r>
                      <a:endParaRPr lang="en-US" sz="2800" dirty="0">
                        <a:solidFill>
                          <a:schemeClr val="bg1"/>
                        </a:solidFill>
                      </a:endParaRPr>
                    </a:p>
                  </a:txBody>
                  <a:tcPr marT="45495" marB="45495" anchor="ctr">
                    <a:solidFill>
                      <a:srgbClr val="FF0000"/>
                    </a:solidFill>
                  </a:tcPr>
                </a:tc>
                <a:tc>
                  <a:txBody>
                    <a:bodyPr/>
                    <a:lstStyle/>
                    <a:p>
                      <a:r>
                        <a:rPr lang="vi-VN" sz="2800" dirty="0">
                          <a:solidFill>
                            <a:schemeClr val="bg1"/>
                          </a:solidFill>
                        </a:rPr>
                        <a:t>N</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V</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Ậ</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T</a:t>
                      </a:r>
                      <a:endParaRPr lang="en-US" sz="2800" dirty="0">
                        <a:solidFill>
                          <a:schemeClr val="bg1"/>
                        </a:solidFill>
                      </a:endParaRPr>
                    </a:p>
                  </a:txBody>
                  <a:tcPr marT="45495" marB="45495" anchor="ctr">
                    <a:solidFill>
                      <a:schemeClr val="accent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extLst>
                  <a:ext uri="{0D108BD9-81ED-4DB2-BD59-A6C34878D82A}">
                    <a16:rowId xmlns:a16="http://schemas.microsoft.com/office/drawing/2014/main" val="10001"/>
                  </a:ext>
                </a:extLst>
              </a:tr>
              <a:tr h="545939">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r>
                        <a:rPr lang="vi-VN" sz="2800" dirty="0">
                          <a:solidFill>
                            <a:schemeClr val="bg1"/>
                          </a:solidFill>
                        </a:rPr>
                        <a:t>L</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Ự</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C</a:t>
                      </a:r>
                      <a:endParaRPr lang="en-US" sz="2800" dirty="0">
                        <a:solidFill>
                          <a:schemeClr val="bg1"/>
                        </a:solidFill>
                      </a:endParaRPr>
                    </a:p>
                  </a:txBody>
                  <a:tcPr marT="45495" marB="45495" anchor="ctr">
                    <a:solidFill>
                      <a:srgbClr val="FF0000"/>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extLst>
                  <a:ext uri="{0D108BD9-81ED-4DB2-BD59-A6C34878D82A}">
                    <a16:rowId xmlns:a16="http://schemas.microsoft.com/office/drawing/2014/main" val="10002"/>
                  </a:ext>
                </a:extLst>
              </a:tr>
              <a:tr h="545939">
                <a:tc>
                  <a:txBody>
                    <a:bodyPr/>
                    <a:lstStyle/>
                    <a:p>
                      <a:endParaRPr lang="en-US" sz="2800" dirty="0">
                        <a:solidFill>
                          <a:schemeClr val="bg1"/>
                        </a:solidFill>
                      </a:endParaRPr>
                    </a:p>
                  </a:txBody>
                  <a:tcPr marT="45495" marB="45495" anchor="ctr">
                    <a:solidFill>
                      <a:schemeClr val="bg1"/>
                    </a:solidFill>
                  </a:tcPr>
                </a:tc>
                <a:tc>
                  <a:txBody>
                    <a:bodyPr/>
                    <a:lstStyle/>
                    <a:p>
                      <a:r>
                        <a:rPr lang="vi-VN" sz="2800" dirty="0">
                          <a:solidFill>
                            <a:schemeClr val="bg1"/>
                          </a:solidFill>
                        </a:rPr>
                        <a:t>L</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Ự</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C</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H</a:t>
                      </a:r>
                      <a:endParaRPr lang="en-US" sz="2800" dirty="0">
                        <a:solidFill>
                          <a:schemeClr val="bg1"/>
                        </a:solidFill>
                      </a:endParaRPr>
                    </a:p>
                  </a:txBody>
                  <a:tcPr marT="45495" marB="45495" anchor="ctr">
                    <a:solidFill>
                      <a:srgbClr val="FF0000"/>
                    </a:solidFill>
                  </a:tcPr>
                </a:tc>
                <a:tc>
                  <a:txBody>
                    <a:bodyPr/>
                    <a:lstStyle/>
                    <a:p>
                      <a:r>
                        <a:rPr lang="vi-VN" sz="2800" dirty="0">
                          <a:solidFill>
                            <a:schemeClr val="bg1"/>
                          </a:solidFill>
                        </a:rPr>
                        <a:t>Ấ</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P</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D</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Ẫ</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N</a:t>
                      </a:r>
                      <a:endParaRPr lang="en-US" sz="2800" dirty="0">
                        <a:solidFill>
                          <a:schemeClr val="bg1"/>
                        </a:solidFill>
                      </a:endParaRPr>
                    </a:p>
                  </a:txBody>
                  <a:tcPr marT="45495" marB="45495" anchor="ctr">
                    <a:solidFill>
                      <a:schemeClr val="accent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extLst>
                  <a:ext uri="{0D108BD9-81ED-4DB2-BD59-A6C34878D82A}">
                    <a16:rowId xmlns:a16="http://schemas.microsoft.com/office/drawing/2014/main" val="10003"/>
                  </a:ext>
                </a:extLst>
              </a:tr>
              <a:tr h="545939">
                <a:tc>
                  <a:txBody>
                    <a:bodyPr/>
                    <a:lstStyle/>
                    <a:p>
                      <a:endParaRPr lang="en-US" sz="2800" dirty="0">
                        <a:solidFill>
                          <a:schemeClr val="bg1"/>
                        </a:solidFill>
                      </a:endParaRPr>
                    </a:p>
                  </a:txBody>
                  <a:tcPr marT="45495" marB="45495" anchor="ctr">
                    <a:solidFill>
                      <a:schemeClr val="bg1"/>
                    </a:solidFill>
                  </a:tcPr>
                </a:tc>
                <a:tc>
                  <a:txBody>
                    <a:bodyPr/>
                    <a:lstStyle/>
                    <a:p>
                      <a:r>
                        <a:rPr lang="vi-VN" sz="2800" dirty="0">
                          <a:solidFill>
                            <a:schemeClr val="bg1"/>
                          </a:solidFill>
                        </a:rPr>
                        <a:t>Q</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Ũ</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Y</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Đ</a:t>
                      </a:r>
                      <a:endParaRPr lang="en-US" sz="2800" dirty="0">
                        <a:solidFill>
                          <a:schemeClr val="bg1"/>
                        </a:solidFill>
                      </a:endParaRPr>
                    </a:p>
                  </a:txBody>
                  <a:tcPr marT="45495" marB="45495" anchor="ctr">
                    <a:solidFill>
                      <a:srgbClr val="FF0000"/>
                    </a:solidFill>
                  </a:tcPr>
                </a:tc>
                <a:tc>
                  <a:txBody>
                    <a:bodyPr/>
                    <a:lstStyle/>
                    <a:p>
                      <a:r>
                        <a:rPr lang="vi-VN" sz="2800" dirty="0">
                          <a:solidFill>
                            <a:schemeClr val="bg1"/>
                          </a:solidFill>
                        </a:rPr>
                        <a:t>Ạ</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O</a:t>
                      </a:r>
                      <a:endParaRPr lang="en-US" sz="2800" dirty="0">
                        <a:solidFill>
                          <a:schemeClr val="bg1"/>
                        </a:solidFill>
                      </a:endParaRPr>
                    </a:p>
                  </a:txBody>
                  <a:tcPr marT="45495" marB="45495" anchor="ctr">
                    <a:solidFill>
                      <a:schemeClr val="accent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extLst>
                  <a:ext uri="{0D108BD9-81ED-4DB2-BD59-A6C34878D82A}">
                    <a16:rowId xmlns:a16="http://schemas.microsoft.com/office/drawing/2014/main" val="10004"/>
                  </a:ext>
                </a:extLst>
              </a:tr>
              <a:tr h="545939">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r>
                        <a:rPr lang="en-US" sz="2800" dirty="0">
                          <a:solidFill>
                            <a:srgbClr val="0070C0"/>
                          </a:solidFill>
                        </a:rPr>
                        <a:t> </a:t>
                      </a:r>
                      <a:r>
                        <a:rPr lang="vi-VN" sz="2800" dirty="0">
                          <a:solidFill>
                            <a:schemeClr val="bg1"/>
                          </a:solidFill>
                        </a:rPr>
                        <a:t>H</a:t>
                      </a:r>
                      <a:endParaRPr lang="en-US" sz="2800" dirty="0">
                        <a:solidFill>
                          <a:schemeClr val="bg1"/>
                        </a:solidFill>
                      </a:endParaRPr>
                    </a:p>
                  </a:txBody>
                  <a:tcPr marT="45495" marB="45495" anchor="ctr">
                    <a:solidFill>
                      <a:srgbClr val="00B0F0"/>
                    </a:solidFill>
                  </a:tcPr>
                </a:tc>
                <a:tc>
                  <a:txBody>
                    <a:bodyPr/>
                    <a:lstStyle/>
                    <a:p>
                      <a:pPr algn="ctr"/>
                      <a:r>
                        <a:rPr lang="vi-VN" sz="2800" dirty="0">
                          <a:solidFill>
                            <a:schemeClr val="bg1"/>
                          </a:solidFill>
                        </a:rPr>
                        <a:t>Ằ</a:t>
                      </a:r>
                      <a:endParaRPr lang="en-US" sz="2800" dirty="0">
                        <a:solidFill>
                          <a:schemeClr val="bg1"/>
                        </a:solidFill>
                      </a:endParaRPr>
                    </a:p>
                  </a:txBody>
                  <a:tcPr marT="45495" marB="45495" anchor="ctr">
                    <a:solidFill>
                      <a:srgbClr val="FF0000"/>
                    </a:solidFill>
                  </a:tcPr>
                </a:tc>
                <a:tc>
                  <a:txBody>
                    <a:bodyPr/>
                    <a:lstStyle/>
                    <a:p>
                      <a:r>
                        <a:rPr lang="vi-VN" sz="2800" dirty="0">
                          <a:solidFill>
                            <a:schemeClr val="bg1"/>
                          </a:solidFill>
                        </a:rPr>
                        <a:t>N</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G</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S</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Ố</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H</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Ấ</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P</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D</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Ẫ</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N</a:t>
                      </a:r>
                      <a:endParaRPr lang="en-US" sz="2800" dirty="0">
                        <a:solidFill>
                          <a:schemeClr val="bg1"/>
                        </a:solidFill>
                      </a:endParaRPr>
                    </a:p>
                  </a:txBody>
                  <a:tcPr marT="45495" marB="45495" anchor="ctr">
                    <a:solidFill>
                      <a:schemeClr val="accent1"/>
                    </a:solidFill>
                  </a:tcPr>
                </a:tc>
                <a:extLst>
                  <a:ext uri="{0D108BD9-81ED-4DB2-BD59-A6C34878D82A}">
                    <a16:rowId xmlns:a16="http://schemas.microsoft.com/office/drawing/2014/main" val="10005"/>
                  </a:ext>
                </a:extLst>
              </a:tr>
              <a:tr h="545939">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pPr algn="ctr"/>
                      <a:r>
                        <a:rPr lang="vi-VN" sz="2800" dirty="0">
                          <a:solidFill>
                            <a:schemeClr val="bg1"/>
                          </a:solidFill>
                        </a:rPr>
                        <a:t>N</a:t>
                      </a:r>
                      <a:endParaRPr lang="en-US" sz="2800" dirty="0">
                        <a:solidFill>
                          <a:schemeClr val="bg1"/>
                        </a:solidFill>
                      </a:endParaRPr>
                    </a:p>
                  </a:txBody>
                  <a:tcPr marT="45495" marB="45495" anchor="ctr">
                    <a:solidFill>
                      <a:srgbClr val="FF0000"/>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extLst>
                  <a:ext uri="{0D108BD9-81ED-4DB2-BD59-A6C34878D82A}">
                    <a16:rowId xmlns:a16="http://schemas.microsoft.com/office/drawing/2014/main" val="10006"/>
                  </a:ext>
                </a:extLst>
              </a:tr>
              <a:tr h="545939">
                <a:tc>
                  <a:txBody>
                    <a:bodyPr/>
                    <a:lstStyle/>
                    <a:p>
                      <a:r>
                        <a:rPr lang="vi-VN" sz="2800" dirty="0">
                          <a:solidFill>
                            <a:schemeClr val="bg1"/>
                          </a:solidFill>
                        </a:rPr>
                        <a:t>T</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R</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Ọ</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N</a:t>
                      </a:r>
                      <a:endParaRPr lang="en-US" sz="2800" dirty="0">
                        <a:solidFill>
                          <a:schemeClr val="bg1"/>
                        </a:solidFill>
                      </a:endParaRPr>
                    </a:p>
                  </a:txBody>
                  <a:tcPr marT="45495" marB="45495" anchor="ctr">
                    <a:solidFill>
                      <a:schemeClr val="accent1"/>
                    </a:solidFill>
                  </a:tcPr>
                </a:tc>
                <a:tc>
                  <a:txBody>
                    <a:bodyPr/>
                    <a:lstStyle/>
                    <a:p>
                      <a:pPr algn="ctr"/>
                      <a:r>
                        <a:rPr lang="vi-VN" sz="2800" dirty="0">
                          <a:solidFill>
                            <a:schemeClr val="bg1"/>
                          </a:solidFill>
                        </a:rPr>
                        <a:t>G</a:t>
                      </a:r>
                      <a:endParaRPr lang="en-US" sz="2800" dirty="0">
                        <a:solidFill>
                          <a:schemeClr val="bg1"/>
                        </a:solidFill>
                      </a:endParaRPr>
                    </a:p>
                  </a:txBody>
                  <a:tcPr marT="45495" marB="45495" anchor="ctr">
                    <a:solidFill>
                      <a:srgbClr val="FF0000"/>
                    </a:solidFill>
                  </a:tcPr>
                </a:tc>
                <a:tc>
                  <a:txBody>
                    <a:bodyPr/>
                    <a:lstStyle/>
                    <a:p>
                      <a:r>
                        <a:rPr lang="vi-VN" sz="2800" dirty="0">
                          <a:solidFill>
                            <a:schemeClr val="bg1"/>
                          </a:solidFill>
                        </a:rPr>
                        <a:t>L</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Ự</a:t>
                      </a:r>
                      <a:endParaRPr lang="en-US" sz="2800" dirty="0">
                        <a:solidFill>
                          <a:schemeClr val="bg1"/>
                        </a:solidFill>
                      </a:endParaRPr>
                    </a:p>
                  </a:txBody>
                  <a:tcPr marT="45495" marB="45495" anchor="ctr">
                    <a:solidFill>
                      <a:schemeClr val="accent1"/>
                    </a:solidFill>
                  </a:tcPr>
                </a:tc>
                <a:tc>
                  <a:txBody>
                    <a:bodyPr/>
                    <a:lstStyle/>
                    <a:p>
                      <a:r>
                        <a:rPr lang="vi-VN" sz="2800" dirty="0">
                          <a:solidFill>
                            <a:schemeClr val="bg1"/>
                          </a:solidFill>
                        </a:rPr>
                        <a:t>C</a:t>
                      </a:r>
                      <a:endParaRPr lang="en-US" sz="2800" dirty="0">
                        <a:solidFill>
                          <a:schemeClr val="bg1"/>
                        </a:solidFill>
                      </a:endParaRPr>
                    </a:p>
                  </a:txBody>
                  <a:tcPr marT="45495" marB="45495" anchor="ctr">
                    <a:solidFill>
                      <a:schemeClr val="accent1"/>
                    </a:solidFill>
                  </a:tcPr>
                </a:tc>
                <a:tc>
                  <a:txBody>
                    <a:bodyPr/>
                    <a:lstStyle/>
                    <a:p>
                      <a:endParaRPr lang="en-US" sz="280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tc>
                  <a:txBody>
                    <a:bodyPr/>
                    <a:lstStyle/>
                    <a:p>
                      <a:endParaRPr lang="en-US" sz="2800" dirty="0">
                        <a:solidFill>
                          <a:schemeClr val="bg1"/>
                        </a:solidFill>
                      </a:endParaRPr>
                    </a:p>
                  </a:txBody>
                  <a:tcPr marT="45495" marB="45495" anchor="ctr">
                    <a:solidFill>
                      <a:schemeClr val="bg1"/>
                    </a:solidFill>
                  </a:tcPr>
                </a:tc>
                <a:extLst>
                  <a:ext uri="{0D108BD9-81ED-4DB2-BD59-A6C34878D82A}">
                    <a16:rowId xmlns:a16="http://schemas.microsoft.com/office/drawing/2014/main" val="10007"/>
                  </a:ext>
                </a:extLst>
              </a:tr>
            </a:tbl>
          </a:graphicData>
        </a:graphic>
      </p:graphicFrame>
      <p:sp>
        <p:nvSpPr>
          <p:cNvPr id="10" name="Câu 1"/>
          <p:cNvSpPr/>
          <p:nvPr/>
        </p:nvSpPr>
        <p:spPr>
          <a:xfrm>
            <a:off x="601252" y="864459"/>
            <a:ext cx="526093" cy="423787"/>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vi-VN" sz="1791" b="1" dirty="0">
                <a:solidFill>
                  <a:prstClr val="black"/>
                </a:solidFill>
                <a:latin typeface="Arial" panose="020B0604020202020204" pitchFamily="34" charset="0"/>
              </a:rPr>
              <a:t>1</a:t>
            </a:r>
            <a:endParaRPr lang="en-US" sz="1791" b="1" dirty="0">
              <a:solidFill>
                <a:prstClr val="black"/>
              </a:solidFill>
              <a:latin typeface="Calibri"/>
            </a:endParaRPr>
          </a:p>
        </p:txBody>
      </p:sp>
      <p:sp>
        <p:nvSpPr>
          <p:cNvPr id="11" name="Câu 2"/>
          <p:cNvSpPr/>
          <p:nvPr/>
        </p:nvSpPr>
        <p:spPr>
          <a:xfrm>
            <a:off x="601252" y="1425355"/>
            <a:ext cx="526093" cy="423787"/>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vi-VN" sz="1791" b="1" dirty="0">
                <a:solidFill>
                  <a:prstClr val="black"/>
                </a:solidFill>
                <a:latin typeface="Arial" panose="020B0604020202020204" pitchFamily="34" charset="0"/>
              </a:rPr>
              <a:t>2</a:t>
            </a:r>
            <a:endParaRPr lang="en-US" sz="1791" b="1" dirty="0">
              <a:solidFill>
                <a:prstClr val="black"/>
              </a:solidFill>
              <a:latin typeface="Calibri"/>
            </a:endParaRPr>
          </a:p>
        </p:txBody>
      </p:sp>
      <p:sp>
        <p:nvSpPr>
          <p:cNvPr id="12" name="Câu 3"/>
          <p:cNvSpPr/>
          <p:nvPr/>
        </p:nvSpPr>
        <p:spPr>
          <a:xfrm>
            <a:off x="601252" y="1986251"/>
            <a:ext cx="526093" cy="423787"/>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vi-VN" sz="1791" b="1" dirty="0">
                <a:solidFill>
                  <a:prstClr val="black"/>
                </a:solidFill>
                <a:latin typeface="Arial" panose="020B0604020202020204" pitchFamily="34" charset="0"/>
              </a:rPr>
              <a:t>3</a:t>
            </a:r>
            <a:endParaRPr lang="en-US" sz="1791" b="1" dirty="0">
              <a:solidFill>
                <a:prstClr val="black"/>
              </a:solidFill>
              <a:latin typeface="Calibri"/>
            </a:endParaRPr>
          </a:p>
        </p:txBody>
      </p:sp>
      <p:sp>
        <p:nvSpPr>
          <p:cNvPr id="13" name="Câu 4"/>
          <p:cNvSpPr/>
          <p:nvPr/>
        </p:nvSpPr>
        <p:spPr>
          <a:xfrm>
            <a:off x="601252" y="2547146"/>
            <a:ext cx="526093" cy="423787"/>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vi-VN" sz="1791" b="1" dirty="0">
                <a:solidFill>
                  <a:prstClr val="black"/>
                </a:solidFill>
                <a:latin typeface="Arial" panose="020B0604020202020204" pitchFamily="34" charset="0"/>
              </a:rPr>
              <a:t>4</a:t>
            </a:r>
            <a:endParaRPr lang="en-US" sz="1791" b="1" dirty="0">
              <a:solidFill>
                <a:prstClr val="black"/>
              </a:solidFill>
              <a:latin typeface="Calibri"/>
            </a:endParaRPr>
          </a:p>
        </p:txBody>
      </p:sp>
      <p:sp>
        <p:nvSpPr>
          <p:cNvPr id="14" name="Câu 5"/>
          <p:cNvSpPr/>
          <p:nvPr/>
        </p:nvSpPr>
        <p:spPr>
          <a:xfrm>
            <a:off x="601252" y="3108042"/>
            <a:ext cx="526093" cy="423787"/>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vi-VN" sz="1791" b="1" dirty="0">
                <a:solidFill>
                  <a:prstClr val="black"/>
                </a:solidFill>
                <a:latin typeface="Arial" panose="020B0604020202020204" pitchFamily="34" charset="0"/>
              </a:rPr>
              <a:t>5</a:t>
            </a:r>
            <a:endParaRPr lang="en-US" sz="1791" b="1" dirty="0">
              <a:solidFill>
                <a:prstClr val="black"/>
              </a:solidFill>
              <a:latin typeface="Calibri"/>
            </a:endParaRPr>
          </a:p>
        </p:txBody>
      </p:sp>
      <p:sp>
        <p:nvSpPr>
          <p:cNvPr id="15" name="Câu 6"/>
          <p:cNvSpPr/>
          <p:nvPr/>
        </p:nvSpPr>
        <p:spPr>
          <a:xfrm>
            <a:off x="601252" y="3668938"/>
            <a:ext cx="526093" cy="423787"/>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vi-VN" sz="1791" b="1" dirty="0">
                <a:solidFill>
                  <a:prstClr val="black"/>
                </a:solidFill>
                <a:latin typeface="Arial" panose="020B0604020202020204" pitchFamily="34" charset="0"/>
              </a:rPr>
              <a:t>6</a:t>
            </a:r>
            <a:endParaRPr lang="en-US" sz="1791" b="1" dirty="0">
              <a:solidFill>
                <a:prstClr val="black"/>
              </a:solidFill>
              <a:latin typeface="Calibri"/>
            </a:endParaRPr>
          </a:p>
        </p:txBody>
      </p:sp>
      <p:sp>
        <p:nvSpPr>
          <p:cNvPr id="16" name="Câu 7"/>
          <p:cNvSpPr/>
          <p:nvPr/>
        </p:nvSpPr>
        <p:spPr>
          <a:xfrm>
            <a:off x="601252" y="4229834"/>
            <a:ext cx="526093" cy="423787"/>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vi-VN" sz="1791" b="1" dirty="0">
                <a:solidFill>
                  <a:prstClr val="black"/>
                </a:solidFill>
                <a:latin typeface="Arial" panose="020B0604020202020204" pitchFamily="34" charset="0"/>
              </a:rPr>
              <a:t>7</a:t>
            </a:r>
            <a:endParaRPr lang="en-US" sz="1791" b="1" dirty="0">
              <a:solidFill>
                <a:prstClr val="black"/>
              </a:solidFill>
              <a:latin typeface="Calibri"/>
            </a:endParaRPr>
          </a:p>
        </p:txBody>
      </p:sp>
      <p:sp>
        <p:nvSpPr>
          <p:cNvPr id="17" name="Câu 8"/>
          <p:cNvSpPr/>
          <p:nvPr/>
        </p:nvSpPr>
        <p:spPr>
          <a:xfrm>
            <a:off x="601252" y="4740870"/>
            <a:ext cx="526093" cy="423787"/>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r>
              <a:rPr lang="vi-VN" sz="1791" b="1" dirty="0">
                <a:solidFill>
                  <a:prstClr val="black"/>
                </a:solidFill>
                <a:latin typeface="Arial" panose="020B0604020202020204" pitchFamily="34" charset="0"/>
              </a:rPr>
              <a:t>8</a:t>
            </a:r>
            <a:endParaRPr lang="en-US" sz="1791" b="1" dirty="0">
              <a:solidFill>
                <a:prstClr val="black"/>
              </a:solidFill>
              <a:latin typeface="Calibri"/>
            </a:endParaRPr>
          </a:p>
        </p:txBody>
      </p:sp>
      <p:sp>
        <p:nvSpPr>
          <p:cNvPr id="170" name="Rounded Rectangle 169"/>
          <p:cNvSpPr/>
          <p:nvPr/>
        </p:nvSpPr>
        <p:spPr>
          <a:xfrm>
            <a:off x="839245" y="5389019"/>
            <a:ext cx="10922696" cy="1452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09919"/>
            <a:r>
              <a:rPr lang="vi-VN" sz="3184" dirty="0">
                <a:solidFill>
                  <a:prstClr val="white"/>
                </a:solidFill>
                <a:latin typeface="Arial" panose="020B0604020202020204" pitchFamily="34" charset="0"/>
              </a:rPr>
              <a:t>Lực hấp dẫn giữa hai chất điểm tỉ lệ nghịch với... khoảng cách giữa hai chất điểm</a:t>
            </a:r>
            <a:endParaRPr lang="en-US" sz="3184" dirty="0">
              <a:solidFill>
                <a:prstClr val="white"/>
              </a:solidFill>
              <a:latin typeface="Calibri"/>
            </a:endParaRPr>
          </a:p>
        </p:txBody>
      </p:sp>
      <p:sp>
        <p:nvSpPr>
          <p:cNvPr id="171" name="Rectangle 170"/>
          <p:cNvSpPr/>
          <p:nvPr/>
        </p:nvSpPr>
        <p:spPr>
          <a:xfrm>
            <a:off x="9531586" y="874386"/>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72" name="Rectangle 171"/>
          <p:cNvSpPr/>
          <p:nvPr/>
        </p:nvSpPr>
        <p:spPr>
          <a:xfrm>
            <a:off x="4674142" y="873928"/>
            <a:ext cx="538637" cy="5359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0" name="Rectangle 189"/>
          <p:cNvSpPr/>
          <p:nvPr/>
        </p:nvSpPr>
        <p:spPr>
          <a:xfrm>
            <a:off x="5743299" y="873928"/>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1" name="Rectangle 190"/>
          <p:cNvSpPr/>
          <p:nvPr/>
        </p:nvSpPr>
        <p:spPr>
          <a:xfrm>
            <a:off x="5212781" y="877390"/>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2" name="Rectangle 191"/>
          <p:cNvSpPr/>
          <p:nvPr/>
        </p:nvSpPr>
        <p:spPr>
          <a:xfrm>
            <a:off x="6279848" y="873928"/>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3" name="Rectangle 192"/>
          <p:cNvSpPr/>
          <p:nvPr/>
        </p:nvSpPr>
        <p:spPr>
          <a:xfrm>
            <a:off x="7357127" y="873928"/>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4" name="Rectangle 193"/>
          <p:cNvSpPr/>
          <p:nvPr/>
        </p:nvSpPr>
        <p:spPr>
          <a:xfrm>
            <a:off x="6818487" y="877390"/>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5" name="Rectangle 194"/>
          <p:cNvSpPr/>
          <p:nvPr/>
        </p:nvSpPr>
        <p:spPr>
          <a:xfrm>
            <a:off x="7887645" y="873659"/>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6" name="Rectangle 195"/>
          <p:cNvSpPr/>
          <p:nvPr/>
        </p:nvSpPr>
        <p:spPr>
          <a:xfrm>
            <a:off x="8994381" y="872543"/>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7" name="Rectangle 196"/>
          <p:cNvSpPr/>
          <p:nvPr/>
        </p:nvSpPr>
        <p:spPr>
          <a:xfrm>
            <a:off x="8438810" y="876004"/>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8" name="Rectangle 197"/>
          <p:cNvSpPr/>
          <p:nvPr/>
        </p:nvSpPr>
        <p:spPr>
          <a:xfrm>
            <a:off x="4135504" y="1429055"/>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199" name="Rectangle 198"/>
          <p:cNvSpPr/>
          <p:nvPr/>
        </p:nvSpPr>
        <p:spPr>
          <a:xfrm>
            <a:off x="5229712" y="1416590"/>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00" name="Rectangle 199"/>
          <p:cNvSpPr/>
          <p:nvPr/>
        </p:nvSpPr>
        <p:spPr>
          <a:xfrm>
            <a:off x="4686668" y="1420050"/>
            <a:ext cx="538637" cy="5359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01" name="Rectangle 200"/>
          <p:cNvSpPr/>
          <p:nvPr/>
        </p:nvSpPr>
        <p:spPr>
          <a:xfrm>
            <a:off x="5741211" y="1416586"/>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02" name="Rectangle 201"/>
          <p:cNvSpPr/>
          <p:nvPr/>
        </p:nvSpPr>
        <p:spPr>
          <a:xfrm>
            <a:off x="6818487" y="1416590"/>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03" name="Rectangle 202"/>
          <p:cNvSpPr/>
          <p:nvPr/>
        </p:nvSpPr>
        <p:spPr>
          <a:xfrm>
            <a:off x="6279848" y="1407587"/>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12" name="Rectangle 211"/>
          <p:cNvSpPr/>
          <p:nvPr/>
        </p:nvSpPr>
        <p:spPr>
          <a:xfrm>
            <a:off x="3601274" y="1972372"/>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13" name="Rectangle 212"/>
          <p:cNvSpPr/>
          <p:nvPr/>
        </p:nvSpPr>
        <p:spPr>
          <a:xfrm>
            <a:off x="4678550" y="1972369"/>
            <a:ext cx="538637" cy="5359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14" name="Rectangle 213"/>
          <p:cNvSpPr/>
          <p:nvPr/>
        </p:nvSpPr>
        <p:spPr>
          <a:xfrm>
            <a:off x="4139911" y="1962250"/>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19" name="Rectangle 218"/>
          <p:cNvSpPr/>
          <p:nvPr/>
        </p:nvSpPr>
        <p:spPr>
          <a:xfrm>
            <a:off x="3058230" y="2515184"/>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20" name="Rectangle 219"/>
          <p:cNvSpPr/>
          <p:nvPr/>
        </p:nvSpPr>
        <p:spPr>
          <a:xfrm>
            <a:off x="4135504" y="2502719"/>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21" name="Rectangle 220"/>
          <p:cNvSpPr/>
          <p:nvPr/>
        </p:nvSpPr>
        <p:spPr>
          <a:xfrm>
            <a:off x="3596866" y="2506181"/>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22" name="Rectangle 221"/>
          <p:cNvSpPr/>
          <p:nvPr/>
        </p:nvSpPr>
        <p:spPr>
          <a:xfrm>
            <a:off x="4678550" y="2515298"/>
            <a:ext cx="538637" cy="5359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23" name="Rectangle 222"/>
          <p:cNvSpPr/>
          <p:nvPr/>
        </p:nvSpPr>
        <p:spPr>
          <a:xfrm>
            <a:off x="5768351" y="2515297"/>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24" name="Rectangle 223"/>
          <p:cNvSpPr/>
          <p:nvPr/>
        </p:nvSpPr>
        <p:spPr>
          <a:xfrm>
            <a:off x="5229712" y="2518759"/>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25" name="Rectangle 224"/>
          <p:cNvSpPr/>
          <p:nvPr/>
        </p:nvSpPr>
        <p:spPr>
          <a:xfrm>
            <a:off x="6313717" y="2516453"/>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26" name="Rectangle 225"/>
          <p:cNvSpPr/>
          <p:nvPr/>
        </p:nvSpPr>
        <p:spPr>
          <a:xfrm>
            <a:off x="7390991" y="2516452"/>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27" name="Rectangle 226"/>
          <p:cNvSpPr/>
          <p:nvPr/>
        </p:nvSpPr>
        <p:spPr>
          <a:xfrm>
            <a:off x="6835420" y="2516645"/>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35" name="Rectangle 234"/>
          <p:cNvSpPr/>
          <p:nvPr/>
        </p:nvSpPr>
        <p:spPr>
          <a:xfrm>
            <a:off x="3596866" y="3032854"/>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36" name="Rectangle 235"/>
          <p:cNvSpPr/>
          <p:nvPr/>
        </p:nvSpPr>
        <p:spPr>
          <a:xfrm>
            <a:off x="3058230" y="3036316"/>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37" name="Rectangle 236"/>
          <p:cNvSpPr/>
          <p:nvPr/>
        </p:nvSpPr>
        <p:spPr>
          <a:xfrm>
            <a:off x="4127386" y="3032969"/>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38" name="Rectangle 237"/>
          <p:cNvSpPr/>
          <p:nvPr/>
        </p:nvSpPr>
        <p:spPr>
          <a:xfrm>
            <a:off x="5229712" y="3032968"/>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39" name="Rectangle 238"/>
          <p:cNvSpPr/>
          <p:nvPr/>
        </p:nvSpPr>
        <p:spPr>
          <a:xfrm>
            <a:off x="4678550" y="3036430"/>
            <a:ext cx="538637" cy="5359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0" name="Rectangle 239"/>
          <p:cNvSpPr/>
          <p:nvPr/>
        </p:nvSpPr>
        <p:spPr>
          <a:xfrm>
            <a:off x="5775080" y="3034123"/>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1" name="Rectangle 240"/>
          <p:cNvSpPr/>
          <p:nvPr/>
        </p:nvSpPr>
        <p:spPr>
          <a:xfrm>
            <a:off x="4673589" y="3586663"/>
            <a:ext cx="538637" cy="5359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2" name="Rectangle 241"/>
          <p:cNvSpPr/>
          <p:nvPr/>
        </p:nvSpPr>
        <p:spPr>
          <a:xfrm>
            <a:off x="4115091" y="3577156"/>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3" name="Rectangle 242"/>
          <p:cNvSpPr/>
          <p:nvPr/>
        </p:nvSpPr>
        <p:spPr>
          <a:xfrm>
            <a:off x="5212781" y="3590228"/>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4" name="Rectangle 243"/>
          <p:cNvSpPr/>
          <p:nvPr/>
        </p:nvSpPr>
        <p:spPr>
          <a:xfrm>
            <a:off x="6290058" y="3590227"/>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5" name="Rectangle 244"/>
          <p:cNvSpPr/>
          <p:nvPr/>
        </p:nvSpPr>
        <p:spPr>
          <a:xfrm>
            <a:off x="5753454" y="3594888"/>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6" name="Rectangle 245"/>
          <p:cNvSpPr/>
          <p:nvPr/>
        </p:nvSpPr>
        <p:spPr>
          <a:xfrm>
            <a:off x="6835420" y="3591382"/>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7" name="Rectangle 246"/>
          <p:cNvSpPr/>
          <p:nvPr/>
        </p:nvSpPr>
        <p:spPr>
          <a:xfrm>
            <a:off x="7905970" y="3588847"/>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8" name="Rectangle 247"/>
          <p:cNvSpPr/>
          <p:nvPr/>
        </p:nvSpPr>
        <p:spPr>
          <a:xfrm>
            <a:off x="7367332" y="3592309"/>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49" name="Rectangle 248"/>
          <p:cNvSpPr/>
          <p:nvPr/>
        </p:nvSpPr>
        <p:spPr>
          <a:xfrm>
            <a:off x="8449015" y="3588963"/>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0" name="Rectangle 249"/>
          <p:cNvSpPr/>
          <p:nvPr/>
        </p:nvSpPr>
        <p:spPr>
          <a:xfrm>
            <a:off x="9538816" y="3588847"/>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1" name="Rectangle 250"/>
          <p:cNvSpPr/>
          <p:nvPr/>
        </p:nvSpPr>
        <p:spPr>
          <a:xfrm>
            <a:off x="9000179" y="3592420"/>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2" name="Rectangle 251"/>
          <p:cNvSpPr/>
          <p:nvPr/>
        </p:nvSpPr>
        <p:spPr>
          <a:xfrm>
            <a:off x="10084184" y="3590117"/>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3" name="Rectangle 252"/>
          <p:cNvSpPr/>
          <p:nvPr/>
        </p:nvSpPr>
        <p:spPr>
          <a:xfrm>
            <a:off x="3051503" y="4683170"/>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4" name="Rectangle 253"/>
          <p:cNvSpPr/>
          <p:nvPr/>
        </p:nvSpPr>
        <p:spPr>
          <a:xfrm>
            <a:off x="2512866" y="4674168"/>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5" name="Rectangle 254"/>
          <p:cNvSpPr/>
          <p:nvPr/>
        </p:nvSpPr>
        <p:spPr>
          <a:xfrm>
            <a:off x="3607075" y="4683285"/>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6" name="Rectangle 255"/>
          <p:cNvSpPr/>
          <p:nvPr/>
        </p:nvSpPr>
        <p:spPr>
          <a:xfrm>
            <a:off x="4691074" y="4697123"/>
            <a:ext cx="538637" cy="5359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7" name="Rectangle 256"/>
          <p:cNvSpPr/>
          <p:nvPr/>
        </p:nvSpPr>
        <p:spPr>
          <a:xfrm>
            <a:off x="4145713" y="4674282"/>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8" name="Rectangle 257"/>
          <p:cNvSpPr/>
          <p:nvPr/>
        </p:nvSpPr>
        <p:spPr>
          <a:xfrm>
            <a:off x="5229129" y="4684974"/>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59" name="Rectangle 258"/>
          <p:cNvSpPr/>
          <p:nvPr/>
        </p:nvSpPr>
        <p:spPr>
          <a:xfrm>
            <a:off x="4684350" y="4148323"/>
            <a:ext cx="538637" cy="5359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60" name="Rectangle 259"/>
          <p:cNvSpPr/>
          <p:nvPr/>
        </p:nvSpPr>
        <p:spPr>
          <a:xfrm>
            <a:off x="5773368" y="4692342"/>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61" name="Rectangle 260"/>
          <p:cNvSpPr/>
          <p:nvPr/>
        </p:nvSpPr>
        <p:spPr>
          <a:xfrm>
            <a:off x="6325656" y="4691936"/>
            <a:ext cx="538637" cy="535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919"/>
            <a:endParaRPr lang="en-US" sz="1791">
              <a:solidFill>
                <a:prstClr val="white"/>
              </a:solidFill>
              <a:latin typeface="Calibri"/>
            </a:endParaRPr>
          </a:p>
        </p:txBody>
      </p:sp>
      <p:sp>
        <p:nvSpPr>
          <p:cNvPr id="264" name="Rounded Rectangle 263"/>
          <p:cNvSpPr/>
          <p:nvPr/>
        </p:nvSpPr>
        <p:spPr>
          <a:xfrm>
            <a:off x="991645" y="5303328"/>
            <a:ext cx="10922696" cy="1452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09919"/>
            <a:r>
              <a:rPr lang="vi-VN" sz="3184" dirty="0">
                <a:solidFill>
                  <a:prstClr val="white"/>
                </a:solidFill>
                <a:latin typeface="Arial" panose="020B0604020202020204" pitchFamily="34" charset="0"/>
              </a:rPr>
              <a:t>Từ chỉ mọi vật nói chung được nhắc đến trong tương tác giữa hai vật bất kì</a:t>
            </a:r>
            <a:endParaRPr lang="en-US" sz="3184" dirty="0">
              <a:solidFill>
                <a:prstClr val="white"/>
              </a:solidFill>
              <a:latin typeface="Calibri"/>
            </a:endParaRPr>
          </a:p>
        </p:txBody>
      </p:sp>
      <p:sp>
        <p:nvSpPr>
          <p:cNvPr id="265" name="Rounded Rectangle 264"/>
          <p:cNvSpPr/>
          <p:nvPr/>
        </p:nvSpPr>
        <p:spPr>
          <a:xfrm>
            <a:off x="1004709" y="5251333"/>
            <a:ext cx="10922696" cy="1572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09919"/>
            <a:r>
              <a:rPr lang="vi-VN" sz="3184" dirty="0">
                <a:solidFill>
                  <a:prstClr val="white"/>
                </a:solidFill>
                <a:latin typeface="Arial" panose="020B0604020202020204" pitchFamily="34" charset="0"/>
              </a:rPr>
              <a:t>Đại lượng đặc trưng cho tương tác của vật này lên vật khác mà kết quả là gây ra gia tốc cho vật hoặc làm vật biến dạng.</a:t>
            </a:r>
            <a:endParaRPr lang="en-US" sz="3184" dirty="0">
              <a:solidFill>
                <a:prstClr val="white"/>
              </a:solidFill>
              <a:latin typeface="Calibri"/>
            </a:endParaRPr>
          </a:p>
        </p:txBody>
      </p:sp>
      <p:sp>
        <p:nvSpPr>
          <p:cNvPr id="266" name="Rounded Rectangle 265"/>
          <p:cNvSpPr/>
          <p:nvPr/>
        </p:nvSpPr>
        <p:spPr>
          <a:xfrm>
            <a:off x="1078731" y="5273005"/>
            <a:ext cx="10922696" cy="1572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09919"/>
            <a:r>
              <a:rPr lang="vi-VN" sz="3184" dirty="0">
                <a:solidFill>
                  <a:prstClr val="white"/>
                </a:solidFill>
                <a:latin typeface="Arial" panose="020B0604020202020204" pitchFamily="34" charset="0"/>
              </a:rPr>
              <a:t>Lực tương tác giữa hai vật có khối lượng bất kì gọi là ?</a:t>
            </a:r>
            <a:endParaRPr lang="en-US" sz="3184" dirty="0">
              <a:solidFill>
                <a:prstClr val="white"/>
              </a:solidFill>
              <a:latin typeface="Calibri"/>
            </a:endParaRPr>
          </a:p>
        </p:txBody>
      </p:sp>
      <p:sp>
        <p:nvSpPr>
          <p:cNvPr id="267" name="Rounded Rectangle 266"/>
          <p:cNvSpPr/>
          <p:nvPr/>
        </p:nvSpPr>
        <p:spPr>
          <a:xfrm>
            <a:off x="1062769" y="5254835"/>
            <a:ext cx="10922696" cy="1572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09919"/>
            <a:r>
              <a:rPr lang="vi-VN" sz="3184" dirty="0">
                <a:solidFill>
                  <a:prstClr val="white"/>
                </a:solidFill>
                <a:latin typeface="Arial" panose="020B0604020202020204" pitchFamily="34" charset="0"/>
              </a:rPr>
              <a:t>Tập hợp tất cả các vị trí do vật chuyển động tạo nên gọi là?</a:t>
            </a:r>
            <a:endParaRPr lang="en-US" sz="3184" dirty="0">
              <a:solidFill>
                <a:prstClr val="white"/>
              </a:solidFill>
              <a:latin typeface="Calibri"/>
            </a:endParaRPr>
          </a:p>
        </p:txBody>
      </p:sp>
      <p:sp>
        <p:nvSpPr>
          <p:cNvPr id="268" name="Rounded Rectangle 267"/>
          <p:cNvSpPr/>
          <p:nvPr/>
        </p:nvSpPr>
        <p:spPr>
          <a:xfrm>
            <a:off x="953910" y="5263495"/>
            <a:ext cx="10922696" cy="1572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09919"/>
            <a:r>
              <a:rPr lang="vi-VN" sz="3184" dirty="0">
                <a:solidFill>
                  <a:prstClr val="white"/>
                </a:solidFill>
                <a:latin typeface="Arial" panose="020B0604020202020204" pitchFamily="34" charset="0"/>
              </a:rPr>
              <a:t>Kí hiệu G trong hệ thức của định luật vạn vật hấp dẫn gọi là ?</a:t>
            </a:r>
            <a:endParaRPr lang="en-US" sz="3184" dirty="0">
              <a:solidFill>
                <a:prstClr val="white"/>
              </a:solidFill>
              <a:latin typeface="Calibri"/>
            </a:endParaRPr>
          </a:p>
        </p:txBody>
      </p:sp>
      <p:sp>
        <p:nvSpPr>
          <p:cNvPr id="269" name="Rounded Rectangle 268"/>
          <p:cNvSpPr/>
          <p:nvPr/>
        </p:nvSpPr>
        <p:spPr>
          <a:xfrm>
            <a:off x="975680" y="5259169"/>
            <a:ext cx="10922696" cy="1572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09919"/>
            <a:r>
              <a:rPr lang="vi-VN" sz="3184" dirty="0">
                <a:solidFill>
                  <a:prstClr val="white"/>
                </a:solidFill>
                <a:latin typeface="Arial" panose="020B0604020202020204" pitchFamily="34" charset="0"/>
              </a:rPr>
              <a:t>Đơn vị của lực kí hiệu là ?</a:t>
            </a:r>
            <a:endParaRPr lang="en-US" sz="3184" dirty="0">
              <a:solidFill>
                <a:prstClr val="white"/>
              </a:solidFill>
              <a:latin typeface="Calibri"/>
            </a:endParaRPr>
          </a:p>
        </p:txBody>
      </p:sp>
      <p:sp>
        <p:nvSpPr>
          <p:cNvPr id="270" name="Rounded Rectangle 269"/>
          <p:cNvSpPr/>
          <p:nvPr/>
        </p:nvSpPr>
        <p:spPr>
          <a:xfrm>
            <a:off x="1128080" y="5280842"/>
            <a:ext cx="10922696" cy="1572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09919"/>
            <a:r>
              <a:rPr lang="vi-VN" sz="3184" dirty="0">
                <a:solidFill>
                  <a:prstClr val="white"/>
                </a:solidFill>
                <a:latin typeface="Arial" panose="020B0604020202020204" pitchFamily="34" charset="0"/>
              </a:rPr>
              <a:t>Lực hút của Trái Đất lên các vật trên mặt đất có tên gọi riêng là ?</a:t>
            </a:r>
            <a:endParaRPr lang="en-US" sz="3184" dirty="0">
              <a:solidFill>
                <a:prstClr val="white"/>
              </a:solidFill>
              <a:latin typeface="Calibri"/>
            </a:endParaRPr>
          </a:p>
        </p:txBody>
      </p:sp>
      <p:sp>
        <p:nvSpPr>
          <p:cNvPr id="76" name="Oval 463"/>
          <p:cNvSpPr>
            <a:spLocks noChangeArrowheads="1"/>
          </p:cNvSpPr>
          <p:nvPr/>
        </p:nvSpPr>
        <p:spPr bwMode="auto">
          <a:xfrm>
            <a:off x="10200206" y="192955"/>
            <a:ext cx="1676400" cy="755089"/>
          </a:xfrm>
          <a:prstGeom prst="ellipse">
            <a:avLst/>
          </a:prstGeom>
          <a:solidFill>
            <a:srgbClr val="11ED45"/>
          </a:solidFill>
          <a:ln w="76200" cmpd="tri" algn="ctr">
            <a:solidFill>
              <a:srgbClr val="FF0000"/>
            </a:solidFill>
            <a:round/>
            <a:headEnd/>
            <a:tailEnd/>
          </a:ln>
          <a:effectLst/>
        </p:spPr>
        <p:txBody>
          <a:bodyPr wrap="none" anchor="ctr"/>
          <a:lstStyle/>
          <a:p>
            <a:pPr defTabSz="909919"/>
            <a:r>
              <a:rPr lang="en-US" sz="2388" b="1">
                <a:solidFill>
                  <a:prstClr val="black"/>
                </a:solidFill>
                <a:latin typeface="Calibri"/>
              </a:rPr>
              <a:t>Bắt</a:t>
            </a:r>
            <a:r>
              <a:rPr lang="en-US" sz="2388" b="1" dirty="0">
                <a:solidFill>
                  <a:prstClr val="black"/>
                </a:solidFill>
                <a:latin typeface="Calibri"/>
              </a:rPr>
              <a:t> </a:t>
            </a:r>
            <a:r>
              <a:rPr lang="en-US" sz="2388" b="1" dirty="0" err="1">
                <a:solidFill>
                  <a:prstClr val="black"/>
                </a:solidFill>
                <a:latin typeface="Calibri"/>
              </a:rPr>
              <a:t>đầu</a:t>
            </a:r>
            <a:endParaRPr lang="en-US" sz="2388" b="1" dirty="0">
              <a:solidFill>
                <a:prstClr val="black"/>
              </a:solidFill>
              <a:latin typeface="Calibri"/>
            </a:endParaRPr>
          </a:p>
        </p:txBody>
      </p:sp>
      <p:sp>
        <p:nvSpPr>
          <p:cNvPr id="77" name="Oval 467"/>
          <p:cNvSpPr>
            <a:spLocks noChangeArrowheads="1"/>
          </p:cNvSpPr>
          <p:nvPr/>
        </p:nvSpPr>
        <p:spPr bwMode="auto">
          <a:xfrm>
            <a:off x="10221976" y="213071"/>
            <a:ext cx="1676400" cy="755089"/>
          </a:xfrm>
          <a:prstGeom prst="ellipse">
            <a:avLst/>
          </a:prstGeom>
          <a:solidFill>
            <a:srgbClr val="FF0000"/>
          </a:solidFill>
          <a:ln w="76200" cmpd="tri" algn="ctr">
            <a:solidFill>
              <a:srgbClr val="FF0000"/>
            </a:solidFill>
            <a:round/>
            <a:headEnd/>
            <a:tailEnd/>
          </a:ln>
          <a:effectLst/>
        </p:spPr>
        <p:txBody>
          <a:bodyPr wrap="none" anchor="ctr"/>
          <a:lstStyle/>
          <a:p>
            <a:pPr defTabSz="909919"/>
            <a:r>
              <a:rPr lang="en-US" sz="2388" b="1" dirty="0" err="1">
                <a:solidFill>
                  <a:srgbClr val="FFFF00"/>
                </a:solidFill>
                <a:latin typeface="Calibri"/>
              </a:rPr>
              <a:t>Hết</a:t>
            </a:r>
            <a:r>
              <a:rPr lang="en-US" sz="2388" b="1" dirty="0">
                <a:solidFill>
                  <a:srgbClr val="FFFF00"/>
                </a:solidFill>
                <a:latin typeface="Calibri"/>
              </a:rPr>
              <a:t> </a:t>
            </a:r>
            <a:r>
              <a:rPr lang="en-US" sz="2388" b="1" dirty="0" err="1">
                <a:solidFill>
                  <a:srgbClr val="FFFF00"/>
                </a:solidFill>
                <a:latin typeface="Calibri"/>
              </a:rPr>
              <a:t>giờ</a:t>
            </a:r>
            <a:endParaRPr lang="en-US" sz="2388" b="1" dirty="0">
              <a:solidFill>
                <a:srgbClr val="FFFF00"/>
              </a:solidFill>
              <a:latin typeface="Calibri"/>
            </a:endParaRPr>
          </a:p>
        </p:txBody>
      </p:sp>
      <p:sp>
        <p:nvSpPr>
          <p:cNvPr id="78" name="Oval 466"/>
          <p:cNvSpPr>
            <a:spLocks noChangeArrowheads="1"/>
          </p:cNvSpPr>
          <p:nvPr/>
        </p:nvSpPr>
        <p:spPr bwMode="auto">
          <a:xfrm>
            <a:off x="10415967" y="2010876"/>
            <a:ext cx="1600200" cy="909898"/>
          </a:xfrm>
          <a:prstGeom prst="ellipse">
            <a:avLst/>
          </a:prstGeom>
          <a:gradFill rotWithShape="1">
            <a:gsLst>
              <a:gs pos="0">
                <a:srgbClr val="FF0000"/>
              </a:gs>
              <a:gs pos="100000">
                <a:srgbClr val="0000FF"/>
              </a:gs>
            </a:gsLst>
            <a:path path="shape">
              <a:fillToRect l="50000" t="50000" r="50000" b="50000"/>
            </a:path>
          </a:gradFill>
          <a:ln w="76200" cmpd="tri" algn="ctr">
            <a:solidFill>
              <a:srgbClr val="000000"/>
            </a:solidFill>
            <a:round/>
            <a:headEnd/>
            <a:tailEnd/>
          </a:ln>
          <a:effectLst/>
        </p:spPr>
        <p:txBody>
          <a:bodyPr wrap="none" anchor="ctr"/>
          <a:lstStyle/>
          <a:p>
            <a:pPr defTabSz="909919"/>
            <a:endParaRPr lang="en-US" sz="1791">
              <a:solidFill>
                <a:prstClr val="black"/>
              </a:solidFill>
              <a:latin typeface="Calibri"/>
            </a:endParaRPr>
          </a:p>
        </p:txBody>
      </p:sp>
      <p:sp>
        <p:nvSpPr>
          <p:cNvPr id="79" name="Text Box 52"/>
          <p:cNvSpPr txBox="1">
            <a:spLocks noChangeArrowheads="1"/>
          </p:cNvSpPr>
          <p:nvPr/>
        </p:nvSpPr>
        <p:spPr bwMode="auto">
          <a:xfrm>
            <a:off x="10846340" y="2139382"/>
            <a:ext cx="838200" cy="698220"/>
          </a:xfrm>
          <a:prstGeom prst="rect">
            <a:avLst/>
          </a:prstGeom>
        </p:spPr>
        <p:txBody>
          <a:bodyPr>
            <a:spAutoFit/>
          </a:bodyPr>
          <a:lstStyle/>
          <a:p>
            <a:pPr algn="ctr" defTabSz="909919">
              <a:spcBef>
                <a:spcPct val="50000"/>
              </a:spcBef>
              <a:defRPr/>
            </a:pPr>
            <a:r>
              <a:rPr lang="en-US" sz="3980" b="1" dirty="0">
                <a:solidFill>
                  <a:srgbClr val="00FFFF"/>
                </a:solidFill>
                <a:latin typeface="Arial" charset="0"/>
              </a:rPr>
              <a:t>7</a:t>
            </a:r>
          </a:p>
        </p:txBody>
      </p:sp>
      <p:sp>
        <p:nvSpPr>
          <p:cNvPr id="80" name="Text Box 53"/>
          <p:cNvSpPr txBox="1">
            <a:spLocks noChangeArrowheads="1"/>
          </p:cNvSpPr>
          <p:nvPr/>
        </p:nvSpPr>
        <p:spPr bwMode="auto">
          <a:xfrm>
            <a:off x="10867964" y="2116720"/>
            <a:ext cx="762000" cy="698220"/>
          </a:xfrm>
          <a:prstGeom prst="rect">
            <a:avLst/>
          </a:prstGeom>
        </p:spPr>
        <p:txBody>
          <a:bodyPr>
            <a:spAutoFit/>
          </a:bodyPr>
          <a:lstStyle/>
          <a:p>
            <a:pPr algn="ctr" defTabSz="909919">
              <a:spcBef>
                <a:spcPct val="50000"/>
              </a:spcBef>
              <a:defRPr/>
            </a:pPr>
            <a:r>
              <a:rPr lang="en-US" sz="3980" b="1" dirty="0">
                <a:solidFill>
                  <a:srgbClr val="00FFFF"/>
                </a:solidFill>
                <a:latin typeface="Arial" charset="0"/>
              </a:rPr>
              <a:t>6</a:t>
            </a:r>
          </a:p>
        </p:txBody>
      </p:sp>
      <p:sp>
        <p:nvSpPr>
          <p:cNvPr id="96" name="Text Box 69"/>
          <p:cNvSpPr txBox="1">
            <a:spLocks noChangeArrowheads="1"/>
          </p:cNvSpPr>
          <p:nvPr/>
        </p:nvSpPr>
        <p:spPr bwMode="auto">
          <a:xfrm>
            <a:off x="10847610" y="2132884"/>
            <a:ext cx="762000" cy="698220"/>
          </a:xfrm>
          <a:prstGeom prst="rect">
            <a:avLst/>
          </a:prstGeom>
        </p:spPr>
        <p:txBody>
          <a:bodyPr>
            <a:spAutoFit/>
          </a:bodyPr>
          <a:lstStyle/>
          <a:p>
            <a:pPr algn="ctr" defTabSz="909919">
              <a:spcBef>
                <a:spcPct val="50000"/>
              </a:spcBef>
              <a:defRPr/>
            </a:pPr>
            <a:r>
              <a:rPr lang="en-US" sz="3980" b="1" dirty="0">
                <a:solidFill>
                  <a:srgbClr val="00FFFF"/>
                </a:solidFill>
                <a:latin typeface="Arial" charset="0"/>
              </a:rPr>
              <a:t>5</a:t>
            </a:r>
          </a:p>
        </p:txBody>
      </p:sp>
      <p:sp>
        <p:nvSpPr>
          <p:cNvPr id="97" name="Text Box 70"/>
          <p:cNvSpPr txBox="1">
            <a:spLocks noChangeArrowheads="1"/>
          </p:cNvSpPr>
          <p:nvPr/>
        </p:nvSpPr>
        <p:spPr bwMode="auto">
          <a:xfrm>
            <a:off x="10835067" y="2099760"/>
            <a:ext cx="762000" cy="698220"/>
          </a:xfrm>
          <a:prstGeom prst="rect">
            <a:avLst/>
          </a:prstGeom>
        </p:spPr>
        <p:txBody>
          <a:bodyPr>
            <a:spAutoFit/>
          </a:bodyPr>
          <a:lstStyle/>
          <a:p>
            <a:pPr algn="ctr" defTabSz="909919">
              <a:spcBef>
                <a:spcPct val="50000"/>
              </a:spcBef>
              <a:defRPr/>
            </a:pPr>
            <a:r>
              <a:rPr lang="en-US" sz="3980" b="1" dirty="0">
                <a:solidFill>
                  <a:srgbClr val="00FFFF"/>
                </a:solidFill>
                <a:latin typeface="Arial" charset="0"/>
              </a:rPr>
              <a:t>4</a:t>
            </a:r>
          </a:p>
        </p:txBody>
      </p:sp>
      <p:sp>
        <p:nvSpPr>
          <p:cNvPr id="98" name="Text Box 71"/>
          <p:cNvSpPr txBox="1">
            <a:spLocks noChangeArrowheads="1"/>
          </p:cNvSpPr>
          <p:nvPr/>
        </p:nvSpPr>
        <p:spPr bwMode="auto">
          <a:xfrm>
            <a:off x="10837203" y="2126763"/>
            <a:ext cx="838200" cy="698220"/>
          </a:xfrm>
          <a:prstGeom prst="rect">
            <a:avLst/>
          </a:prstGeom>
        </p:spPr>
        <p:txBody>
          <a:bodyPr>
            <a:spAutoFit/>
          </a:bodyPr>
          <a:lstStyle/>
          <a:p>
            <a:pPr algn="ctr" defTabSz="909919">
              <a:spcBef>
                <a:spcPct val="50000"/>
              </a:spcBef>
              <a:defRPr/>
            </a:pPr>
            <a:r>
              <a:rPr lang="en-US" sz="3980" b="1" dirty="0">
                <a:solidFill>
                  <a:srgbClr val="00FFFF"/>
                </a:solidFill>
                <a:latin typeface="Arial" charset="0"/>
              </a:rPr>
              <a:t>3</a:t>
            </a:r>
          </a:p>
        </p:txBody>
      </p:sp>
      <p:sp>
        <p:nvSpPr>
          <p:cNvPr id="99" name="Text Box 72"/>
          <p:cNvSpPr txBox="1">
            <a:spLocks noChangeArrowheads="1"/>
          </p:cNvSpPr>
          <p:nvPr/>
        </p:nvSpPr>
        <p:spPr bwMode="auto">
          <a:xfrm>
            <a:off x="10875356" y="2095157"/>
            <a:ext cx="773114" cy="698220"/>
          </a:xfrm>
          <a:prstGeom prst="rect">
            <a:avLst/>
          </a:prstGeom>
        </p:spPr>
        <p:txBody>
          <a:bodyPr>
            <a:spAutoFit/>
          </a:bodyPr>
          <a:lstStyle/>
          <a:p>
            <a:pPr algn="ctr" defTabSz="909919">
              <a:spcBef>
                <a:spcPct val="50000"/>
              </a:spcBef>
              <a:defRPr/>
            </a:pPr>
            <a:r>
              <a:rPr lang="en-US" sz="3980" b="1" dirty="0">
                <a:solidFill>
                  <a:srgbClr val="00FFFF"/>
                </a:solidFill>
                <a:latin typeface="Arial" charset="0"/>
              </a:rPr>
              <a:t>2</a:t>
            </a:r>
          </a:p>
        </p:txBody>
      </p:sp>
      <p:sp>
        <p:nvSpPr>
          <p:cNvPr id="100" name="Text Box 73"/>
          <p:cNvSpPr txBox="1">
            <a:spLocks noChangeArrowheads="1"/>
          </p:cNvSpPr>
          <p:nvPr/>
        </p:nvSpPr>
        <p:spPr bwMode="auto">
          <a:xfrm>
            <a:off x="10822525" y="2120528"/>
            <a:ext cx="762000" cy="698220"/>
          </a:xfrm>
          <a:prstGeom prst="rect">
            <a:avLst/>
          </a:prstGeom>
        </p:spPr>
        <p:txBody>
          <a:bodyPr>
            <a:spAutoFit/>
          </a:bodyPr>
          <a:lstStyle/>
          <a:p>
            <a:pPr algn="ctr" defTabSz="909919">
              <a:spcBef>
                <a:spcPct val="50000"/>
              </a:spcBef>
              <a:defRPr/>
            </a:pPr>
            <a:r>
              <a:rPr lang="en-US" sz="3980" b="1" dirty="0">
                <a:solidFill>
                  <a:srgbClr val="00FFFF"/>
                </a:solidFill>
                <a:latin typeface="Arial" charset="0"/>
              </a:rPr>
              <a:t>1</a:t>
            </a:r>
          </a:p>
        </p:txBody>
      </p:sp>
      <p:sp>
        <p:nvSpPr>
          <p:cNvPr id="101" name="Text Box 52"/>
          <p:cNvSpPr txBox="1">
            <a:spLocks noChangeArrowheads="1"/>
          </p:cNvSpPr>
          <p:nvPr/>
        </p:nvSpPr>
        <p:spPr bwMode="auto">
          <a:xfrm>
            <a:off x="10822526" y="2076738"/>
            <a:ext cx="838200" cy="698220"/>
          </a:xfrm>
          <a:prstGeom prst="rect">
            <a:avLst/>
          </a:prstGeom>
        </p:spPr>
        <p:txBody>
          <a:bodyPr>
            <a:spAutoFit/>
          </a:bodyPr>
          <a:lstStyle/>
          <a:p>
            <a:pPr algn="ctr" defTabSz="909919">
              <a:spcBef>
                <a:spcPct val="50000"/>
              </a:spcBef>
            </a:pPr>
            <a:r>
              <a:rPr lang="en-US" sz="3980" b="1" dirty="0">
                <a:solidFill>
                  <a:srgbClr val="00FFFF"/>
                </a:solidFill>
                <a:latin typeface="Calibri"/>
              </a:rPr>
              <a:t>8</a:t>
            </a:r>
          </a:p>
        </p:txBody>
      </p:sp>
      <p:sp>
        <p:nvSpPr>
          <p:cNvPr id="102" name="Text Box 52"/>
          <p:cNvSpPr txBox="1">
            <a:spLocks noChangeArrowheads="1"/>
          </p:cNvSpPr>
          <p:nvPr/>
        </p:nvSpPr>
        <p:spPr bwMode="auto">
          <a:xfrm>
            <a:off x="10822526" y="2044088"/>
            <a:ext cx="838200" cy="698220"/>
          </a:xfrm>
          <a:prstGeom prst="rect">
            <a:avLst/>
          </a:prstGeom>
        </p:spPr>
        <p:txBody>
          <a:bodyPr>
            <a:spAutoFit/>
          </a:bodyPr>
          <a:lstStyle/>
          <a:p>
            <a:pPr algn="ctr" defTabSz="909919">
              <a:spcBef>
                <a:spcPct val="50000"/>
              </a:spcBef>
            </a:pPr>
            <a:r>
              <a:rPr lang="en-US" sz="3980" b="1" dirty="0">
                <a:solidFill>
                  <a:srgbClr val="00FFFF"/>
                </a:solidFill>
                <a:latin typeface="Calibri"/>
              </a:rPr>
              <a:t>9</a:t>
            </a:r>
          </a:p>
        </p:txBody>
      </p:sp>
      <p:sp>
        <p:nvSpPr>
          <p:cNvPr id="103" name="Text Box 52"/>
          <p:cNvSpPr txBox="1">
            <a:spLocks noChangeArrowheads="1"/>
          </p:cNvSpPr>
          <p:nvPr/>
        </p:nvSpPr>
        <p:spPr bwMode="auto">
          <a:xfrm>
            <a:off x="10784427" y="2097864"/>
            <a:ext cx="838200" cy="704401"/>
          </a:xfrm>
          <a:prstGeom prst="rect">
            <a:avLst/>
          </a:prstGeom>
        </p:spPr>
        <p:txBody>
          <a:bodyPr>
            <a:spAutoFit/>
          </a:bodyPr>
          <a:lstStyle/>
          <a:p>
            <a:pPr algn="ctr" defTabSz="909919">
              <a:spcBef>
                <a:spcPct val="50000"/>
              </a:spcBef>
            </a:pPr>
            <a:r>
              <a:rPr lang="en-US" sz="3980" b="1" dirty="0">
                <a:solidFill>
                  <a:srgbClr val="00FFFF"/>
                </a:solidFill>
                <a:latin typeface="Calibri"/>
              </a:rPr>
              <a:t>10</a:t>
            </a:r>
          </a:p>
        </p:txBody>
      </p:sp>
      <p:sp>
        <p:nvSpPr>
          <p:cNvPr id="89" name="Oval 308"/>
          <p:cNvSpPr>
            <a:spLocks noChangeArrowheads="1"/>
          </p:cNvSpPr>
          <p:nvPr/>
        </p:nvSpPr>
        <p:spPr bwMode="auto">
          <a:xfrm>
            <a:off x="1" y="32319"/>
            <a:ext cx="2362200" cy="606599"/>
          </a:xfrm>
          <a:prstGeom prst="ellipse">
            <a:avLst/>
          </a:prstGeom>
          <a:solidFill>
            <a:srgbClr val="33CCCC"/>
          </a:solidFill>
          <a:ln w="38100" cmpd="dbl">
            <a:solidFill>
              <a:srgbClr val="FF0000"/>
            </a:solidFill>
            <a:round/>
            <a:headEnd/>
            <a:tailEnd/>
          </a:ln>
          <a:effectLst/>
        </p:spPr>
        <p:txBody>
          <a:bodyPr wrap="none" anchor="ctr"/>
          <a:lstStyle/>
          <a:p>
            <a:pPr defTabSz="909919" eaLnBrk="0" hangingPunct="0"/>
            <a:r>
              <a:rPr lang="en-US" sz="2388" b="1" dirty="0">
                <a:solidFill>
                  <a:prstClr val="black"/>
                </a:solidFill>
                <a:latin typeface="Times New Roman" pitchFamily="18" charset="0"/>
              </a:rPr>
              <a:t>Ô </a:t>
            </a:r>
            <a:r>
              <a:rPr lang="en-US" sz="2388" b="1" dirty="0" err="1">
                <a:solidFill>
                  <a:prstClr val="black"/>
                </a:solidFill>
                <a:latin typeface="Times New Roman" pitchFamily="18" charset="0"/>
              </a:rPr>
              <a:t>hàng</a:t>
            </a:r>
            <a:r>
              <a:rPr lang="en-US" sz="2388" b="1" dirty="0">
                <a:solidFill>
                  <a:prstClr val="black"/>
                </a:solidFill>
                <a:latin typeface="Times New Roman" pitchFamily="18" charset="0"/>
              </a:rPr>
              <a:t> </a:t>
            </a:r>
            <a:r>
              <a:rPr lang="en-US" sz="2388" b="1" dirty="0" err="1">
                <a:solidFill>
                  <a:prstClr val="black"/>
                </a:solidFill>
                <a:latin typeface="Times New Roman" pitchFamily="18" charset="0"/>
              </a:rPr>
              <a:t>dọc</a:t>
            </a:r>
            <a:r>
              <a:rPr lang="en-US" sz="2388" b="1" dirty="0">
                <a:solidFill>
                  <a:prstClr val="black"/>
                </a:solidFill>
                <a:latin typeface="Times New Roman" pitchFamily="18" charset="0"/>
              </a:rPr>
              <a:t> </a:t>
            </a:r>
          </a:p>
        </p:txBody>
      </p:sp>
      <p:graphicFrame>
        <p:nvGraphicFramePr>
          <p:cNvPr id="91" name="Group 392"/>
          <p:cNvGraphicFramePr>
            <a:graphicFrameLocks noGrp="1"/>
          </p:cNvGraphicFramePr>
          <p:nvPr/>
        </p:nvGraphicFramePr>
        <p:xfrm>
          <a:off x="4686827" y="898520"/>
          <a:ext cx="544543" cy="4374484"/>
        </p:xfrm>
        <a:graphic>
          <a:graphicData uri="http://schemas.openxmlformats.org/drawingml/2006/table">
            <a:tbl>
              <a:tblPr/>
              <a:tblGrid>
                <a:gridCol w="544543">
                  <a:extLst>
                    <a:ext uri="{9D8B030D-6E8A-4147-A177-3AD203B41FA5}">
                      <a16:colId xmlns:a16="http://schemas.microsoft.com/office/drawing/2014/main" val="20000"/>
                    </a:ext>
                  </a:extLst>
                </a:gridCol>
              </a:tblGrid>
              <a:tr h="553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rPr>
                        <a:t>B</a:t>
                      </a:r>
                    </a:p>
                  </a:txBody>
                  <a:tcPr marT="45495" marB="454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0"/>
                  </a:ext>
                </a:extLst>
              </a:tr>
              <a:tr h="553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rPr>
                        <a:t>Ạ</a:t>
                      </a:r>
                    </a:p>
                  </a:txBody>
                  <a:tcPr marT="45495" marB="454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1"/>
                  </a:ext>
                </a:extLst>
              </a:tr>
              <a:tr h="537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rPr>
                        <a:t>C</a:t>
                      </a:r>
                    </a:p>
                  </a:txBody>
                  <a:tcPr marT="45495" marB="454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2"/>
                  </a:ext>
                </a:extLst>
              </a:tr>
              <a:tr h="5648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rPr>
                        <a:t>H</a:t>
                      </a:r>
                    </a:p>
                  </a:txBody>
                  <a:tcPr marT="45495" marB="454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3"/>
                  </a:ext>
                </a:extLst>
              </a:tr>
              <a:tr h="553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rPr>
                        <a:t>Đ</a:t>
                      </a:r>
                    </a:p>
                  </a:txBody>
                  <a:tcPr marT="45495" marB="454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4"/>
                  </a:ext>
                </a:extLst>
              </a:tr>
              <a:tr h="537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rPr>
                        <a:t>Ằ</a:t>
                      </a:r>
                    </a:p>
                  </a:txBody>
                  <a:tcPr marT="45495" marB="454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5"/>
                  </a:ext>
                </a:extLst>
              </a:tr>
              <a:tr h="537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rPr>
                        <a:t>N</a:t>
                      </a:r>
                    </a:p>
                  </a:txBody>
                  <a:tcPr marT="45495" marB="454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3918308518"/>
                  </a:ext>
                </a:extLst>
              </a:tr>
              <a:tr h="537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rPr>
                        <a:t>G</a:t>
                      </a:r>
                    </a:p>
                  </a:txBody>
                  <a:tcPr marT="45495" marB="454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6"/>
                  </a:ext>
                </a:extLst>
              </a:tr>
            </a:tbl>
          </a:graphicData>
        </a:graphic>
      </p:graphicFrame>
      <p:sp>
        <p:nvSpPr>
          <p:cNvPr id="92" name="Rounded Rectangle 91"/>
          <p:cNvSpPr/>
          <p:nvPr/>
        </p:nvSpPr>
        <p:spPr>
          <a:xfrm>
            <a:off x="1181102" y="5243749"/>
            <a:ext cx="10187865" cy="15722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09919"/>
            <a:r>
              <a:rPr lang="en-US" sz="3184" dirty="0">
                <a:solidFill>
                  <a:prstClr val="white"/>
                </a:solidFill>
                <a:latin typeface="Times New Roman" panose="02020603050405020304" pitchFamily="18" charset="0"/>
                <a:cs typeface="Times New Roman" panose="02020603050405020304" pitchFamily="18" charset="0"/>
              </a:rPr>
              <a:t>ĐỊA DANH LỊCH SỬ CỦA VIỆT NAM LIÊN QUAN TỚI LỰC HẤP DẪN TẠO RA HIỆN TƯỢNG THIÊN NHIÊN LÍ THÚ</a:t>
            </a:r>
          </a:p>
        </p:txBody>
      </p:sp>
    </p:spTree>
    <p:extLst>
      <p:ext uri="{BB962C8B-B14F-4D97-AF65-F5344CB8AC3E}">
        <p14:creationId xmlns:p14="http://schemas.microsoft.com/office/powerpoint/2010/main" val="5493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3" nodeType="clickEffect">
                                  <p:stCondLst>
                                    <p:cond delay="0"/>
                                  </p:stCondLst>
                                  <p:childTnLst>
                                    <p:anim calcmode="lin" valueType="num">
                                      <p:cBhvr additive="base">
                                        <p:cTn id="11" dur="500"/>
                                        <p:tgtEl>
                                          <p:spTgt spid="92"/>
                                        </p:tgtEl>
                                        <p:attrNameLst>
                                          <p:attrName>ppt_x</p:attrName>
                                        </p:attrNameLst>
                                      </p:cBhvr>
                                      <p:tavLst>
                                        <p:tav tm="0">
                                          <p:val>
                                            <p:strVal val="ppt_x"/>
                                          </p:val>
                                        </p:tav>
                                        <p:tav tm="100000">
                                          <p:val>
                                            <p:strVal val="ppt_x"/>
                                          </p:val>
                                        </p:tav>
                                      </p:tavLst>
                                    </p:anim>
                                    <p:anim calcmode="lin" valueType="num">
                                      <p:cBhvr additive="base">
                                        <p:cTn id="12" dur="500"/>
                                        <p:tgtEl>
                                          <p:spTgt spid="92"/>
                                        </p:tgtEl>
                                        <p:attrNameLst>
                                          <p:attrName>ppt_y</p:attrName>
                                        </p:attrNameLst>
                                      </p:cBhvr>
                                      <p:tavLst>
                                        <p:tav tm="0">
                                          <p:val>
                                            <p:strVal val="ppt_y"/>
                                          </p:val>
                                        </p:tav>
                                        <p:tav tm="100000">
                                          <p:val>
                                            <p:strVal val="1+ppt_h/2"/>
                                          </p:val>
                                        </p:tav>
                                      </p:tavLst>
                                    </p:anim>
                                    <p:set>
                                      <p:cBhvr>
                                        <p:cTn id="13" dur="1" fill="hold">
                                          <p:stCondLst>
                                            <p:cond delay="49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circle(in)">
                                      <p:cBhvr>
                                        <p:cTn id="19" dur="500"/>
                                        <p:tgtEl>
                                          <p:spTgt spid="170"/>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172"/>
                                        </p:tgtEl>
                                        <p:attrNameLst>
                                          <p:attrName>style.color</p:attrName>
                                        </p:attrNameLst>
                                      </p:cBhvr>
                                      <p:to>
                                        <a:schemeClr val="accent2"/>
                                      </p:to>
                                    </p:animClr>
                                    <p:animClr clrSpc="rgb" dir="cw">
                                      <p:cBhvr>
                                        <p:cTn id="24" dur="500" fill="hold"/>
                                        <p:tgtEl>
                                          <p:spTgt spid="172"/>
                                        </p:tgtEl>
                                        <p:attrNameLst>
                                          <p:attrName>fillcolor</p:attrName>
                                        </p:attrNameLst>
                                      </p:cBhvr>
                                      <p:to>
                                        <a:schemeClr val="accent2"/>
                                      </p:to>
                                    </p:animClr>
                                    <p:set>
                                      <p:cBhvr>
                                        <p:cTn id="25" dur="500" fill="hold"/>
                                        <p:tgtEl>
                                          <p:spTgt spid="172"/>
                                        </p:tgtEl>
                                        <p:attrNameLst>
                                          <p:attrName>fill.type</p:attrName>
                                        </p:attrNameLst>
                                      </p:cBhvr>
                                      <p:to>
                                        <p:strVal val="solid"/>
                                      </p:to>
                                    </p:set>
                                    <p:set>
                                      <p:cBhvr>
                                        <p:cTn id="26" dur="500" fill="hold"/>
                                        <p:tgtEl>
                                          <p:spTgt spid="172"/>
                                        </p:tgtEl>
                                        <p:attrNameLst>
                                          <p:attrName>fill.on</p:attrName>
                                        </p:attrNameLst>
                                      </p:cBhvr>
                                      <p:to>
                                        <p:strVal val="true"/>
                                      </p:to>
                                    </p:set>
                                  </p:childTnLst>
                                </p:cTn>
                              </p:par>
                              <p:par>
                                <p:cTn id="27" presetID="19" presetClass="emph" presetSubtype="0" fill="hold" grpId="0" nodeType="withEffect">
                                  <p:stCondLst>
                                    <p:cond delay="0"/>
                                  </p:stCondLst>
                                  <p:childTnLst>
                                    <p:animClr clrSpc="rgb" dir="cw">
                                      <p:cBhvr override="childStyle">
                                        <p:cTn id="28" dur="500" fill="hold"/>
                                        <p:tgtEl>
                                          <p:spTgt spid="191"/>
                                        </p:tgtEl>
                                        <p:attrNameLst>
                                          <p:attrName>style.color</p:attrName>
                                        </p:attrNameLst>
                                      </p:cBhvr>
                                      <p:to>
                                        <a:schemeClr val="accent2"/>
                                      </p:to>
                                    </p:animClr>
                                    <p:animClr clrSpc="rgb" dir="cw">
                                      <p:cBhvr>
                                        <p:cTn id="29" dur="500" fill="hold"/>
                                        <p:tgtEl>
                                          <p:spTgt spid="191"/>
                                        </p:tgtEl>
                                        <p:attrNameLst>
                                          <p:attrName>fillcolor</p:attrName>
                                        </p:attrNameLst>
                                      </p:cBhvr>
                                      <p:to>
                                        <a:schemeClr val="accent2"/>
                                      </p:to>
                                    </p:animClr>
                                    <p:set>
                                      <p:cBhvr>
                                        <p:cTn id="30" dur="500" fill="hold"/>
                                        <p:tgtEl>
                                          <p:spTgt spid="191"/>
                                        </p:tgtEl>
                                        <p:attrNameLst>
                                          <p:attrName>fill.type</p:attrName>
                                        </p:attrNameLst>
                                      </p:cBhvr>
                                      <p:to>
                                        <p:strVal val="solid"/>
                                      </p:to>
                                    </p:set>
                                    <p:set>
                                      <p:cBhvr>
                                        <p:cTn id="31" dur="500" fill="hold"/>
                                        <p:tgtEl>
                                          <p:spTgt spid="191"/>
                                        </p:tgtEl>
                                        <p:attrNameLst>
                                          <p:attrName>fill.on</p:attrName>
                                        </p:attrNameLst>
                                      </p:cBhvr>
                                      <p:to>
                                        <p:strVal val="true"/>
                                      </p:to>
                                    </p:set>
                                  </p:childTnLst>
                                </p:cTn>
                              </p:par>
                              <p:par>
                                <p:cTn id="32" presetID="19" presetClass="emph" presetSubtype="0" fill="hold" grpId="0" nodeType="withEffect">
                                  <p:stCondLst>
                                    <p:cond delay="0"/>
                                  </p:stCondLst>
                                  <p:childTnLst>
                                    <p:animClr clrSpc="rgb" dir="cw">
                                      <p:cBhvr override="childStyle">
                                        <p:cTn id="33" dur="500" fill="hold"/>
                                        <p:tgtEl>
                                          <p:spTgt spid="190"/>
                                        </p:tgtEl>
                                        <p:attrNameLst>
                                          <p:attrName>style.color</p:attrName>
                                        </p:attrNameLst>
                                      </p:cBhvr>
                                      <p:to>
                                        <a:schemeClr val="accent2"/>
                                      </p:to>
                                    </p:animClr>
                                    <p:animClr clrSpc="rgb" dir="cw">
                                      <p:cBhvr>
                                        <p:cTn id="34" dur="500" fill="hold"/>
                                        <p:tgtEl>
                                          <p:spTgt spid="190"/>
                                        </p:tgtEl>
                                        <p:attrNameLst>
                                          <p:attrName>fillcolor</p:attrName>
                                        </p:attrNameLst>
                                      </p:cBhvr>
                                      <p:to>
                                        <a:schemeClr val="accent2"/>
                                      </p:to>
                                    </p:animClr>
                                    <p:set>
                                      <p:cBhvr>
                                        <p:cTn id="35" dur="500" fill="hold"/>
                                        <p:tgtEl>
                                          <p:spTgt spid="190"/>
                                        </p:tgtEl>
                                        <p:attrNameLst>
                                          <p:attrName>fill.type</p:attrName>
                                        </p:attrNameLst>
                                      </p:cBhvr>
                                      <p:to>
                                        <p:strVal val="solid"/>
                                      </p:to>
                                    </p:set>
                                    <p:set>
                                      <p:cBhvr>
                                        <p:cTn id="36" dur="500" fill="hold"/>
                                        <p:tgtEl>
                                          <p:spTgt spid="190"/>
                                        </p:tgtEl>
                                        <p:attrNameLst>
                                          <p:attrName>fill.on</p:attrName>
                                        </p:attrNameLst>
                                      </p:cBhvr>
                                      <p:to>
                                        <p:strVal val="true"/>
                                      </p:to>
                                    </p:set>
                                  </p:childTnLst>
                                </p:cTn>
                              </p:par>
                              <p:par>
                                <p:cTn id="37" presetID="19" presetClass="emph" presetSubtype="0" fill="hold" grpId="0" nodeType="withEffect">
                                  <p:stCondLst>
                                    <p:cond delay="0"/>
                                  </p:stCondLst>
                                  <p:childTnLst>
                                    <p:animClr clrSpc="rgb" dir="cw">
                                      <p:cBhvr override="childStyle">
                                        <p:cTn id="38" dur="500" fill="hold"/>
                                        <p:tgtEl>
                                          <p:spTgt spid="192"/>
                                        </p:tgtEl>
                                        <p:attrNameLst>
                                          <p:attrName>style.color</p:attrName>
                                        </p:attrNameLst>
                                      </p:cBhvr>
                                      <p:to>
                                        <a:schemeClr val="accent2"/>
                                      </p:to>
                                    </p:animClr>
                                    <p:animClr clrSpc="rgb" dir="cw">
                                      <p:cBhvr>
                                        <p:cTn id="39" dur="500" fill="hold"/>
                                        <p:tgtEl>
                                          <p:spTgt spid="192"/>
                                        </p:tgtEl>
                                        <p:attrNameLst>
                                          <p:attrName>fillcolor</p:attrName>
                                        </p:attrNameLst>
                                      </p:cBhvr>
                                      <p:to>
                                        <a:schemeClr val="accent2"/>
                                      </p:to>
                                    </p:animClr>
                                    <p:set>
                                      <p:cBhvr>
                                        <p:cTn id="40" dur="500" fill="hold"/>
                                        <p:tgtEl>
                                          <p:spTgt spid="192"/>
                                        </p:tgtEl>
                                        <p:attrNameLst>
                                          <p:attrName>fill.type</p:attrName>
                                        </p:attrNameLst>
                                      </p:cBhvr>
                                      <p:to>
                                        <p:strVal val="solid"/>
                                      </p:to>
                                    </p:set>
                                    <p:set>
                                      <p:cBhvr>
                                        <p:cTn id="41" dur="500" fill="hold"/>
                                        <p:tgtEl>
                                          <p:spTgt spid="192"/>
                                        </p:tgtEl>
                                        <p:attrNameLst>
                                          <p:attrName>fill.on</p:attrName>
                                        </p:attrNameLst>
                                      </p:cBhvr>
                                      <p:to>
                                        <p:strVal val="true"/>
                                      </p:to>
                                    </p:set>
                                  </p:childTnLst>
                                </p:cTn>
                              </p:par>
                              <p:par>
                                <p:cTn id="42" presetID="19" presetClass="emph" presetSubtype="0" fill="hold" grpId="0" nodeType="withEffect">
                                  <p:stCondLst>
                                    <p:cond delay="0"/>
                                  </p:stCondLst>
                                  <p:childTnLst>
                                    <p:animClr clrSpc="rgb" dir="cw">
                                      <p:cBhvr override="childStyle">
                                        <p:cTn id="43" dur="500" fill="hold"/>
                                        <p:tgtEl>
                                          <p:spTgt spid="194"/>
                                        </p:tgtEl>
                                        <p:attrNameLst>
                                          <p:attrName>style.color</p:attrName>
                                        </p:attrNameLst>
                                      </p:cBhvr>
                                      <p:to>
                                        <a:schemeClr val="accent2"/>
                                      </p:to>
                                    </p:animClr>
                                    <p:animClr clrSpc="rgb" dir="cw">
                                      <p:cBhvr>
                                        <p:cTn id="44" dur="500" fill="hold"/>
                                        <p:tgtEl>
                                          <p:spTgt spid="194"/>
                                        </p:tgtEl>
                                        <p:attrNameLst>
                                          <p:attrName>fillcolor</p:attrName>
                                        </p:attrNameLst>
                                      </p:cBhvr>
                                      <p:to>
                                        <a:schemeClr val="accent2"/>
                                      </p:to>
                                    </p:animClr>
                                    <p:set>
                                      <p:cBhvr>
                                        <p:cTn id="45" dur="500" fill="hold"/>
                                        <p:tgtEl>
                                          <p:spTgt spid="194"/>
                                        </p:tgtEl>
                                        <p:attrNameLst>
                                          <p:attrName>fill.type</p:attrName>
                                        </p:attrNameLst>
                                      </p:cBhvr>
                                      <p:to>
                                        <p:strVal val="solid"/>
                                      </p:to>
                                    </p:set>
                                    <p:set>
                                      <p:cBhvr>
                                        <p:cTn id="46" dur="500" fill="hold"/>
                                        <p:tgtEl>
                                          <p:spTgt spid="194"/>
                                        </p:tgtEl>
                                        <p:attrNameLst>
                                          <p:attrName>fill.on</p:attrName>
                                        </p:attrNameLst>
                                      </p:cBhvr>
                                      <p:to>
                                        <p:strVal val="true"/>
                                      </p:to>
                                    </p:set>
                                  </p:childTnLst>
                                </p:cTn>
                              </p:par>
                              <p:par>
                                <p:cTn id="47" presetID="19" presetClass="emph" presetSubtype="0" fill="hold" grpId="0" nodeType="withEffect">
                                  <p:stCondLst>
                                    <p:cond delay="0"/>
                                  </p:stCondLst>
                                  <p:childTnLst>
                                    <p:animClr clrSpc="rgb" dir="cw">
                                      <p:cBhvr override="childStyle">
                                        <p:cTn id="48" dur="500" fill="hold"/>
                                        <p:tgtEl>
                                          <p:spTgt spid="193"/>
                                        </p:tgtEl>
                                        <p:attrNameLst>
                                          <p:attrName>style.color</p:attrName>
                                        </p:attrNameLst>
                                      </p:cBhvr>
                                      <p:to>
                                        <a:schemeClr val="accent2"/>
                                      </p:to>
                                    </p:animClr>
                                    <p:animClr clrSpc="rgb" dir="cw">
                                      <p:cBhvr>
                                        <p:cTn id="49" dur="500" fill="hold"/>
                                        <p:tgtEl>
                                          <p:spTgt spid="193"/>
                                        </p:tgtEl>
                                        <p:attrNameLst>
                                          <p:attrName>fillcolor</p:attrName>
                                        </p:attrNameLst>
                                      </p:cBhvr>
                                      <p:to>
                                        <a:schemeClr val="accent2"/>
                                      </p:to>
                                    </p:animClr>
                                    <p:set>
                                      <p:cBhvr>
                                        <p:cTn id="50" dur="500" fill="hold"/>
                                        <p:tgtEl>
                                          <p:spTgt spid="193"/>
                                        </p:tgtEl>
                                        <p:attrNameLst>
                                          <p:attrName>fill.type</p:attrName>
                                        </p:attrNameLst>
                                      </p:cBhvr>
                                      <p:to>
                                        <p:strVal val="solid"/>
                                      </p:to>
                                    </p:set>
                                    <p:set>
                                      <p:cBhvr>
                                        <p:cTn id="51" dur="500" fill="hold"/>
                                        <p:tgtEl>
                                          <p:spTgt spid="193"/>
                                        </p:tgtEl>
                                        <p:attrNameLst>
                                          <p:attrName>fill.on</p:attrName>
                                        </p:attrNameLst>
                                      </p:cBhvr>
                                      <p:to>
                                        <p:strVal val="true"/>
                                      </p:to>
                                    </p:set>
                                  </p:childTnLst>
                                </p:cTn>
                              </p:par>
                              <p:par>
                                <p:cTn id="52" presetID="19" presetClass="emph" presetSubtype="0" fill="hold" grpId="0" nodeType="withEffect">
                                  <p:stCondLst>
                                    <p:cond delay="0"/>
                                  </p:stCondLst>
                                  <p:childTnLst>
                                    <p:animClr clrSpc="rgb" dir="cw">
                                      <p:cBhvr override="childStyle">
                                        <p:cTn id="53" dur="500" fill="hold"/>
                                        <p:tgtEl>
                                          <p:spTgt spid="195"/>
                                        </p:tgtEl>
                                        <p:attrNameLst>
                                          <p:attrName>style.color</p:attrName>
                                        </p:attrNameLst>
                                      </p:cBhvr>
                                      <p:to>
                                        <a:schemeClr val="accent2"/>
                                      </p:to>
                                    </p:animClr>
                                    <p:animClr clrSpc="rgb" dir="cw">
                                      <p:cBhvr>
                                        <p:cTn id="54" dur="500" fill="hold"/>
                                        <p:tgtEl>
                                          <p:spTgt spid="195"/>
                                        </p:tgtEl>
                                        <p:attrNameLst>
                                          <p:attrName>fillcolor</p:attrName>
                                        </p:attrNameLst>
                                      </p:cBhvr>
                                      <p:to>
                                        <a:schemeClr val="accent2"/>
                                      </p:to>
                                    </p:animClr>
                                    <p:set>
                                      <p:cBhvr>
                                        <p:cTn id="55" dur="500" fill="hold"/>
                                        <p:tgtEl>
                                          <p:spTgt spid="195"/>
                                        </p:tgtEl>
                                        <p:attrNameLst>
                                          <p:attrName>fill.type</p:attrName>
                                        </p:attrNameLst>
                                      </p:cBhvr>
                                      <p:to>
                                        <p:strVal val="solid"/>
                                      </p:to>
                                    </p:set>
                                    <p:set>
                                      <p:cBhvr>
                                        <p:cTn id="56" dur="500" fill="hold"/>
                                        <p:tgtEl>
                                          <p:spTgt spid="195"/>
                                        </p:tgtEl>
                                        <p:attrNameLst>
                                          <p:attrName>fill.on</p:attrName>
                                        </p:attrNameLst>
                                      </p:cBhvr>
                                      <p:to>
                                        <p:strVal val="true"/>
                                      </p:to>
                                    </p:set>
                                  </p:childTnLst>
                                </p:cTn>
                              </p:par>
                              <p:par>
                                <p:cTn id="57" presetID="19" presetClass="emph" presetSubtype="0" fill="hold" grpId="0" nodeType="withEffect">
                                  <p:stCondLst>
                                    <p:cond delay="0"/>
                                  </p:stCondLst>
                                  <p:childTnLst>
                                    <p:animClr clrSpc="rgb" dir="cw">
                                      <p:cBhvr override="childStyle">
                                        <p:cTn id="58" dur="500" fill="hold"/>
                                        <p:tgtEl>
                                          <p:spTgt spid="197"/>
                                        </p:tgtEl>
                                        <p:attrNameLst>
                                          <p:attrName>style.color</p:attrName>
                                        </p:attrNameLst>
                                      </p:cBhvr>
                                      <p:to>
                                        <a:schemeClr val="accent2"/>
                                      </p:to>
                                    </p:animClr>
                                    <p:animClr clrSpc="rgb" dir="cw">
                                      <p:cBhvr>
                                        <p:cTn id="59" dur="500" fill="hold"/>
                                        <p:tgtEl>
                                          <p:spTgt spid="197"/>
                                        </p:tgtEl>
                                        <p:attrNameLst>
                                          <p:attrName>fillcolor</p:attrName>
                                        </p:attrNameLst>
                                      </p:cBhvr>
                                      <p:to>
                                        <a:schemeClr val="accent2"/>
                                      </p:to>
                                    </p:animClr>
                                    <p:set>
                                      <p:cBhvr>
                                        <p:cTn id="60" dur="500" fill="hold"/>
                                        <p:tgtEl>
                                          <p:spTgt spid="197"/>
                                        </p:tgtEl>
                                        <p:attrNameLst>
                                          <p:attrName>fill.type</p:attrName>
                                        </p:attrNameLst>
                                      </p:cBhvr>
                                      <p:to>
                                        <p:strVal val="solid"/>
                                      </p:to>
                                    </p:set>
                                    <p:set>
                                      <p:cBhvr>
                                        <p:cTn id="61" dur="500" fill="hold"/>
                                        <p:tgtEl>
                                          <p:spTgt spid="197"/>
                                        </p:tgtEl>
                                        <p:attrNameLst>
                                          <p:attrName>fill.on</p:attrName>
                                        </p:attrNameLst>
                                      </p:cBhvr>
                                      <p:to>
                                        <p:strVal val="true"/>
                                      </p:to>
                                    </p:set>
                                  </p:childTnLst>
                                </p:cTn>
                              </p:par>
                              <p:par>
                                <p:cTn id="62" presetID="19" presetClass="emph" presetSubtype="0" fill="hold" grpId="0" nodeType="withEffect">
                                  <p:stCondLst>
                                    <p:cond delay="0"/>
                                  </p:stCondLst>
                                  <p:childTnLst>
                                    <p:animClr clrSpc="rgb" dir="cw">
                                      <p:cBhvr override="childStyle">
                                        <p:cTn id="63" dur="500" fill="hold"/>
                                        <p:tgtEl>
                                          <p:spTgt spid="196"/>
                                        </p:tgtEl>
                                        <p:attrNameLst>
                                          <p:attrName>style.color</p:attrName>
                                        </p:attrNameLst>
                                      </p:cBhvr>
                                      <p:to>
                                        <a:schemeClr val="accent2"/>
                                      </p:to>
                                    </p:animClr>
                                    <p:animClr clrSpc="rgb" dir="cw">
                                      <p:cBhvr>
                                        <p:cTn id="64" dur="500" fill="hold"/>
                                        <p:tgtEl>
                                          <p:spTgt spid="196"/>
                                        </p:tgtEl>
                                        <p:attrNameLst>
                                          <p:attrName>fillcolor</p:attrName>
                                        </p:attrNameLst>
                                      </p:cBhvr>
                                      <p:to>
                                        <a:schemeClr val="accent2"/>
                                      </p:to>
                                    </p:animClr>
                                    <p:set>
                                      <p:cBhvr>
                                        <p:cTn id="65" dur="500" fill="hold"/>
                                        <p:tgtEl>
                                          <p:spTgt spid="196"/>
                                        </p:tgtEl>
                                        <p:attrNameLst>
                                          <p:attrName>fill.type</p:attrName>
                                        </p:attrNameLst>
                                      </p:cBhvr>
                                      <p:to>
                                        <p:strVal val="solid"/>
                                      </p:to>
                                    </p:set>
                                    <p:set>
                                      <p:cBhvr>
                                        <p:cTn id="66" dur="500" fill="hold"/>
                                        <p:tgtEl>
                                          <p:spTgt spid="196"/>
                                        </p:tgtEl>
                                        <p:attrNameLst>
                                          <p:attrName>fill.on</p:attrName>
                                        </p:attrNameLst>
                                      </p:cBhvr>
                                      <p:to>
                                        <p:strVal val="true"/>
                                      </p:to>
                                    </p:set>
                                  </p:childTnLst>
                                </p:cTn>
                              </p:par>
                              <p:par>
                                <p:cTn id="67" presetID="19" presetClass="emph" presetSubtype="0" fill="hold" grpId="0" nodeType="withEffect">
                                  <p:stCondLst>
                                    <p:cond delay="0"/>
                                  </p:stCondLst>
                                  <p:childTnLst>
                                    <p:animClr clrSpc="rgb" dir="cw">
                                      <p:cBhvr override="childStyle">
                                        <p:cTn id="68" dur="500" fill="hold"/>
                                        <p:tgtEl>
                                          <p:spTgt spid="171"/>
                                        </p:tgtEl>
                                        <p:attrNameLst>
                                          <p:attrName>style.color</p:attrName>
                                        </p:attrNameLst>
                                      </p:cBhvr>
                                      <p:to>
                                        <a:schemeClr val="accent2"/>
                                      </p:to>
                                    </p:animClr>
                                    <p:animClr clrSpc="rgb" dir="cw">
                                      <p:cBhvr>
                                        <p:cTn id="69" dur="500" fill="hold"/>
                                        <p:tgtEl>
                                          <p:spTgt spid="171"/>
                                        </p:tgtEl>
                                        <p:attrNameLst>
                                          <p:attrName>fillcolor</p:attrName>
                                        </p:attrNameLst>
                                      </p:cBhvr>
                                      <p:to>
                                        <a:schemeClr val="accent2"/>
                                      </p:to>
                                    </p:animClr>
                                    <p:set>
                                      <p:cBhvr>
                                        <p:cTn id="70" dur="500" fill="hold"/>
                                        <p:tgtEl>
                                          <p:spTgt spid="171"/>
                                        </p:tgtEl>
                                        <p:attrNameLst>
                                          <p:attrName>fill.type</p:attrName>
                                        </p:attrNameLst>
                                      </p:cBhvr>
                                      <p:to>
                                        <p:strVal val="solid"/>
                                      </p:to>
                                    </p:set>
                                    <p:set>
                                      <p:cBhvr>
                                        <p:cTn id="71" dur="500" fill="hold"/>
                                        <p:tgtEl>
                                          <p:spTgt spid="171"/>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17" presetClass="exit" presetSubtype="10" fill="hold" grpId="1" nodeType="clickEffect">
                                  <p:stCondLst>
                                    <p:cond delay="0"/>
                                  </p:stCondLst>
                                  <p:childTnLst>
                                    <p:anim calcmode="lin" valueType="num">
                                      <p:cBhvr>
                                        <p:cTn id="75" dur="500"/>
                                        <p:tgtEl>
                                          <p:spTgt spid="172"/>
                                        </p:tgtEl>
                                        <p:attrNameLst>
                                          <p:attrName>ppt_w</p:attrName>
                                        </p:attrNameLst>
                                      </p:cBhvr>
                                      <p:tavLst>
                                        <p:tav tm="0">
                                          <p:val>
                                            <p:strVal val="ppt_w"/>
                                          </p:val>
                                        </p:tav>
                                        <p:tav tm="100000">
                                          <p:val>
                                            <p:fltVal val="0"/>
                                          </p:val>
                                        </p:tav>
                                      </p:tavLst>
                                    </p:anim>
                                    <p:anim calcmode="lin" valueType="num">
                                      <p:cBhvr>
                                        <p:cTn id="76" dur="500"/>
                                        <p:tgtEl>
                                          <p:spTgt spid="172"/>
                                        </p:tgtEl>
                                        <p:attrNameLst>
                                          <p:attrName>ppt_h</p:attrName>
                                        </p:attrNameLst>
                                      </p:cBhvr>
                                      <p:tavLst>
                                        <p:tav tm="0">
                                          <p:val>
                                            <p:strVal val="ppt_h"/>
                                          </p:val>
                                        </p:tav>
                                        <p:tav tm="100000">
                                          <p:val>
                                            <p:strVal val="ppt_h"/>
                                          </p:val>
                                        </p:tav>
                                      </p:tavLst>
                                    </p:anim>
                                    <p:set>
                                      <p:cBhvr>
                                        <p:cTn id="77" dur="1" fill="hold">
                                          <p:stCondLst>
                                            <p:cond delay="499"/>
                                          </p:stCondLst>
                                        </p:cTn>
                                        <p:tgtEl>
                                          <p:spTgt spid="172"/>
                                        </p:tgtEl>
                                        <p:attrNameLst>
                                          <p:attrName>style.visibility</p:attrName>
                                        </p:attrNameLst>
                                      </p:cBhvr>
                                      <p:to>
                                        <p:strVal val="hidden"/>
                                      </p:to>
                                    </p:set>
                                  </p:childTnLst>
                                </p:cTn>
                              </p:par>
                              <p:par>
                                <p:cTn id="78" presetID="17" presetClass="exit" presetSubtype="10" fill="hold" grpId="1" nodeType="withEffect">
                                  <p:stCondLst>
                                    <p:cond delay="0"/>
                                  </p:stCondLst>
                                  <p:childTnLst>
                                    <p:anim calcmode="lin" valueType="num">
                                      <p:cBhvr>
                                        <p:cTn id="79" dur="500"/>
                                        <p:tgtEl>
                                          <p:spTgt spid="191"/>
                                        </p:tgtEl>
                                        <p:attrNameLst>
                                          <p:attrName>ppt_w</p:attrName>
                                        </p:attrNameLst>
                                      </p:cBhvr>
                                      <p:tavLst>
                                        <p:tav tm="0">
                                          <p:val>
                                            <p:strVal val="ppt_w"/>
                                          </p:val>
                                        </p:tav>
                                        <p:tav tm="100000">
                                          <p:val>
                                            <p:fltVal val="0"/>
                                          </p:val>
                                        </p:tav>
                                      </p:tavLst>
                                    </p:anim>
                                    <p:anim calcmode="lin" valueType="num">
                                      <p:cBhvr>
                                        <p:cTn id="80" dur="500"/>
                                        <p:tgtEl>
                                          <p:spTgt spid="191"/>
                                        </p:tgtEl>
                                        <p:attrNameLst>
                                          <p:attrName>ppt_h</p:attrName>
                                        </p:attrNameLst>
                                      </p:cBhvr>
                                      <p:tavLst>
                                        <p:tav tm="0">
                                          <p:val>
                                            <p:strVal val="ppt_h"/>
                                          </p:val>
                                        </p:tav>
                                        <p:tav tm="100000">
                                          <p:val>
                                            <p:strVal val="ppt_h"/>
                                          </p:val>
                                        </p:tav>
                                      </p:tavLst>
                                    </p:anim>
                                    <p:set>
                                      <p:cBhvr>
                                        <p:cTn id="81" dur="1" fill="hold">
                                          <p:stCondLst>
                                            <p:cond delay="499"/>
                                          </p:stCondLst>
                                        </p:cTn>
                                        <p:tgtEl>
                                          <p:spTgt spid="191"/>
                                        </p:tgtEl>
                                        <p:attrNameLst>
                                          <p:attrName>style.visibility</p:attrName>
                                        </p:attrNameLst>
                                      </p:cBhvr>
                                      <p:to>
                                        <p:strVal val="hidden"/>
                                      </p:to>
                                    </p:set>
                                  </p:childTnLst>
                                </p:cTn>
                              </p:par>
                              <p:par>
                                <p:cTn id="82" presetID="17" presetClass="exit" presetSubtype="10" fill="hold" grpId="1" nodeType="withEffect">
                                  <p:stCondLst>
                                    <p:cond delay="0"/>
                                  </p:stCondLst>
                                  <p:childTnLst>
                                    <p:anim calcmode="lin" valueType="num">
                                      <p:cBhvr>
                                        <p:cTn id="83" dur="500"/>
                                        <p:tgtEl>
                                          <p:spTgt spid="190"/>
                                        </p:tgtEl>
                                        <p:attrNameLst>
                                          <p:attrName>ppt_w</p:attrName>
                                        </p:attrNameLst>
                                      </p:cBhvr>
                                      <p:tavLst>
                                        <p:tav tm="0">
                                          <p:val>
                                            <p:strVal val="ppt_w"/>
                                          </p:val>
                                        </p:tav>
                                        <p:tav tm="100000">
                                          <p:val>
                                            <p:fltVal val="0"/>
                                          </p:val>
                                        </p:tav>
                                      </p:tavLst>
                                    </p:anim>
                                    <p:anim calcmode="lin" valueType="num">
                                      <p:cBhvr>
                                        <p:cTn id="84" dur="500"/>
                                        <p:tgtEl>
                                          <p:spTgt spid="190"/>
                                        </p:tgtEl>
                                        <p:attrNameLst>
                                          <p:attrName>ppt_h</p:attrName>
                                        </p:attrNameLst>
                                      </p:cBhvr>
                                      <p:tavLst>
                                        <p:tav tm="0">
                                          <p:val>
                                            <p:strVal val="ppt_h"/>
                                          </p:val>
                                        </p:tav>
                                        <p:tav tm="100000">
                                          <p:val>
                                            <p:strVal val="ppt_h"/>
                                          </p:val>
                                        </p:tav>
                                      </p:tavLst>
                                    </p:anim>
                                    <p:set>
                                      <p:cBhvr>
                                        <p:cTn id="85" dur="1" fill="hold">
                                          <p:stCondLst>
                                            <p:cond delay="499"/>
                                          </p:stCondLst>
                                        </p:cTn>
                                        <p:tgtEl>
                                          <p:spTgt spid="190"/>
                                        </p:tgtEl>
                                        <p:attrNameLst>
                                          <p:attrName>style.visibility</p:attrName>
                                        </p:attrNameLst>
                                      </p:cBhvr>
                                      <p:to>
                                        <p:strVal val="hidden"/>
                                      </p:to>
                                    </p:set>
                                  </p:childTnLst>
                                </p:cTn>
                              </p:par>
                              <p:par>
                                <p:cTn id="86" presetID="17" presetClass="exit" presetSubtype="10" fill="hold" grpId="1" nodeType="withEffect">
                                  <p:stCondLst>
                                    <p:cond delay="0"/>
                                  </p:stCondLst>
                                  <p:childTnLst>
                                    <p:anim calcmode="lin" valueType="num">
                                      <p:cBhvr>
                                        <p:cTn id="87" dur="500"/>
                                        <p:tgtEl>
                                          <p:spTgt spid="192"/>
                                        </p:tgtEl>
                                        <p:attrNameLst>
                                          <p:attrName>ppt_w</p:attrName>
                                        </p:attrNameLst>
                                      </p:cBhvr>
                                      <p:tavLst>
                                        <p:tav tm="0">
                                          <p:val>
                                            <p:strVal val="ppt_w"/>
                                          </p:val>
                                        </p:tav>
                                        <p:tav tm="100000">
                                          <p:val>
                                            <p:fltVal val="0"/>
                                          </p:val>
                                        </p:tav>
                                      </p:tavLst>
                                    </p:anim>
                                    <p:anim calcmode="lin" valueType="num">
                                      <p:cBhvr>
                                        <p:cTn id="88" dur="500"/>
                                        <p:tgtEl>
                                          <p:spTgt spid="192"/>
                                        </p:tgtEl>
                                        <p:attrNameLst>
                                          <p:attrName>ppt_h</p:attrName>
                                        </p:attrNameLst>
                                      </p:cBhvr>
                                      <p:tavLst>
                                        <p:tav tm="0">
                                          <p:val>
                                            <p:strVal val="ppt_h"/>
                                          </p:val>
                                        </p:tav>
                                        <p:tav tm="100000">
                                          <p:val>
                                            <p:strVal val="ppt_h"/>
                                          </p:val>
                                        </p:tav>
                                      </p:tavLst>
                                    </p:anim>
                                    <p:set>
                                      <p:cBhvr>
                                        <p:cTn id="89" dur="1" fill="hold">
                                          <p:stCondLst>
                                            <p:cond delay="499"/>
                                          </p:stCondLst>
                                        </p:cTn>
                                        <p:tgtEl>
                                          <p:spTgt spid="192"/>
                                        </p:tgtEl>
                                        <p:attrNameLst>
                                          <p:attrName>style.visibility</p:attrName>
                                        </p:attrNameLst>
                                      </p:cBhvr>
                                      <p:to>
                                        <p:strVal val="hidden"/>
                                      </p:to>
                                    </p:set>
                                  </p:childTnLst>
                                </p:cTn>
                              </p:par>
                              <p:par>
                                <p:cTn id="90" presetID="17" presetClass="exit" presetSubtype="10" fill="hold" grpId="1" nodeType="withEffect">
                                  <p:stCondLst>
                                    <p:cond delay="0"/>
                                  </p:stCondLst>
                                  <p:childTnLst>
                                    <p:anim calcmode="lin" valueType="num">
                                      <p:cBhvr>
                                        <p:cTn id="91" dur="500"/>
                                        <p:tgtEl>
                                          <p:spTgt spid="194"/>
                                        </p:tgtEl>
                                        <p:attrNameLst>
                                          <p:attrName>ppt_w</p:attrName>
                                        </p:attrNameLst>
                                      </p:cBhvr>
                                      <p:tavLst>
                                        <p:tav tm="0">
                                          <p:val>
                                            <p:strVal val="ppt_w"/>
                                          </p:val>
                                        </p:tav>
                                        <p:tav tm="100000">
                                          <p:val>
                                            <p:fltVal val="0"/>
                                          </p:val>
                                        </p:tav>
                                      </p:tavLst>
                                    </p:anim>
                                    <p:anim calcmode="lin" valueType="num">
                                      <p:cBhvr>
                                        <p:cTn id="92" dur="500"/>
                                        <p:tgtEl>
                                          <p:spTgt spid="194"/>
                                        </p:tgtEl>
                                        <p:attrNameLst>
                                          <p:attrName>ppt_h</p:attrName>
                                        </p:attrNameLst>
                                      </p:cBhvr>
                                      <p:tavLst>
                                        <p:tav tm="0">
                                          <p:val>
                                            <p:strVal val="ppt_h"/>
                                          </p:val>
                                        </p:tav>
                                        <p:tav tm="100000">
                                          <p:val>
                                            <p:strVal val="ppt_h"/>
                                          </p:val>
                                        </p:tav>
                                      </p:tavLst>
                                    </p:anim>
                                    <p:set>
                                      <p:cBhvr>
                                        <p:cTn id="93" dur="1" fill="hold">
                                          <p:stCondLst>
                                            <p:cond delay="499"/>
                                          </p:stCondLst>
                                        </p:cTn>
                                        <p:tgtEl>
                                          <p:spTgt spid="194"/>
                                        </p:tgtEl>
                                        <p:attrNameLst>
                                          <p:attrName>style.visibility</p:attrName>
                                        </p:attrNameLst>
                                      </p:cBhvr>
                                      <p:to>
                                        <p:strVal val="hidden"/>
                                      </p:to>
                                    </p:set>
                                  </p:childTnLst>
                                </p:cTn>
                              </p:par>
                              <p:par>
                                <p:cTn id="94" presetID="17" presetClass="exit" presetSubtype="10" fill="hold" grpId="1" nodeType="withEffect">
                                  <p:stCondLst>
                                    <p:cond delay="0"/>
                                  </p:stCondLst>
                                  <p:childTnLst>
                                    <p:anim calcmode="lin" valueType="num">
                                      <p:cBhvr>
                                        <p:cTn id="95" dur="500"/>
                                        <p:tgtEl>
                                          <p:spTgt spid="193"/>
                                        </p:tgtEl>
                                        <p:attrNameLst>
                                          <p:attrName>ppt_w</p:attrName>
                                        </p:attrNameLst>
                                      </p:cBhvr>
                                      <p:tavLst>
                                        <p:tav tm="0">
                                          <p:val>
                                            <p:strVal val="ppt_w"/>
                                          </p:val>
                                        </p:tav>
                                        <p:tav tm="100000">
                                          <p:val>
                                            <p:fltVal val="0"/>
                                          </p:val>
                                        </p:tav>
                                      </p:tavLst>
                                    </p:anim>
                                    <p:anim calcmode="lin" valueType="num">
                                      <p:cBhvr>
                                        <p:cTn id="96" dur="500"/>
                                        <p:tgtEl>
                                          <p:spTgt spid="193"/>
                                        </p:tgtEl>
                                        <p:attrNameLst>
                                          <p:attrName>ppt_h</p:attrName>
                                        </p:attrNameLst>
                                      </p:cBhvr>
                                      <p:tavLst>
                                        <p:tav tm="0">
                                          <p:val>
                                            <p:strVal val="ppt_h"/>
                                          </p:val>
                                        </p:tav>
                                        <p:tav tm="100000">
                                          <p:val>
                                            <p:strVal val="ppt_h"/>
                                          </p:val>
                                        </p:tav>
                                      </p:tavLst>
                                    </p:anim>
                                    <p:set>
                                      <p:cBhvr>
                                        <p:cTn id="97" dur="1" fill="hold">
                                          <p:stCondLst>
                                            <p:cond delay="499"/>
                                          </p:stCondLst>
                                        </p:cTn>
                                        <p:tgtEl>
                                          <p:spTgt spid="193"/>
                                        </p:tgtEl>
                                        <p:attrNameLst>
                                          <p:attrName>style.visibility</p:attrName>
                                        </p:attrNameLst>
                                      </p:cBhvr>
                                      <p:to>
                                        <p:strVal val="hidden"/>
                                      </p:to>
                                    </p:set>
                                  </p:childTnLst>
                                </p:cTn>
                              </p:par>
                              <p:par>
                                <p:cTn id="98" presetID="17" presetClass="exit" presetSubtype="10" fill="hold" grpId="1" nodeType="withEffect">
                                  <p:stCondLst>
                                    <p:cond delay="0"/>
                                  </p:stCondLst>
                                  <p:childTnLst>
                                    <p:anim calcmode="lin" valueType="num">
                                      <p:cBhvr>
                                        <p:cTn id="99" dur="500"/>
                                        <p:tgtEl>
                                          <p:spTgt spid="195"/>
                                        </p:tgtEl>
                                        <p:attrNameLst>
                                          <p:attrName>ppt_w</p:attrName>
                                        </p:attrNameLst>
                                      </p:cBhvr>
                                      <p:tavLst>
                                        <p:tav tm="0">
                                          <p:val>
                                            <p:strVal val="ppt_w"/>
                                          </p:val>
                                        </p:tav>
                                        <p:tav tm="100000">
                                          <p:val>
                                            <p:fltVal val="0"/>
                                          </p:val>
                                        </p:tav>
                                      </p:tavLst>
                                    </p:anim>
                                    <p:anim calcmode="lin" valueType="num">
                                      <p:cBhvr>
                                        <p:cTn id="100" dur="500"/>
                                        <p:tgtEl>
                                          <p:spTgt spid="195"/>
                                        </p:tgtEl>
                                        <p:attrNameLst>
                                          <p:attrName>ppt_h</p:attrName>
                                        </p:attrNameLst>
                                      </p:cBhvr>
                                      <p:tavLst>
                                        <p:tav tm="0">
                                          <p:val>
                                            <p:strVal val="ppt_h"/>
                                          </p:val>
                                        </p:tav>
                                        <p:tav tm="100000">
                                          <p:val>
                                            <p:strVal val="ppt_h"/>
                                          </p:val>
                                        </p:tav>
                                      </p:tavLst>
                                    </p:anim>
                                    <p:set>
                                      <p:cBhvr>
                                        <p:cTn id="101" dur="1" fill="hold">
                                          <p:stCondLst>
                                            <p:cond delay="499"/>
                                          </p:stCondLst>
                                        </p:cTn>
                                        <p:tgtEl>
                                          <p:spTgt spid="195"/>
                                        </p:tgtEl>
                                        <p:attrNameLst>
                                          <p:attrName>style.visibility</p:attrName>
                                        </p:attrNameLst>
                                      </p:cBhvr>
                                      <p:to>
                                        <p:strVal val="hidden"/>
                                      </p:to>
                                    </p:set>
                                  </p:childTnLst>
                                </p:cTn>
                              </p:par>
                              <p:par>
                                <p:cTn id="102" presetID="17" presetClass="exit" presetSubtype="10" fill="hold" grpId="1" nodeType="withEffect">
                                  <p:stCondLst>
                                    <p:cond delay="0"/>
                                  </p:stCondLst>
                                  <p:childTnLst>
                                    <p:anim calcmode="lin" valueType="num">
                                      <p:cBhvr>
                                        <p:cTn id="103" dur="500"/>
                                        <p:tgtEl>
                                          <p:spTgt spid="197"/>
                                        </p:tgtEl>
                                        <p:attrNameLst>
                                          <p:attrName>ppt_w</p:attrName>
                                        </p:attrNameLst>
                                      </p:cBhvr>
                                      <p:tavLst>
                                        <p:tav tm="0">
                                          <p:val>
                                            <p:strVal val="ppt_w"/>
                                          </p:val>
                                        </p:tav>
                                        <p:tav tm="100000">
                                          <p:val>
                                            <p:fltVal val="0"/>
                                          </p:val>
                                        </p:tav>
                                      </p:tavLst>
                                    </p:anim>
                                    <p:anim calcmode="lin" valueType="num">
                                      <p:cBhvr>
                                        <p:cTn id="104" dur="500"/>
                                        <p:tgtEl>
                                          <p:spTgt spid="197"/>
                                        </p:tgtEl>
                                        <p:attrNameLst>
                                          <p:attrName>ppt_h</p:attrName>
                                        </p:attrNameLst>
                                      </p:cBhvr>
                                      <p:tavLst>
                                        <p:tav tm="0">
                                          <p:val>
                                            <p:strVal val="ppt_h"/>
                                          </p:val>
                                        </p:tav>
                                        <p:tav tm="100000">
                                          <p:val>
                                            <p:strVal val="ppt_h"/>
                                          </p:val>
                                        </p:tav>
                                      </p:tavLst>
                                    </p:anim>
                                    <p:set>
                                      <p:cBhvr>
                                        <p:cTn id="105" dur="1" fill="hold">
                                          <p:stCondLst>
                                            <p:cond delay="499"/>
                                          </p:stCondLst>
                                        </p:cTn>
                                        <p:tgtEl>
                                          <p:spTgt spid="197"/>
                                        </p:tgtEl>
                                        <p:attrNameLst>
                                          <p:attrName>style.visibility</p:attrName>
                                        </p:attrNameLst>
                                      </p:cBhvr>
                                      <p:to>
                                        <p:strVal val="hidden"/>
                                      </p:to>
                                    </p:set>
                                  </p:childTnLst>
                                </p:cTn>
                              </p:par>
                              <p:par>
                                <p:cTn id="106" presetID="17" presetClass="exit" presetSubtype="10" fill="hold" grpId="1" nodeType="withEffect">
                                  <p:stCondLst>
                                    <p:cond delay="0"/>
                                  </p:stCondLst>
                                  <p:childTnLst>
                                    <p:anim calcmode="lin" valueType="num">
                                      <p:cBhvr>
                                        <p:cTn id="107" dur="500"/>
                                        <p:tgtEl>
                                          <p:spTgt spid="196"/>
                                        </p:tgtEl>
                                        <p:attrNameLst>
                                          <p:attrName>ppt_w</p:attrName>
                                        </p:attrNameLst>
                                      </p:cBhvr>
                                      <p:tavLst>
                                        <p:tav tm="0">
                                          <p:val>
                                            <p:strVal val="ppt_w"/>
                                          </p:val>
                                        </p:tav>
                                        <p:tav tm="100000">
                                          <p:val>
                                            <p:fltVal val="0"/>
                                          </p:val>
                                        </p:tav>
                                      </p:tavLst>
                                    </p:anim>
                                    <p:anim calcmode="lin" valueType="num">
                                      <p:cBhvr>
                                        <p:cTn id="108" dur="500"/>
                                        <p:tgtEl>
                                          <p:spTgt spid="196"/>
                                        </p:tgtEl>
                                        <p:attrNameLst>
                                          <p:attrName>ppt_h</p:attrName>
                                        </p:attrNameLst>
                                      </p:cBhvr>
                                      <p:tavLst>
                                        <p:tav tm="0">
                                          <p:val>
                                            <p:strVal val="ppt_h"/>
                                          </p:val>
                                        </p:tav>
                                        <p:tav tm="100000">
                                          <p:val>
                                            <p:strVal val="ppt_h"/>
                                          </p:val>
                                        </p:tav>
                                      </p:tavLst>
                                    </p:anim>
                                    <p:set>
                                      <p:cBhvr>
                                        <p:cTn id="109" dur="1" fill="hold">
                                          <p:stCondLst>
                                            <p:cond delay="499"/>
                                          </p:stCondLst>
                                        </p:cTn>
                                        <p:tgtEl>
                                          <p:spTgt spid="196"/>
                                        </p:tgtEl>
                                        <p:attrNameLst>
                                          <p:attrName>style.visibility</p:attrName>
                                        </p:attrNameLst>
                                      </p:cBhvr>
                                      <p:to>
                                        <p:strVal val="hidden"/>
                                      </p:to>
                                    </p:set>
                                  </p:childTnLst>
                                </p:cTn>
                              </p:par>
                              <p:par>
                                <p:cTn id="110" presetID="17" presetClass="exit" presetSubtype="10" fill="hold" grpId="1" nodeType="withEffect">
                                  <p:stCondLst>
                                    <p:cond delay="0"/>
                                  </p:stCondLst>
                                  <p:childTnLst>
                                    <p:anim calcmode="lin" valueType="num">
                                      <p:cBhvr>
                                        <p:cTn id="111" dur="500"/>
                                        <p:tgtEl>
                                          <p:spTgt spid="171"/>
                                        </p:tgtEl>
                                        <p:attrNameLst>
                                          <p:attrName>ppt_w</p:attrName>
                                        </p:attrNameLst>
                                      </p:cBhvr>
                                      <p:tavLst>
                                        <p:tav tm="0">
                                          <p:val>
                                            <p:strVal val="ppt_w"/>
                                          </p:val>
                                        </p:tav>
                                        <p:tav tm="100000">
                                          <p:val>
                                            <p:fltVal val="0"/>
                                          </p:val>
                                        </p:tav>
                                      </p:tavLst>
                                    </p:anim>
                                    <p:anim calcmode="lin" valueType="num">
                                      <p:cBhvr>
                                        <p:cTn id="112" dur="500"/>
                                        <p:tgtEl>
                                          <p:spTgt spid="171"/>
                                        </p:tgtEl>
                                        <p:attrNameLst>
                                          <p:attrName>ppt_h</p:attrName>
                                        </p:attrNameLst>
                                      </p:cBhvr>
                                      <p:tavLst>
                                        <p:tav tm="0">
                                          <p:val>
                                            <p:strVal val="ppt_h"/>
                                          </p:val>
                                        </p:tav>
                                        <p:tav tm="100000">
                                          <p:val>
                                            <p:strVal val="ppt_h"/>
                                          </p:val>
                                        </p:tav>
                                      </p:tavLst>
                                    </p:anim>
                                    <p:set>
                                      <p:cBhvr>
                                        <p:cTn id="113" dur="1" fill="hold">
                                          <p:stCondLst>
                                            <p:cond delay="499"/>
                                          </p:stCondLst>
                                        </p:cTn>
                                        <p:tgtEl>
                                          <p:spTgt spid="17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6" presetClass="exit" presetSubtype="21" fill="hold" grpId="1" nodeType="clickEffect">
                                  <p:stCondLst>
                                    <p:cond delay="0"/>
                                  </p:stCondLst>
                                  <p:childTnLst>
                                    <p:animEffect transition="out" filter="barn(inVertical)">
                                      <p:cBhvr>
                                        <p:cTn id="117" dur="500"/>
                                        <p:tgtEl>
                                          <p:spTgt spid="170"/>
                                        </p:tgtEl>
                                      </p:cBhvr>
                                    </p:animEffect>
                                    <p:set>
                                      <p:cBhvr>
                                        <p:cTn id="118" dur="1" fill="hold">
                                          <p:stCondLst>
                                            <p:cond delay="499"/>
                                          </p:stCondLst>
                                        </p:cTn>
                                        <p:tgtEl>
                                          <p:spTgt spid="170"/>
                                        </p:tgtEl>
                                        <p:attrNameLst>
                                          <p:attrName>style.visibility</p:attrName>
                                        </p:attrNameLst>
                                      </p:cBhvr>
                                      <p:to>
                                        <p:strVal val="hidden"/>
                                      </p:to>
                                    </p:set>
                                  </p:childTnLst>
                                </p:cTn>
                              </p:par>
                              <p:par>
                                <p:cTn id="119" presetID="16" presetClass="exit" presetSubtype="21" fill="hold" grpId="0" nodeType="withEffect">
                                  <p:stCondLst>
                                    <p:cond delay="0"/>
                                  </p:stCondLst>
                                  <p:childTnLst>
                                    <p:animEffect transition="out" filter="barn(inVertical)">
                                      <p:cBhvr>
                                        <p:cTn id="120" dur="500"/>
                                        <p:tgtEl>
                                          <p:spTgt spid="10"/>
                                        </p:tgtEl>
                                      </p:cBhvr>
                                    </p:animEffect>
                                    <p:set>
                                      <p:cBhvr>
                                        <p:cTn id="12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22" restart="whenNotActive" fill="hold" evtFilter="cancelBubble" nodeType="interactiveSeq">
                <p:stCondLst>
                  <p:cond evt="onClick" delay="0">
                    <p:tgtEl>
                      <p:spTgt spid="11"/>
                    </p:tgtEl>
                  </p:cond>
                </p:stCondLst>
                <p:endSync evt="end" delay="0">
                  <p:rtn val="all"/>
                </p:endSync>
                <p:childTnLst>
                  <p:par>
                    <p:cTn id="123" fill="hold">
                      <p:stCondLst>
                        <p:cond delay="0"/>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264"/>
                                        </p:tgtEl>
                                        <p:attrNameLst>
                                          <p:attrName>style.visibility</p:attrName>
                                        </p:attrNameLst>
                                      </p:cBhvr>
                                      <p:to>
                                        <p:strVal val="visible"/>
                                      </p:to>
                                    </p:set>
                                    <p:animEffect transition="in" filter="barn(inVertical)">
                                      <p:cBhvr>
                                        <p:cTn id="127" dur="500"/>
                                        <p:tgtEl>
                                          <p:spTgt spid="264"/>
                                        </p:tgtEl>
                                      </p:cBhvr>
                                    </p:animEffect>
                                  </p:childTnLst>
                                </p:cTn>
                              </p:par>
                            </p:childTnLst>
                          </p:cTn>
                        </p:par>
                      </p:childTnLst>
                    </p:cTn>
                  </p:par>
                  <p:par>
                    <p:cTn id="128" fill="hold">
                      <p:stCondLst>
                        <p:cond delay="indefinite"/>
                      </p:stCondLst>
                      <p:childTnLst>
                        <p:par>
                          <p:cTn id="129" fill="hold">
                            <p:stCondLst>
                              <p:cond delay="0"/>
                            </p:stCondLst>
                            <p:childTnLst>
                              <p:par>
                                <p:cTn id="130" presetID="19" presetClass="emph" presetSubtype="0" fill="hold" grpId="0" nodeType="clickEffect">
                                  <p:stCondLst>
                                    <p:cond delay="0"/>
                                  </p:stCondLst>
                                  <p:childTnLst>
                                    <p:animClr clrSpc="rgb" dir="cw">
                                      <p:cBhvr override="childStyle">
                                        <p:cTn id="131" dur="500" fill="hold"/>
                                        <p:tgtEl>
                                          <p:spTgt spid="198"/>
                                        </p:tgtEl>
                                        <p:attrNameLst>
                                          <p:attrName>style.color</p:attrName>
                                        </p:attrNameLst>
                                      </p:cBhvr>
                                      <p:to>
                                        <a:schemeClr val="accent2"/>
                                      </p:to>
                                    </p:animClr>
                                    <p:animClr clrSpc="rgb" dir="cw">
                                      <p:cBhvr>
                                        <p:cTn id="132" dur="500" fill="hold"/>
                                        <p:tgtEl>
                                          <p:spTgt spid="198"/>
                                        </p:tgtEl>
                                        <p:attrNameLst>
                                          <p:attrName>fillcolor</p:attrName>
                                        </p:attrNameLst>
                                      </p:cBhvr>
                                      <p:to>
                                        <a:schemeClr val="accent2"/>
                                      </p:to>
                                    </p:animClr>
                                    <p:set>
                                      <p:cBhvr>
                                        <p:cTn id="133" dur="500" fill="hold"/>
                                        <p:tgtEl>
                                          <p:spTgt spid="198"/>
                                        </p:tgtEl>
                                        <p:attrNameLst>
                                          <p:attrName>fill.type</p:attrName>
                                        </p:attrNameLst>
                                      </p:cBhvr>
                                      <p:to>
                                        <p:strVal val="solid"/>
                                      </p:to>
                                    </p:set>
                                    <p:set>
                                      <p:cBhvr>
                                        <p:cTn id="134" dur="500" fill="hold"/>
                                        <p:tgtEl>
                                          <p:spTgt spid="198"/>
                                        </p:tgtEl>
                                        <p:attrNameLst>
                                          <p:attrName>fill.on</p:attrName>
                                        </p:attrNameLst>
                                      </p:cBhvr>
                                      <p:to>
                                        <p:strVal val="true"/>
                                      </p:to>
                                    </p:set>
                                  </p:childTnLst>
                                </p:cTn>
                              </p:par>
                              <p:par>
                                <p:cTn id="135" presetID="19" presetClass="emph" presetSubtype="0" fill="hold" grpId="0" nodeType="withEffect">
                                  <p:stCondLst>
                                    <p:cond delay="0"/>
                                  </p:stCondLst>
                                  <p:childTnLst>
                                    <p:animClr clrSpc="rgb" dir="cw">
                                      <p:cBhvr override="childStyle">
                                        <p:cTn id="136" dur="500" fill="hold"/>
                                        <p:tgtEl>
                                          <p:spTgt spid="200"/>
                                        </p:tgtEl>
                                        <p:attrNameLst>
                                          <p:attrName>style.color</p:attrName>
                                        </p:attrNameLst>
                                      </p:cBhvr>
                                      <p:to>
                                        <a:schemeClr val="accent2"/>
                                      </p:to>
                                    </p:animClr>
                                    <p:animClr clrSpc="rgb" dir="cw">
                                      <p:cBhvr>
                                        <p:cTn id="137" dur="500" fill="hold"/>
                                        <p:tgtEl>
                                          <p:spTgt spid="200"/>
                                        </p:tgtEl>
                                        <p:attrNameLst>
                                          <p:attrName>fillcolor</p:attrName>
                                        </p:attrNameLst>
                                      </p:cBhvr>
                                      <p:to>
                                        <a:schemeClr val="accent2"/>
                                      </p:to>
                                    </p:animClr>
                                    <p:set>
                                      <p:cBhvr>
                                        <p:cTn id="138" dur="500" fill="hold"/>
                                        <p:tgtEl>
                                          <p:spTgt spid="200"/>
                                        </p:tgtEl>
                                        <p:attrNameLst>
                                          <p:attrName>fill.type</p:attrName>
                                        </p:attrNameLst>
                                      </p:cBhvr>
                                      <p:to>
                                        <p:strVal val="solid"/>
                                      </p:to>
                                    </p:set>
                                    <p:set>
                                      <p:cBhvr>
                                        <p:cTn id="139" dur="500" fill="hold"/>
                                        <p:tgtEl>
                                          <p:spTgt spid="200"/>
                                        </p:tgtEl>
                                        <p:attrNameLst>
                                          <p:attrName>fill.on</p:attrName>
                                        </p:attrNameLst>
                                      </p:cBhvr>
                                      <p:to>
                                        <p:strVal val="true"/>
                                      </p:to>
                                    </p:set>
                                  </p:childTnLst>
                                </p:cTn>
                              </p:par>
                              <p:par>
                                <p:cTn id="140" presetID="19" presetClass="emph" presetSubtype="0" fill="hold" grpId="0" nodeType="withEffect">
                                  <p:stCondLst>
                                    <p:cond delay="0"/>
                                  </p:stCondLst>
                                  <p:childTnLst>
                                    <p:animClr clrSpc="rgb" dir="cw">
                                      <p:cBhvr override="childStyle">
                                        <p:cTn id="141" dur="500" fill="hold"/>
                                        <p:tgtEl>
                                          <p:spTgt spid="199"/>
                                        </p:tgtEl>
                                        <p:attrNameLst>
                                          <p:attrName>style.color</p:attrName>
                                        </p:attrNameLst>
                                      </p:cBhvr>
                                      <p:to>
                                        <a:schemeClr val="accent2"/>
                                      </p:to>
                                    </p:animClr>
                                    <p:animClr clrSpc="rgb" dir="cw">
                                      <p:cBhvr>
                                        <p:cTn id="142" dur="500" fill="hold"/>
                                        <p:tgtEl>
                                          <p:spTgt spid="199"/>
                                        </p:tgtEl>
                                        <p:attrNameLst>
                                          <p:attrName>fillcolor</p:attrName>
                                        </p:attrNameLst>
                                      </p:cBhvr>
                                      <p:to>
                                        <a:schemeClr val="accent2"/>
                                      </p:to>
                                    </p:animClr>
                                    <p:set>
                                      <p:cBhvr>
                                        <p:cTn id="143" dur="500" fill="hold"/>
                                        <p:tgtEl>
                                          <p:spTgt spid="199"/>
                                        </p:tgtEl>
                                        <p:attrNameLst>
                                          <p:attrName>fill.type</p:attrName>
                                        </p:attrNameLst>
                                      </p:cBhvr>
                                      <p:to>
                                        <p:strVal val="solid"/>
                                      </p:to>
                                    </p:set>
                                    <p:set>
                                      <p:cBhvr>
                                        <p:cTn id="144" dur="500" fill="hold"/>
                                        <p:tgtEl>
                                          <p:spTgt spid="199"/>
                                        </p:tgtEl>
                                        <p:attrNameLst>
                                          <p:attrName>fill.on</p:attrName>
                                        </p:attrNameLst>
                                      </p:cBhvr>
                                      <p:to>
                                        <p:strVal val="true"/>
                                      </p:to>
                                    </p:set>
                                  </p:childTnLst>
                                </p:cTn>
                              </p:par>
                              <p:par>
                                <p:cTn id="145" presetID="19" presetClass="emph" presetSubtype="0" fill="hold" grpId="0" nodeType="withEffect">
                                  <p:stCondLst>
                                    <p:cond delay="0"/>
                                  </p:stCondLst>
                                  <p:childTnLst>
                                    <p:animClr clrSpc="rgb" dir="cw">
                                      <p:cBhvr override="childStyle">
                                        <p:cTn id="146" dur="500" fill="hold"/>
                                        <p:tgtEl>
                                          <p:spTgt spid="201"/>
                                        </p:tgtEl>
                                        <p:attrNameLst>
                                          <p:attrName>style.color</p:attrName>
                                        </p:attrNameLst>
                                      </p:cBhvr>
                                      <p:to>
                                        <a:schemeClr val="accent2"/>
                                      </p:to>
                                    </p:animClr>
                                    <p:animClr clrSpc="rgb" dir="cw">
                                      <p:cBhvr>
                                        <p:cTn id="147" dur="500" fill="hold"/>
                                        <p:tgtEl>
                                          <p:spTgt spid="201"/>
                                        </p:tgtEl>
                                        <p:attrNameLst>
                                          <p:attrName>fillcolor</p:attrName>
                                        </p:attrNameLst>
                                      </p:cBhvr>
                                      <p:to>
                                        <a:schemeClr val="accent2"/>
                                      </p:to>
                                    </p:animClr>
                                    <p:set>
                                      <p:cBhvr>
                                        <p:cTn id="148" dur="500" fill="hold"/>
                                        <p:tgtEl>
                                          <p:spTgt spid="201"/>
                                        </p:tgtEl>
                                        <p:attrNameLst>
                                          <p:attrName>fill.type</p:attrName>
                                        </p:attrNameLst>
                                      </p:cBhvr>
                                      <p:to>
                                        <p:strVal val="solid"/>
                                      </p:to>
                                    </p:set>
                                    <p:set>
                                      <p:cBhvr>
                                        <p:cTn id="149" dur="500" fill="hold"/>
                                        <p:tgtEl>
                                          <p:spTgt spid="201"/>
                                        </p:tgtEl>
                                        <p:attrNameLst>
                                          <p:attrName>fill.on</p:attrName>
                                        </p:attrNameLst>
                                      </p:cBhvr>
                                      <p:to>
                                        <p:strVal val="true"/>
                                      </p:to>
                                    </p:set>
                                  </p:childTnLst>
                                </p:cTn>
                              </p:par>
                              <p:par>
                                <p:cTn id="150" presetID="19" presetClass="emph" presetSubtype="0" fill="hold" grpId="0" nodeType="withEffect">
                                  <p:stCondLst>
                                    <p:cond delay="0"/>
                                  </p:stCondLst>
                                  <p:childTnLst>
                                    <p:animClr clrSpc="rgb" dir="cw">
                                      <p:cBhvr override="childStyle">
                                        <p:cTn id="151" dur="500" fill="hold"/>
                                        <p:tgtEl>
                                          <p:spTgt spid="203"/>
                                        </p:tgtEl>
                                        <p:attrNameLst>
                                          <p:attrName>style.color</p:attrName>
                                        </p:attrNameLst>
                                      </p:cBhvr>
                                      <p:to>
                                        <a:schemeClr val="accent2"/>
                                      </p:to>
                                    </p:animClr>
                                    <p:animClr clrSpc="rgb" dir="cw">
                                      <p:cBhvr>
                                        <p:cTn id="152" dur="500" fill="hold"/>
                                        <p:tgtEl>
                                          <p:spTgt spid="203"/>
                                        </p:tgtEl>
                                        <p:attrNameLst>
                                          <p:attrName>fillcolor</p:attrName>
                                        </p:attrNameLst>
                                      </p:cBhvr>
                                      <p:to>
                                        <a:schemeClr val="accent2"/>
                                      </p:to>
                                    </p:animClr>
                                    <p:set>
                                      <p:cBhvr>
                                        <p:cTn id="153" dur="500" fill="hold"/>
                                        <p:tgtEl>
                                          <p:spTgt spid="203"/>
                                        </p:tgtEl>
                                        <p:attrNameLst>
                                          <p:attrName>fill.type</p:attrName>
                                        </p:attrNameLst>
                                      </p:cBhvr>
                                      <p:to>
                                        <p:strVal val="solid"/>
                                      </p:to>
                                    </p:set>
                                    <p:set>
                                      <p:cBhvr>
                                        <p:cTn id="154" dur="500" fill="hold"/>
                                        <p:tgtEl>
                                          <p:spTgt spid="203"/>
                                        </p:tgtEl>
                                        <p:attrNameLst>
                                          <p:attrName>fill.on</p:attrName>
                                        </p:attrNameLst>
                                      </p:cBhvr>
                                      <p:to>
                                        <p:strVal val="true"/>
                                      </p:to>
                                    </p:set>
                                  </p:childTnLst>
                                </p:cTn>
                              </p:par>
                              <p:par>
                                <p:cTn id="155" presetID="19" presetClass="emph" presetSubtype="0" fill="hold" grpId="0" nodeType="withEffect">
                                  <p:stCondLst>
                                    <p:cond delay="0"/>
                                  </p:stCondLst>
                                  <p:childTnLst>
                                    <p:animClr clrSpc="rgb" dir="cw">
                                      <p:cBhvr override="childStyle">
                                        <p:cTn id="156" dur="500" fill="hold"/>
                                        <p:tgtEl>
                                          <p:spTgt spid="202"/>
                                        </p:tgtEl>
                                        <p:attrNameLst>
                                          <p:attrName>style.color</p:attrName>
                                        </p:attrNameLst>
                                      </p:cBhvr>
                                      <p:to>
                                        <a:schemeClr val="accent2"/>
                                      </p:to>
                                    </p:animClr>
                                    <p:animClr clrSpc="rgb" dir="cw">
                                      <p:cBhvr>
                                        <p:cTn id="157" dur="500" fill="hold"/>
                                        <p:tgtEl>
                                          <p:spTgt spid="202"/>
                                        </p:tgtEl>
                                        <p:attrNameLst>
                                          <p:attrName>fillcolor</p:attrName>
                                        </p:attrNameLst>
                                      </p:cBhvr>
                                      <p:to>
                                        <a:schemeClr val="accent2"/>
                                      </p:to>
                                    </p:animClr>
                                    <p:set>
                                      <p:cBhvr>
                                        <p:cTn id="158" dur="500" fill="hold"/>
                                        <p:tgtEl>
                                          <p:spTgt spid="202"/>
                                        </p:tgtEl>
                                        <p:attrNameLst>
                                          <p:attrName>fill.type</p:attrName>
                                        </p:attrNameLst>
                                      </p:cBhvr>
                                      <p:to>
                                        <p:strVal val="solid"/>
                                      </p:to>
                                    </p:set>
                                    <p:set>
                                      <p:cBhvr>
                                        <p:cTn id="159" dur="500" fill="hold"/>
                                        <p:tgtEl>
                                          <p:spTgt spid="202"/>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53" presetClass="exit" presetSubtype="32" fill="hold" grpId="1" nodeType="clickEffect">
                                  <p:stCondLst>
                                    <p:cond delay="0"/>
                                  </p:stCondLst>
                                  <p:childTnLst>
                                    <p:anim calcmode="lin" valueType="num">
                                      <p:cBhvr>
                                        <p:cTn id="163" dur="500"/>
                                        <p:tgtEl>
                                          <p:spTgt spid="198"/>
                                        </p:tgtEl>
                                        <p:attrNameLst>
                                          <p:attrName>ppt_w</p:attrName>
                                        </p:attrNameLst>
                                      </p:cBhvr>
                                      <p:tavLst>
                                        <p:tav tm="0">
                                          <p:val>
                                            <p:strVal val="ppt_w"/>
                                          </p:val>
                                        </p:tav>
                                        <p:tav tm="100000">
                                          <p:val>
                                            <p:fltVal val="0"/>
                                          </p:val>
                                        </p:tav>
                                      </p:tavLst>
                                    </p:anim>
                                    <p:anim calcmode="lin" valueType="num">
                                      <p:cBhvr>
                                        <p:cTn id="164" dur="500"/>
                                        <p:tgtEl>
                                          <p:spTgt spid="198"/>
                                        </p:tgtEl>
                                        <p:attrNameLst>
                                          <p:attrName>ppt_h</p:attrName>
                                        </p:attrNameLst>
                                      </p:cBhvr>
                                      <p:tavLst>
                                        <p:tav tm="0">
                                          <p:val>
                                            <p:strVal val="ppt_h"/>
                                          </p:val>
                                        </p:tav>
                                        <p:tav tm="100000">
                                          <p:val>
                                            <p:fltVal val="0"/>
                                          </p:val>
                                        </p:tav>
                                      </p:tavLst>
                                    </p:anim>
                                    <p:animEffect transition="out" filter="fade">
                                      <p:cBhvr>
                                        <p:cTn id="165" dur="500"/>
                                        <p:tgtEl>
                                          <p:spTgt spid="198"/>
                                        </p:tgtEl>
                                      </p:cBhvr>
                                    </p:animEffect>
                                    <p:set>
                                      <p:cBhvr>
                                        <p:cTn id="166" dur="1" fill="hold">
                                          <p:stCondLst>
                                            <p:cond delay="499"/>
                                          </p:stCondLst>
                                        </p:cTn>
                                        <p:tgtEl>
                                          <p:spTgt spid="198"/>
                                        </p:tgtEl>
                                        <p:attrNameLst>
                                          <p:attrName>style.visibility</p:attrName>
                                        </p:attrNameLst>
                                      </p:cBhvr>
                                      <p:to>
                                        <p:strVal val="hidden"/>
                                      </p:to>
                                    </p:set>
                                  </p:childTnLst>
                                </p:cTn>
                              </p:par>
                              <p:par>
                                <p:cTn id="167" presetID="53" presetClass="exit" presetSubtype="32" fill="hold" grpId="1" nodeType="withEffect">
                                  <p:stCondLst>
                                    <p:cond delay="0"/>
                                  </p:stCondLst>
                                  <p:childTnLst>
                                    <p:anim calcmode="lin" valueType="num">
                                      <p:cBhvr>
                                        <p:cTn id="168" dur="500"/>
                                        <p:tgtEl>
                                          <p:spTgt spid="200"/>
                                        </p:tgtEl>
                                        <p:attrNameLst>
                                          <p:attrName>ppt_w</p:attrName>
                                        </p:attrNameLst>
                                      </p:cBhvr>
                                      <p:tavLst>
                                        <p:tav tm="0">
                                          <p:val>
                                            <p:strVal val="ppt_w"/>
                                          </p:val>
                                        </p:tav>
                                        <p:tav tm="100000">
                                          <p:val>
                                            <p:fltVal val="0"/>
                                          </p:val>
                                        </p:tav>
                                      </p:tavLst>
                                    </p:anim>
                                    <p:anim calcmode="lin" valueType="num">
                                      <p:cBhvr>
                                        <p:cTn id="169" dur="500"/>
                                        <p:tgtEl>
                                          <p:spTgt spid="200"/>
                                        </p:tgtEl>
                                        <p:attrNameLst>
                                          <p:attrName>ppt_h</p:attrName>
                                        </p:attrNameLst>
                                      </p:cBhvr>
                                      <p:tavLst>
                                        <p:tav tm="0">
                                          <p:val>
                                            <p:strVal val="ppt_h"/>
                                          </p:val>
                                        </p:tav>
                                        <p:tav tm="100000">
                                          <p:val>
                                            <p:fltVal val="0"/>
                                          </p:val>
                                        </p:tav>
                                      </p:tavLst>
                                    </p:anim>
                                    <p:animEffect transition="out" filter="fade">
                                      <p:cBhvr>
                                        <p:cTn id="170" dur="500"/>
                                        <p:tgtEl>
                                          <p:spTgt spid="200"/>
                                        </p:tgtEl>
                                      </p:cBhvr>
                                    </p:animEffect>
                                    <p:set>
                                      <p:cBhvr>
                                        <p:cTn id="171" dur="1" fill="hold">
                                          <p:stCondLst>
                                            <p:cond delay="499"/>
                                          </p:stCondLst>
                                        </p:cTn>
                                        <p:tgtEl>
                                          <p:spTgt spid="200"/>
                                        </p:tgtEl>
                                        <p:attrNameLst>
                                          <p:attrName>style.visibility</p:attrName>
                                        </p:attrNameLst>
                                      </p:cBhvr>
                                      <p:to>
                                        <p:strVal val="hidden"/>
                                      </p:to>
                                    </p:set>
                                  </p:childTnLst>
                                </p:cTn>
                              </p:par>
                              <p:par>
                                <p:cTn id="172" presetID="53" presetClass="exit" presetSubtype="32" fill="hold" grpId="1" nodeType="withEffect">
                                  <p:stCondLst>
                                    <p:cond delay="0"/>
                                  </p:stCondLst>
                                  <p:childTnLst>
                                    <p:anim calcmode="lin" valueType="num">
                                      <p:cBhvr>
                                        <p:cTn id="173" dur="500"/>
                                        <p:tgtEl>
                                          <p:spTgt spid="199"/>
                                        </p:tgtEl>
                                        <p:attrNameLst>
                                          <p:attrName>ppt_w</p:attrName>
                                        </p:attrNameLst>
                                      </p:cBhvr>
                                      <p:tavLst>
                                        <p:tav tm="0">
                                          <p:val>
                                            <p:strVal val="ppt_w"/>
                                          </p:val>
                                        </p:tav>
                                        <p:tav tm="100000">
                                          <p:val>
                                            <p:fltVal val="0"/>
                                          </p:val>
                                        </p:tav>
                                      </p:tavLst>
                                    </p:anim>
                                    <p:anim calcmode="lin" valueType="num">
                                      <p:cBhvr>
                                        <p:cTn id="174" dur="500"/>
                                        <p:tgtEl>
                                          <p:spTgt spid="199"/>
                                        </p:tgtEl>
                                        <p:attrNameLst>
                                          <p:attrName>ppt_h</p:attrName>
                                        </p:attrNameLst>
                                      </p:cBhvr>
                                      <p:tavLst>
                                        <p:tav tm="0">
                                          <p:val>
                                            <p:strVal val="ppt_h"/>
                                          </p:val>
                                        </p:tav>
                                        <p:tav tm="100000">
                                          <p:val>
                                            <p:fltVal val="0"/>
                                          </p:val>
                                        </p:tav>
                                      </p:tavLst>
                                    </p:anim>
                                    <p:animEffect transition="out" filter="fade">
                                      <p:cBhvr>
                                        <p:cTn id="175" dur="500"/>
                                        <p:tgtEl>
                                          <p:spTgt spid="199"/>
                                        </p:tgtEl>
                                      </p:cBhvr>
                                    </p:animEffect>
                                    <p:set>
                                      <p:cBhvr>
                                        <p:cTn id="176" dur="1" fill="hold">
                                          <p:stCondLst>
                                            <p:cond delay="499"/>
                                          </p:stCondLst>
                                        </p:cTn>
                                        <p:tgtEl>
                                          <p:spTgt spid="199"/>
                                        </p:tgtEl>
                                        <p:attrNameLst>
                                          <p:attrName>style.visibility</p:attrName>
                                        </p:attrNameLst>
                                      </p:cBhvr>
                                      <p:to>
                                        <p:strVal val="hidden"/>
                                      </p:to>
                                    </p:set>
                                  </p:childTnLst>
                                </p:cTn>
                              </p:par>
                              <p:par>
                                <p:cTn id="177" presetID="53" presetClass="exit" presetSubtype="32" fill="hold" grpId="1" nodeType="withEffect">
                                  <p:stCondLst>
                                    <p:cond delay="0"/>
                                  </p:stCondLst>
                                  <p:childTnLst>
                                    <p:anim calcmode="lin" valueType="num">
                                      <p:cBhvr>
                                        <p:cTn id="178" dur="500"/>
                                        <p:tgtEl>
                                          <p:spTgt spid="201"/>
                                        </p:tgtEl>
                                        <p:attrNameLst>
                                          <p:attrName>ppt_w</p:attrName>
                                        </p:attrNameLst>
                                      </p:cBhvr>
                                      <p:tavLst>
                                        <p:tav tm="0">
                                          <p:val>
                                            <p:strVal val="ppt_w"/>
                                          </p:val>
                                        </p:tav>
                                        <p:tav tm="100000">
                                          <p:val>
                                            <p:fltVal val="0"/>
                                          </p:val>
                                        </p:tav>
                                      </p:tavLst>
                                    </p:anim>
                                    <p:anim calcmode="lin" valueType="num">
                                      <p:cBhvr>
                                        <p:cTn id="179" dur="500"/>
                                        <p:tgtEl>
                                          <p:spTgt spid="201"/>
                                        </p:tgtEl>
                                        <p:attrNameLst>
                                          <p:attrName>ppt_h</p:attrName>
                                        </p:attrNameLst>
                                      </p:cBhvr>
                                      <p:tavLst>
                                        <p:tav tm="0">
                                          <p:val>
                                            <p:strVal val="ppt_h"/>
                                          </p:val>
                                        </p:tav>
                                        <p:tav tm="100000">
                                          <p:val>
                                            <p:fltVal val="0"/>
                                          </p:val>
                                        </p:tav>
                                      </p:tavLst>
                                    </p:anim>
                                    <p:animEffect transition="out" filter="fade">
                                      <p:cBhvr>
                                        <p:cTn id="180" dur="500"/>
                                        <p:tgtEl>
                                          <p:spTgt spid="201"/>
                                        </p:tgtEl>
                                      </p:cBhvr>
                                    </p:animEffect>
                                    <p:set>
                                      <p:cBhvr>
                                        <p:cTn id="181" dur="1" fill="hold">
                                          <p:stCondLst>
                                            <p:cond delay="499"/>
                                          </p:stCondLst>
                                        </p:cTn>
                                        <p:tgtEl>
                                          <p:spTgt spid="201"/>
                                        </p:tgtEl>
                                        <p:attrNameLst>
                                          <p:attrName>style.visibility</p:attrName>
                                        </p:attrNameLst>
                                      </p:cBhvr>
                                      <p:to>
                                        <p:strVal val="hidden"/>
                                      </p:to>
                                    </p:set>
                                  </p:childTnLst>
                                </p:cTn>
                              </p:par>
                              <p:par>
                                <p:cTn id="182" presetID="53" presetClass="exit" presetSubtype="32" fill="hold" grpId="1" nodeType="withEffect">
                                  <p:stCondLst>
                                    <p:cond delay="0"/>
                                  </p:stCondLst>
                                  <p:childTnLst>
                                    <p:anim calcmode="lin" valueType="num">
                                      <p:cBhvr>
                                        <p:cTn id="183" dur="500"/>
                                        <p:tgtEl>
                                          <p:spTgt spid="203"/>
                                        </p:tgtEl>
                                        <p:attrNameLst>
                                          <p:attrName>ppt_w</p:attrName>
                                        </p:attrNameLst>
                                      </p:cBhvr>
                                      <p:tavLst>
                                        <p:tav tm="0">
                                          <p:val>
                                            <p:strVal val="ppt_w"/>
                                          </p:val>
                                        </p:tav>
                                        <p:tav tm="100000">
                                          <p:val>
                                            <p:fltVal val="0"/>
                                          </p:val>
                                        </p:tav>
                                      </p:tavLst>
                                    </p:anim>
                                    <p:anim calcmode="lin" valueType="num">
                                      <p:cBhvr>
                                        <p:cTn id="184" dur="500"/>
                                        <p:tgtEl>
                                          <p:spTgt spid="203"/>
                                        </p:tgtEl>
                                        <p:attrNameLst>
                                          <p:attrName>ppt_h</p:attrName>
                                        </p:attrNameLst>
                                      </p:cBhvr>
                                      <p:tavLst>
                                        <p:tav tm="0">
                                          <p:val>
                                            <p:strVal val="ppt_h"/>
                                          </p:val>
                                        </p:tav>
                                        <p:tav tm="100000">
                                          <p:val>
                                            <p:fltVal val="0"/>
                                          </p:val>
                                        </p:tav>
                                      </p:tavLst>
                                    </p:anim>
                                    <p:animEffect transition="out" filter="fade">
                                      <p:cBhvr>
                                        <p:cTn id="185" dur="500"/>
                                        <p:tgtEl>
                                          <p:spTgt spid="203"/>
                                        </p:tgtEl>
                                      </p:cBhvr>
                                    </p:animEffect>
                                    <p:set>
                                      <p:cBhvr>
                                        <p:cTn id="186" dur="1" fill="hold">
                                          <p:stCondLst>
                                            <p:cond delay="499"/>
                                          </p:stCondLst>
                                        </p:cTn>
                                        <p:tgtEl>
                                          <p:spTgt spid="203"/>
                                        </p:tgtEl>
                                        <p:attrNameLst>
                                          <p:attrName>style.visibility</p:attrName>
                                        </p:attrNameLst>
                                      </p:cBhvr>
                                      <p:to>
                                        <p:strVal val="hidden"/>
                                      </p:to>
                                    </p:set>
                                  </p:childTnLst>
                                </p:cTn>
                              </p:par>
                              <p:par>
                                <p:cTn id="187" presetID="53" presetClass="exit" presetSubtype="32" fill="hold" grpId="1" nodeType="withEffect">
                                  <p:stCondLst>
                                    <p:cond delay="0"/>
                                  </p:stCondLst>
                                  <p:childTnLst>
                                    <p:anim calcmode="lin" valueType="num">
                                      <p:cBhvr>
                                        <p:cTn id="188" dur="500"/>
                                        <p:tgtEl>
                                          <p:spTgt spid="202"/>
                                        </p:tgtEl>
                                        <p:attrNameLst>
                                          <p:attrName>ppt_w</p:attrName>
                                        </p:attrNameLst>
                                      </p:cBhvr>
                                      <p:tavLst>
                                        <p:tav tm="0">
                                          <p:val>
                                            <p:strVal val="ppt_w"/>
                                          </p:val>
                                        </p:tav>
                                        <p:tav tm="100000">
                                          <p:val>
                                            <p:fltVal val="0"/>
                                          </p:val>
                                        </p:tav>
                                      </p:tavLst>
                                    </p:anim>
                                    <p:anim calcmode="lin" valueType="num">
                                      <p:cBhvr>
                                        <p:cTn id="189" dur="500"/>
                                        <p:tgtEl>
                                          <p:spTgt spid="202"/>
                                        </p:tgtEl>
                                        <p:attrNameLst>
                                          <p:attrName>ppt_h</p:attrName>
                                        </p:attrNameLst>
                                      </p:cBhvr>
                                      <p:tavLst>
                                        <p:tav tm="0">
                                          <p:val>
                                            <p:strVal val="ppt_h"/>
                                          </p:val>
                                        </p:tav>
                                        <p:tav tm="100000">
                                          <p:val>
                                            <p:fltVal val="0"/>
                                          </p:val>
                                        </p:tav>
                                      </p:tavLst>
                                    </p:anim>
                                    <p:animEffect transition="out" filter="fade">
                                      <p:cBhvr>
                                        <p:cTn id="190" dur="500"/>
                                        <p:tgtEl>
                                          <p:spTgt spid="202"/>
                                        </p:tgtEl>
                                      </p:cBhvr>
                                    </p:animEffect>
                                    <p:set>
                                      <p:cBhvr>
                                        <p:cTn id="191" dur="1" fill="hold">
                                          <p:stCondLst>
                                            <p:cond delay="499"/>
                                          </p:stCondLst>
                                        </p:cTn>
                                        <p:tgtEl>
                                          <p:spTgt spid="202"/>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53" presetClass="exit" presetSubtype="32" fill="hold" grpId="1" nodeType="clickEffect">
                                  <p:stCondLst>
                                    <p:cond delay="0"/>
                                  </p:stCondLst>
                                  <p:childTnLst>
                                    <p:anim calcmode="lin" valueType="num">
                                      <p:cBhvr>
                                        <p:cTn id="195" dur="500"/>
                                        <p:tgtEl>
                                          <p:spTgt spid="264"/>
                                        </p:tgtEl>
                                        <p:attrNameLst>
                                          <p:attrName>ppt_w</p:attrName>
                                        </p:attrNameLst>
                                      </p:cBhvr>
                                      <p:tavLst>
                                        <p:tav tm="0">
                                          <p:val>
                                            <p:strVal val="ppt_w"/>
                                          </p:val>
                                        </p:tav>
                                        <p:tav tm="100000">
                                          <p:val>
                                            <p:fltVal val="0"/>
                                          </p:val>
                                        </p:tav>
                                      </p:tavLst>
                                    </p:anim>
                                    <p:anim calcmode="lin" valueType="num">
                                      <p:cBhvr>
                                        <p:cTn id="196" dur="500"/>
                                        <p:tgtEl>
                                          <p:spTgt spid="264"/>
                                        </p:tgtEl>
                                        <p:attrNameLst>
                                          <p:attrName>ppt_h</p:attrName>
                                        </p:attrNameLst>
                                      </p:cBhvr>
                                      <p:tavLst>
                                        <p:tav tm="0">
                                          <p:val>
                                            <p:strVal val="ppt_h"/>
                                          </p:val>
                                        </p:tav>
                                        <p:tav tm="100000">
                                          <p:val>
                                            <p:fltVal val="0"/>
                                          </p:val>
                                        </p:tav>
                                      </p:tavLst>
                                    </p:anim>
                                    <p:animEffect transition="out" filter="fade">
                                      <p:cBhvr>
                                        <p:cTn id="197" dur="500"/>
                                        <p:tgtEl>
                                          <p:spTgt spid="264"/>
                                        </p:tgtEl>
                                      </p:cBhvr>
                                    </p:animEffect>
                                    <p:set>
                                      <p:cBhvr>
                                        <p:cTn id="198" dur="1" fill="hold">
                                          <p:stCondLst>
                                            <p:cond delay="499"/>
                                          </p:stCondLst>
                                        </p:cTn>
                                        <p:tgtEl>
                                          <p:spTgt spid="264"/>
                                        </p:tgtEl>
                                        <p:attrNameLst>
                                          <p:attrName>style.visibility</p:attrName>
                                        </p:attrNameLst>
                                      </p:cBhvr>
                                      <p:to>
                                        <p:strVal val="hidden"/>
                                      </p:to>
                                    </p:set>
                                  </p:childTnLst>
                                </p:cTn>
                              </p:par>
                              <p:par>
                                <p:cTn id="199" presetID="53" presetClass="exit" presetSubtype="32" fill="hold" grpId="0" nodeType="withEffect">
                                  <p:stCondLst>
                                    <p:cond delay="0"/>
                                  </p:stCondLst>
                                  <p:childTnLst>
                                    <p:anim calcmode="lin" valueType="num">
                                      <p:cBhvr>
                                        <p:cTn id="200" dur="500"/>
                                        <p:tgtEl>
                                          <p:spTgt spid="11"/>
                                        </p:tgtEl>
                                        <p:attrNameLst>
                                          <p:attrName>ppt_w</p:attrName>
                                        </p:attrNameLst>
                                      </p:cBhvr>
                                      <p:tavLst>
                                        <p:tav tm="0">
                                          <p:val>
                                            <p:strVal val="ppt_w"/>
                                          </p:val>
                                        </p:tav>
                                        <p:tav tm="100000">
                                          <p:val>
                                            <p:fltVal val="0"/>
                                          </p:val>
                                        </p:tav>
                                      </p:tavLst>
                                    </p:anim>
                                    <p:anim calcmode="lin" valueType="num">
                                      <p:cBhvr>
                                        <p:cTn id="201" dur="500"/>
                                        <p:tgtEl>
                                          <p:spTgt spid="11"/>
                                        </p:tgtEl>
                                        <p:attrNameLst>
                                          <p:attrName>ppt_h</p:attrName>
                                        </p:attrNameLst>
                                      </p:cBhvr>
                                      <p:tavLst>
                                        <p:tav tm="0">
                                          <p:val>
                                            <p:strVal val="ppt_h"/>
                                          </p:val>
                                        </p:tav>
                                        <p:tav tm="100000">
                                          <p:val>
                                            <p:fltVal val="0"/>
                                          </p:val>
                                        </p:tav>
                                      </p:tavLst>
                                    </p:anim>
                                    <p:animEffect transition="out" filter="fade">
                                      <p:cBhvr>
                                        <p:cTn id="202" dur="500"/>
                                        <p:tgtEl>
                                          <p:spTgt spid="11"/>
                                        </p:tgtEl>
                                      </p:cBhvr>
                                    </p:animEffect>
                                    <p:set>
                                      <p:cBhvr>
                                        <p:cTn id="20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4" restart="whenNotActive" fill="hold" evtFilter="cancelBubble" nodeType="interactiveSeq">
                <p:stCondLst>
                  <p:cond evt="onClick" delay="0">
                    <p:tgtEl>
                      <p:spTgt spid="12"/>
                    </p:tgtEl>
                  </p:cond>
                </p:stCondLst>
                <p:endSync evt="end" delay="0">
                  <p:rtn val="all"/>
                </p:endSync>
                <p:childTnLst>
                  <p:par>
                    <p:cTn id="205" fill="hold">
                      <p:stCondLst>
                        <p:cond delay="0"/>
                      </p:stCondLst>
                      <p:childTnLst>
                        <p:par>
                          <p:cTn id="206" fill="hold">
                            <p:stCondLst>
                              <p:cond delay="0"/>
                            </p:stCondLst>
                            <p:childTnLst>
                              <p:par>
                                <p:cTn id="207" presetID="6" presetClass="entr" presetSubtype="16" fill="hold" grpId="0" nodeType="clickEffect">
                                  <p:stCondLst>
                                    <p:cond delay="0"/>
                                  </p:stCondLst>
                                  <p:childTnLst>
                                    <p:set>
                                      <p:cBhvr>
                                        <p:cTn id="208" dur="1" fill="hold">
                                          <p:stCondLst>
                                            <p:cond delay="0"/>
                                          </p:stCondLst>
                                        </p:cTn>
                                        <p:tgtEl>
                                          <p:spTgt spid="265"/>
                                        </p:tgtEl>
                                        <p:attrNameLst>
                                          <p:attrName>style.visibility</p:attrName>
                                        </p:attrNameLst>
                                      </p:cBhvr>
                                      <p:to>
                                        <p:strVal val="visible"/>
                                      </p:to>
                                    </p:set>
                                    <p:animEffect transition="in" filter="circle(in)">
                                      <p:cBhvr>
                                        <p:cTn id="209" dur="500"/>
                                        <p:tgtEl>
                                          <p:spTgt spid="265"/>
                                        </p:tgtEl>
                                      </p:cBhvr>
                                    </p:animEffect>
                                  </p:childTnLst>
                                </p:cTn>
                              </p:par>
                            </p:childTnLst>
                          </p:cTn>
                        </p:par>
                      </p:childTnLst>
                    </p:cTn>
                  </p:par>
                  <p:par>
                    <p:cTn id="210" fill="hold">
                      <p:stCondLst>
                        <p:cond delay="indefinite"/>
                      </p:stCondLst>
                      <p:childTnLst>
                        <p:par>
                          <p:cTn id="211" fill="hold">
                            <p:stCondLst>
                              <p:cond delay="0"/>
                            </p:stCondLst>
                            <p:childTnLst>
                              <p:par>
                                <p:cTn id="212" presetID="19" presetClass="emph" presetSubtype="0" fill="hold" grpId="0" nodeType="clickEffect">
                                  <p:stCondLst>
                                    <p:cond delay="0"/>
                                  </p:stCondLst>
                                  <p:childTnLst>
                                    <p:animClr clrSpc="rgb" dir="cw">
                                      <p:cBhvr override="childStyle">
                                        <p:cTn id="213" dur="500" fill="hold"/>
                                        <p:tgtEl>
                                          <p:spTgt spid="212"/>
                                        </p:tgtEl>
                                        <p:attrNameLst>
                                          <p:attrName>style.color</p:attrName>
                                        </p:attrNameLst>
                                      </p:cBhvr>
                                      <p:to>
                                        <a:schemeClr val="accent2"/>
                                      </p:to>
                                    </p:animClr>
                                    <p:animClr clrSpc="rgb" dir="cw">
                                      <p:cBhvr>
                                        <p:cTn id="214" dur="500" fill="hold"/>
                                        <p:tgtEl>
                                          <p:spTgt spid="212"/>
                                        </p:tgtEl>
                                        <p:attrNameLst>
                                          <p:attrName>fillcolor</p:attrName>
                                        </p:attrNameLst>
                                      </p:cBhvr>
                                      <p:to>
                                        <a:schemeClr val="accent2"/>
                                      </p:to>
                                    </p:animClr>
                                    <p:set>
                                      <p:cBhvr>
                                        <p:cTn id="215" dur="500" fill="hold"/>
                                        <p:tgtEl>
                                          <p:spTgt spid="212"/>
                                        </p:tgtEl>
                                        <p:attrNameLst>
                                          <p:attrName>fill.type</p:attrName>
                                        </p:attrNameLst>
                                      </p:cBhvr>
                                      <p:to>
                                        <p:strVal val="solid"/>
                                      </p:to>
                                    </p:set>
                                    <p:set>
                                      <p:cBhvr>
                                        <p:cTn id="216" dur="500" fill="hold"/>
                                        <p:tgtEl>
                                          <p:spTgt spid="212"/>
                                        </p:tgtEl>
                                        <p:attrNameLst>
                                          <p:attrName>fill.on</p:attrName>
                                        </p:attrNameLst>
                                      </p:cBhvr>
                                      <p:to>
                                        <p:strVal val="true"/>
                                      </p:to>
                                    </p:set>
                                  </p:childTnLst>
                                </p:cTn>
                              </p:par>
                              <p:par>
                                <p:cTn id="217" presetID="19" presetClass="emph" presetSubtype="0" fill="hold" grpId="0" nodeType="withEffect">
                                  <p:stCondLst>
                                    <p:cond delay="0"/>
                                  </p:stCondLst>
                                  <p:childTnLst>
                                    <p:animClr clrSpc="rgb" dir="cw">
                                      <p:cBhvr override="childStyle">
                                        <p:cTn id="218" dur="500" fill="hold"/>
                                        <p:tgtEl>
                                          <p:spTgt spid="214"/>
                                        </p:tgtEl>
                                        <p:attrNameLst>
                                          <p:attrName>style.color</p:attrName>
                                        </p:attrNameLst>
                                      </p:cBhvr>
                                      <p:to>
                                        <a:schemeClr val="accent2"/>
                                      </p:to>
                                    </p:animClr>
                                    <p:animClr clrSpc="rgb" dir="cw">
                                      <p:cBhvr>
                                        <p:cTn id="219" dur="500" fill="hold"/>
                                        <p:tgtEl>
                                          <p:spTgt spid="214"/>
                                        </p:tgtEl>
                                        <p:attrNameLst>
                                          <p:attrName>fillcolor</p:attrName>
                                        </p:attrNameLst>
                                      </p:cBhvr>
                                      <p:to>
                                        <a:schemeClr val="accent2"/>
                                      </p:to>
                                    </p:animClr>
                                    <p:set>
                                      <p:cBhvr>
                                        <p:cTn id="220" dur="500" fill="hold"/>
                                        <p:tgtEl>
                                          <p:spTgt spid="214"/>
                                        </p:tgtEl>
                                        <p:attrNameLst>
                                          <p:attrName>fill.type</p:attrName>
                                        </p:attrNameLst>
                                      </p:cBhvr>
                                      <p:to>
                                        <p:strVal val="solid"/>
                                      </p:to>
                                    </p:set>
                                    <p:set>
                                      <p:cBhvr>
                                        <p:cTn id="221" dur="500" fill="hold"/>
                                        <p:tgtEl>
                                          <p:spTgt spid="214"/>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213"/>
                                        </p:tgtEl>
                                        <p:attrNameLst>
                                          <p:attrName>style.color</p:attrName>
                                        </p:attrNameLst>
                                      </p:cBhvr>
                                      <p:to>
                                        <a:schemeClr val="accent2"/>
                                      </p:to>
                                    </p:animClr>
                                    <p:animClr clrSpc="rgb" dir="cw">
                                      <p:cBhvr>
                                        <p:cTn id="224" dur="500" fill="hold"/>
                                        <p:tgtEl>
                                          <p:spTgt spid="213"/>
                                        </p:tgtEl>
                                        <p:attrNameLst>
                                          <p:attrName>fillcolor</p:attrName>
                                        </p:attrNameLst>
                                      </p:cBhvr>
                                      <p:to>
                                        <a:schemeClr val="accent2"/>
                                      </p:to>
                                    </p:animClr>
                                    <p:set>
                                      <p:cBhvr>
                                        <p:cTn id="225" dur="500" fill="hold"/>
                                        <p:tgtEl>
                                          <p:spTgt spid="213"/>
                                        </p:tgtEl>
                                        <p:attrNameLst>
                                          <p:attrName>fill.type</p:attrName>
                                        </p:attrNameLst>
                                      </p:cBhvr>
                                      <p:to>
                                        <p:strVal val="solid"/>
                                      </p:to>
                                    </p:set>
                                    <p:set>
                                      <p:cBhvr>
                                        <p:cTn id="226" dur="500" fill="hold"/>
                                        <p:tgtEl>
                                          <p:spTgt spid="213"/>
                                        </p:tgtEl>
                                        <p:attrNameLst>
                                          <p:attrName>fill.on</p:attrName>
                                        </p:attrNameLst>
                                      </p:cBhvr>
                                      <p:to>
                                        <p:strVal val="true"/>
                                      </p:to>
                                    </p:set>
                                  </p:childTnLst>
                                </p:cTn>
                              </p:par>
                            </p:childTnLst>
                          </p:cTn>
                        </p:par>
                      </p:childTnLst>
                    </p:cTn>
                  </p:par>
                  <p:par>
                    <p:cTn id="227" fill="hold">
                      <p:stCondLst>
                        <p:cond delay="indefinite"/>
                      </p:stCondLst>
                      <p:childTnLst>
                        <p:par>
                          <p:cTn id="228" fill="hold">
                            <p:stCondLst>
                              <p:cond delay="0"/>
                            </p:stCondLst>
                            <p:childTnLst>
                              <p:par>
                                <p:cTn id="229" presetID="53" presetClass="exit" presetSubtype="32" fill="hold" grpId="1" nodeType="clickEffect">
                                  <p:stCondLst>
                                    <p:cond delay="0"/>
                                  </p:stCondLst>
                                  <p:childTnLst>
                                    <p:anim calcmode="lin" valueType="num">
                                      <p:cBhvr>
                                        <p:cTn id="230" dur="500"/>
                                        <p:tgtEl>
                                          <p:spTgt spid="212"/>
                                        </p:tgtEl>
                                        <p:attrNameLst>
                                          <p:attrName>ppt_w</p:attrName>
                                        </p:attrNameLst>
                                      </p:cBhvr>
                                      <p:tavLst>
                                        <p:tav tm="0">
                                          <p:val>
                                            <p:strVal val="ppt_w"/>
                                          </p:val>
                                        </p:tav>
                                        <p:tav tm="100000">
                                          <p:val>
                                            <p:fltVal val="0"/>
                                          </p:val>
                                        </p:tav>
                                      </p:tavLst>
                                    </p:anim>
                                    <p:anim calcmode="lin" valueType="num">
                                      <p:cBhvr>
                                        <p:cTn id="231" dur="500"/>
                                        <p:tgtEl>
                                          <p:spTgt spid="212"/>
                                        </p:tgtEl>
                                        <p:attrNameLst>
                                          <p:attrName>ppt_h</p:attrName>
                                        </p:attrNameLst>
                                      </p:cBhvr>
                                      <p:tavLst>
                                        <p:tav tm="0">
                                          <p:val>
                                            <p:strVal val="ppt_h"/>
                                          </p:val>
                                        </p:tav>
                                        <p:tav tm="100000">
                                          <p:val>
                                            <p:fltVal val="0"/>
                                          </p:val>
                                        </p:tav>
                                      </p:tavLst>
                                    </p:anim>
                                    <p:animEffect transition="out" filter="fade">
                                      <p:cBhvr>
                                        <p:cTn id="232" dur="500"/>
                                        <p:tgtEl>
                                          <p:spTgt spid="212"/>
                                        </p:tgtEl>
                                      </p:cBhvr>
                                    </p:animEffect>
                                    <p:set>
                                      <p:cBhvr>
                                        <p:cTn id="233" dur="1" fill="hold">
                                          <p:stCondLst>
                                            <p:cond delay="499"/>
                                          </p:stCondLst>
                                        </p:cTn>
                                        <p:tgtEl>
                                          <p:spTgt spid="212"/>
                                        </p:tgtEl>
                                        <p:attrNameLst>
                                          <p:attrName>style.visibility</p:attrName>
                                        </p:attrNameLst>
                                      </p:cBhvr>
                                      <p:to>
                                        <p:strVal val="hidden"/>
                                      </p:to>
                                    </p:set>
                                  </p:childTnLst>
                                </p:cTn>
                              </p:par>
                              <p:par>
                                <p:cTn id="234" presetID="53" presetClass="exit" presetSubtype="32" fill="hold" grpId="1" nodeType="withEffect">
                                  <p:stCondLst>
                                    <p:cond delay="0"/>
                                  </p:stCondLst>
                                  <p:childTnLst>
                                    <p:anim calcmode="lin" valueType="num">
                                      <p:cBhvr>
                                        <p:cTn id="235" dur="500"/>
                                        <p:tgtEl>
                                          <p:spTgt spid="214"/>
                                        </p:tgtEl>
                                        <p:attrNameLst>
                                          <p:attrName>ppt_w</p:attrName>
                                        </p:attrNameLst>
                                      </p:cBhvr>
                                      <p:tavLst>
                                        <p:tav tm="0">
                                          <p:val>
                                            <p:strVal val="ppt_w"/>
                                          </p:val>
                                        </p:tav>
                                        <p:tav tm="100000">
                                          <p:val>
                                            <p:fltVal val="0"/>
                                          </p:val>
                                        </p:tav>
                                      </p:tavLst>
                                    </p:anim>
                                    <p:anim calcmode="lin" valueType="num">
                                      <p:cBhvr>
                                        <p:cTn id="236" dur="500"/>
                                        <p:tgtEl>
                                          <p:spTgt spid="214"/>
                                        </p:tgtEl>
                                        <p:attrNameLst>
                                          <p:attrName>ppt_h</p:attrName>
                                        </p:attrNameLst>
                                      </p:cBhvr>
                                      <p:tavLst>
                                        <p:tav tm="0">
                                          <p:val>
                                            <p:strVal val="ppt_h"/>
                                          </p:val>
                                        </p:tav>
                                        <p:tav tm="100000">
                                          <p:val>
                                            <p:fltVal val="0"/>
                                          </p:val>
                                        </p:tav>
                                      </p:tavLst>
                                    </p:anim>
                                    <p:animEffect transition="out" filter="fade">
                                      <p:cBhvr>
                                        <p:cTn id="237" dur="500"/>
                                        <p:tgtEl>
                                          <p:spTgt spid="214"/>
                                        </p:tgtEl>
                                      </p:cBhvr>
                                    </p:animEffect>
                                    <p:set>
                                      <p:cBhvr>
                                        <p:cTn id="238" dur="1" fill="hold">
                                          <p:stCondLst>
                                            <p:cond delay="499"/>
                                          </p:stCondLst>
                                        </p:cTn>
                                        <p:tgtEl>
                                          <p:spTgt spid="214"/>
                                        </p:tgtEl>
                                        <p:attrNameLst>
                                          <p:attrName>style.visibility</p:attrName>
                                        </p:attrNameLst>
                                      </p:cBhvr>
                                      <p:to>
                                        <p:strVal val="hidden"/>
                                      </p:to>
                                    </p:set>
                                  </p:childTnLst>
                                </p:cTn>
                              </p:par>
                              <p:par>
                                <p:cTn id="239" presetID="53" presetClass="exit" presetSubtype="32" fill="hold" grpId="1" nodeType="withEffect">
                                  <p:stCondLst>
                                    <p:cond delay="0"/>
                                  </p:stCondLst>
                                  <p:childTnLst>
                                    <p:anim calcmode="lin" valueType="num">
                                      <p:cBhvr>
                                        <p:cTn id="240" dur="500"/>
                                        <p:tgtEl>
                                          <p:spTgt spid="213"/>
                                        </p:tgtEl>
                                        <p:attrNameLst>
                                          <p:attrName>ppt_w</p:attrName>
                                        </p:attrNameLst>
                                      </p:cBhvr>
                                      <p:tavLst>
                                        <p:tav tm="0">
                                          <p:val>
                                            <p:strVal val="ppt_w"/>
                                          </p:val>
                                        </p:tav>
                                        <p:tav tm="100000">
                                          <p:val>
                                            <p:fltVal val="0"/>
                                          </p:val>
                                        </p:tav>
                                      </p:tavLst>
                                    </p:anim>
                                    <p:anim calcmode="lin" valueType="num">
                                      <p:cBhvr>
                                        <p:cTn id="241" dur="500"/>
                                        <p:tgtEl>
                                          <p:spTgt spid="213"/>
                                        </p:tgtEl>
                                        <p:attrNameLst>
                                          <p:attrName>ppt_h</p:attrName>
                                        </p:attrNameLst>
                                      </p:cBhvr>
                                      <p:tavLst>
                                        <p:tav tm="0">
                                          <p:val>
                                            <p:strVal val="ppt_h"/>
                                          </p:val>
                                        </p:tav>
                                        <p:tav tm="100000">
                                          <p:val>
                                            <p:fltVal val="0"/>
                                          </p:val>
                                        </p:tav>
                                      </p:tavLst>
                                    </p:anim>
                                    <p:animEffect transition="out" filter="fade">
                                      <p:cBhvr>
                                        <p:cTn id="242" dur="500"/>
                                        <p:tgtEl>
                                          <p:spTgt spid="213"/>
                                        </p:tgtEl>
                                      </p:cBhvr>
                                    </p:animEffect>
                                    <p:set>
                                      <p:cBhvr>
                                        <p:cTn id="243" dur="1" fill="hold">
                                          <p:stCondLst>
                                            <p:cond delay="499"/>
                                          </p:stCondLst>
                                        </p:cTn>
                                        <p:tgtEl>
                                          <p:spTgt spid="213"/>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53" presetClass="exit" presetSubtype="32" fill="hold" grpId="1" nodeType="clickEffect">
                                  <p:stCondLst>
                                    <p:cond delay="0"/>
                                  </p:stCondLst>
                                  <p:childTnLst>
                                    <p:anim calcmode="lin" valueType="num">
                                      <p:cBhvr>
                                        <p:cTn id="247" dur="500"/>
                                        <p:tgtEl>
                                          <p:spTgt spid="265"/>
                                        </p:tgtEl>
                                        <p:attrNameLst>
                                          <p:attrName>ppt_w</p:attrName>
                                        </p:attrNameLst>
                                      </p:cBhvr>
                                      <p:tavLst>
                                        <p:tav tm="0">
                                          <p:val>
                                            <p:strVal val="ppt_w"/>
                                          </p:val>
                                        </p:tav>
                                        <p:tav tm="100000">
                                          <p:val>
                                            <p:fltVal val="0"/>
                                          </p:val>
                                        </p:tav>
                                      </p:tavLst>
                                    </p:anim>
                                    <p:anim calcmode="lin" valueType="num">
                                      <p:cBhvr>
                                        <p:cTn id="248" dur="500"/>
                                        <p:tgtEl>
                                          <p:spTgt spid="265"/>
                                        </p:tgtEl>
                                        <p:attrNameLst>
                                          <p:attrName>ppt_h</p:attrName>
                                        </p:attrNameLst>
                                      </p:cBhvr>
                                      <p:tavLst>
                                        <p:tav tm="0">
                                          <p:val>
                                            <p:strVal val="ppt_h"/>
                                          </p:val>
                                        </p:tav>
                                        <p:tav tm="100000">
                                          <p:val>
                                            <p:fltVal val="0"/>
                                          </p:val>
                                        </p:tav>
                                      </p:tavLst>
                                    </p:anim>
                                    <p:animEffect transition="out" filter="fade">
                                      <p:cBhvr>
                                        <p:cTn id="249" dur="500"/>
                                        <p:tgtEl>
                                          <p:spTgt spid="265"/>
                                        </p:tgtEl>
                                      </p:cBhvr>
                                    </p:animEffect>
                                    <p:set>
                                      <p:cBhvr>
                                        <p:cTn id="250" dur="1" fill="hold">
                                          <p:stCondLst>
                                            <p:cond delay="499"/>
                                          </p:stCondLst>
                                        </p:cTn>
                                        <p:tgtEl>
                                          <p:spTgt spid="265"/>
                                        </p:tgtEl>
                                        <p:attrNameLst>
                                          <p:attrName>style.visibility</p:attrName>
                                        </p:attrNameLst>
                                      </p:cBhvr>
                                      <p:to>
                                        <p:strVal val="hidden"/>
                                      </p:to>
                                    </p:set>
                                  </p:childTnLst>
                                </p:cTn>
                              </p:par>
                              <p:par>
                                <p:cTn id="251" presetID="53" presetClass="exit" presetSubtype="32" fill="hold" grpId="0" nodeType="withEffect">
                                  <p:stCondLst>
                                    <p:cond delay="0"/>
                                  </p:stCondLst>
                                  <p:childTnLst>
                                    <p:anim calcmode="lin" valueType="num">
                                      <p:cBhvr>
                                        <p:cTn id="252" dur="500"/>
                                        <p:tgtEl>
                                          <p:spTgt spid="12"/>
                                        </p:tgtEl>
                                        <p:attrNameLst>
                                          <p:attrName>ppt_w</p:attrName>
                                        </p:attrNameLst>
                                      </p:cBhvr>
                                      <p:tavLst>
                                        <p:tav tm="0">
                                          <p:val>
                                            <p:strVal val="ppt_w"/>
                                          </p:val>
                                        </p:tav>
                                        <p:tav tm="100000">
                                          <p:val>
                                            <p:fltVal val="0"/>
                                          </p:val>
                                        </p:tav>
                                      </p:tavLst>
                                    </p:anim>
                                    <p:anim calcmode="lin" valueType="num">
                                      <p:cBhvr>
                                        <p:cTn id="253" dur="500"/>
                                        <p:tgtEl>
                                          <p:spTgt spid="12"/>
                                        </p:tgtEl>
                                        <p:attrNameLst>
                                          <p:attrName>ppt_h</p:attrName>
                                        </p:attrNameLst>
                                      </p:cBhvr>
                                      <p:tavLst>
                                        <p:tav tm="0">
                                          <p:val>
                                            <p:strVal val="ppt_h"/>
                                          </p:val>
                                        </p:tav>
                                        <p:tav tm="100000">
                                          <p:val>
                                            <p:fltVal val="0"/>
                                          </p:val>
                                        </p:tav>
                                      </p:tavLst>
                                    </p:anim>
                                    <p:animEffect transition="out" filter="fade">
                                      <p:cBhvr>
                                        <p:cTn id="254" dur="500"/>
                                        <p:tgtEl>
                                          <p:spTgt spid="12"/>
                                        </p:tgtEl>
                                      </p:cBhvr>
                                    </p:animEffect>
                                    <p:set>
                                      <p:cBhvr>
                                        <p:cTn id="25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56" restart="whenNotActive" fill="hold" evtFilter="cancelBubble" nodeType="interactiveSeq">
                <p:stCondLst>
                  <p:cond evt="onClick" delay="0">
                    <p:tgtEl>
                      <p:spTgt spid="13"/>
                    </p:tgtEl>
                  </p:cond>
                </p:stCondLst>
                <p:endSync evt="end" delay="0">
                  <p:rtn val="all"/>
                </p:endSync>
                <p:childTnLst>
                  <p:par>
                    <p:cTn id="257" fill="hold">
                      <p:stCondLst>
                        <p:cond delay="0"/>
                      </p:stCondLst>
                      <p:childTnLst>
                        <p:par>
                          <p:cTn id="258" fill="hold">
                            <p:stCondLst>
                              <p:cond delay="0"/>
                            </p:stCondLst>
                            <p:childTnLst>
                              <p:par>
                                <p:cTn id="259" presetID="6" presetClass="entr" presetSubtype="16" fill="hold" grpId="0" nodeType="clickEffect">
                                  <p:stCondLst>
                                    <p:cond delay="0"/>
                                  </p:stCondLst>
                                  <p:childTnLst>
                                    <p:set>
                                      <p:cBhvr>
                                        <p:cTn id="260" dur="1" fill="hold">
                                          <p:stCondLst>
                                            <p:cond delay="0"/>
                                          </p:stCondLst>
                                        </p:cTn>
                                        <p:tgtEl>
                                          <p:spTgt spid="266"/>
                                        </p:tgtEl>
                                        <p:attrNameLst>
                                          <p:attrName>style.visibility</p:attrName>
                                        </p:attrNameLst>
                                      </p:cBhvr>
                                      <p:to>
                                        <p:strVal val="visible"/>
                                      </p:to>
                                    </p:set>
                                    <p:animEffect transition="in" filter="circle(in)">
                                      <p:cBhvr>
                                        <p:cTn id="261" dur="500"/>
                                        <p:tgtEl>
                                          <p:spTgt spid="266"/>
                                        </p:tgtEl>
                                      </p:cBhvr>
                                    </p:animEffect>
                                  </p:childTnLst>
                                </p:cTn>
                              </p:par>
                            </p:childTnLst>
                          </p:cTn>
                        </p:par>
                      </p:childTnLst>
                    </p:cTn>
                  </p:par>
                  <p:par>
                    <p:cTn id="262" fill="hold">
                      <p:stCondLst>
                        <p:cond delay="indefinite"/>
                      </p:stCondLst>
                      <p:childTnLst>
                        <p:par>
                          <p:cTn id="263" fill="hold">
                            <p:stCondLst>
                              <p:cond delay="0"/>
                            </p:stCondLst>
                            <p:childTnLst>
                              <p:par>
                                <p:cTn id="264" presetID="19" presetClass="emph" presetSubtype="0" fill="hold" grpId="0" nodeType="clickEffect">
                                  <p:stCondLst>
                                    <p:cond delay="0"/>
                                  </p:stCondLst>
                                  <p:childTnLst>
                                    <p:animClr clrSpc="rgb" dir="cw">
                                      <p:cBhvr override="childStyle">
                                        <p:cTn id="265" dur="500" fill="hold"/>
                                        <p:tgtEl>
                                          <p:spTgt spid="219"/>
                                        </p:tgtEl>
                                        <p:attrNameLst>
                                          <p:attrName>style.color</p:attrName>
                                        </p:attrNameLst>
                                      </p:cBhvr>
                                      <p:to>
                                        <a:schemeClr val="accent2"/>
                                      </p:to>
                                    </p:animClr>
                                    <p:animClr clrSpc="rgb" dir="cw">
                                      <p:cBhvr>
                                        <p:cTn id="266" dur="500" fill="hold"/>
                                        <p:tgtEl>
                                          <p:spTgt spid="219"/>
                                        </p:tgtEl>
                                        <p:attrNameLst>
                                          <p:attrName>fillcolor</p:attrName>
                                        </p:attrNameLst>
                                      </p:cBhvr>
                                      <p:to>
                                        <a:schemeClr val="accent2"/>
                                      </p:to>
                                    </p:animClr>
                                    <p:set>
                                      <p:cBhvr>
                                        <p:cTn id="267" dur="500" fill="hold"/>
                                        <p:tgtEl>
                                          <p:spTgt spid="219"/>
                                        </p:tgtEl>
                                        <p:attrNameLst>
                                          <p:attrName>fill.type</p:attrName>
                                        </p:attrNameLst>
                                      </p:cBhvr>
                                      <p:to>
                                        <p:strVal val="solid"/>
                                      </p:to>
                                    </p:set>
                                    <p:set>
                                      <p:cBhvr>
                                        <p:cTn id="268" dur="500" fill="hold"/>
                                        <p:tgtEl>
                                          <p:spTgt spid="219"/>
                                        </p:tgtEl>
                                        <p:attrNameLst>
                                          <p:attrName>fill.on</p:attrName>
                                        </p:attrNameLst>
                                      </p:cBhvr>
                                      <p:to>
                                        <p:strVal val="true"/>
                                      </p:to>
                                    </p:set>
                                  </p:childTnLst>
                                </p:cTn>
                              </p:par>
                              <p:par>
                                <p:cTn id="269" presetID="19" presetClass="emph" presetSubtype="0" fill="hold" grpId="0" nodeType="withEffect">
                                  <p:stCondLst>
                                    <p:cond delay="0"/>
                                  </p:stCondLst>
                                  <p:childTnLst>
                                    <p:animClr clrSpc="rgb" dir="cw">
                                      <p:cBhvr override="childStyle">
                                        <p:cTn id="270" dur="500" fill="hold"/>
                                        <p:tgtEl>
                                          <p:spTgt spid="221"/>
                                        </p:tgtEl>
                                        <p:attrNameLst>
                                          <p:attrName>style.color</p:attrName>
                                        </p:attrNameLst>
                                      </p:cBhvr>
                                      <p:to>
                                        <a:schemeClr val="accent2"/>
                                      </p:to>
                                    </p:animClr>
                                    <p:animClr clrSpc="rgb" dir="cw">
                                      <p:cBhvr>
                                        <p:cTn id="271" dur="500" fill="hold"/>
                                        <p:tgtEl>
                                          <p:spTgt spid="221"/>
                                        </p:tgtEl>
                                        <p:attrNameLst>
                                          <p:attrName>fillcolor</p:attrName>
                                        </p:attrNameLst>
                                      </p:cBhvr>
                                      <p:to>
                                        <a:schemeClr val="accent2"/>
                                      </p:to>
                                    </p:animClr>
                                    <p:set>
                                      <p:cBhvr>
                                        <p:cTn id="272" dur="500" fill="hold"/>
                                        <p:tgtEl>
                                          <p:spTgt spid="221"/>
                                        </p:tgtEl>
                                        <p:attrNameLst>
                                          <p:attrName>fill.type</p:attrName>
                                        </p:attrNameLst>
                                      </p:cBhvr>
                                      <p:to>
                                        <p:strVal val="solid"/>
                                      </p:to>
                                    </p:set>
                                    <p:set>
                                      <p:cBhvr>
                                        <p:cTn id="273" dur="500" fill="hold"/>
                                        <p:tgtEl>
                                          <p:spTgt spid="221"/>
                                        </p:tgtEl>
                                        <p:attrNameLst>
                                          <p:attrName>fill.on</p:attrName>
                                        </p:attrNameLst>
                                      </p:cBhvr>
                                      <p:to>
                                        <p:strVal val="true"/>
                                      </p:to>
                                    </p:set>
                                  </p:childTnLst>
                                </p:cTn>
                              </p:par>
                              <p:par>
                                <p:cTn id="274" presetID="19" presetClass="emph" presetSubtype="0" fill="hold" grpId="0" nodeType="withEffect">
                                  <p:stCondLst>
                                    <p:cond delay="0"/>
                                  </p:stCondLst>
                                  <p:childTnLst>
                                    <p:animClr clrSpc="rgb" dir="cw">
                                      <p:cBhvr override="childStyle">
                                        <p:cTn id="275" dur="500" fill="hold"/>
                                        <p:tgtEl>
                                          <p:spTgt spid="220"/>
                                        </p:tgtEl>
                                        <p:attrNameLst>
                                          <p:attrName>style.color</p:attrName>
                                        </p:attrNameLst>
                                      </p:cBhvr>
                                      <p:to>
                                        <a:schemeClr val="accent2"/>
                                      </p:to>
                                    </p:animClr>
                                    <p:animClr clrSpc="rgb" dir="cw">
                                      <p:cBhvr>
                                        <p:cTn id="276" dur="500" fill="hold"/>
                                        <p:tgtEl>
                                          <p:spTgt spid="220"/>
                                        </p:tgtEl>
                                        <p:attrNameLst>
                                          <p:attrName>fillcolor</p:attrName>
                                        </p:attrNameLst>
                                      </p:cBhvr>
                                      <p:to>
                                        <a:schemeClr val="accent2"/>
                                      </p:to>
                                    </p:animClr>
                                    <p:set>
                                      <p:cBhvr>
                                        <p:cTn id="277" dur="500" fill="hold"/>
                                        <p:tgtEl>
                                          <p:spTgt spid="220"/>
                                        </p:tgtEl>
                                        <p:attrNameLst>
                                          <p:attrName>fill.type</p:attrName>
                                        </p:attrNameLst>
                                      </p:cBhvr>
                                      <p:to>
                                        <p:strVal val="solid"/>
                                      </p:to>
                                    </p:set>
                                    <p:set>
                                      <p:cBhvr>
                                        <p:cTn id="278" dur="500" fill="hold"/>
                                        <p:tgtEl>
                                          <p:spTgt spid="220"/>
                                        </p:tgtEl>
                                        <p:attrNameLst>
                                          <p:attrName>fill.on</p:attrName>
                                        </p:attrNameLst>
                                      </p:cBhvr>
                                      <p:to>
                                        <p:strVal val="true"/>
                                      </p:to>
                                    </p:set>
                                  </p:childTnLst>
                                </p:cTn>
                              </p:par>
                              <p:par>
                                <p:cTn id="279" presetID="19" presetClass="emph" presetSubtype="0" fill="hold" grpId="0" nodeType="withEffect">
                                  <p:stCondLst>
                                    <p:cond delay="0"/>
                                  </p:stCondLst>
                                  <p:childTnLst>
                                    <p:animClr clrSpc="rgb" dir="cw">
                                      <p:cBhvr override="childStyle">
                                        <p:cTn id="280" dur="500" fill="hold"/>
                                        <p:tgtEl>
                                          <p:spTgt spid="222"/>
                                        </p:tgtEl>
                                        <p:attrNameLst>
                                          <p:attrName>style.color</p:attrName>
                                        </p:attrNameLst>
                                      </p:cBhvr>
                                      <p:to>
                                        <a:schemeClr val="accent2"/>
                                      </p:to>
                                    </p:animClr>
                                    <p:animClr clrSpc="rgb" dir="cw">
                                      <p:cBhvr>
                                        <p:cTn id="281" dur="500" fill="hold"/>
                                        <p:tgtEl>
                                          <p:spTgt spid="222"/>
                                        </p:tgtEl>
                                        <p:attrNameLst>
                                          <p:attrName>fillcolor</p:attrName>
                                        </p:attrNameLst>
                                      </p:cBhvr>
                                      <p:to>
                                        <a:schemeClr val="accent2"/>
                                      </p:to>
                                    </p:animClr>
                                    <p:set>
                                      <p:cBhvr>
                                        <p:cTn id="282" dur="500" fill="hold"/>
                                        <p:tgtEl>
                                          <p:spTgt spid="222"/>
                                        </p:tgtEl>
                                        <p:attrNameLst>
                                          <p:attrName>fill.type</p:attrName>
                                        </p:attrNameLst>
                                      </p:cBhvr>
                                      <p:to>
                                        <p:strVal val="solid"/>
                                      </p:to>
                                    </p:set>
                                    <p:set>
                                      <p:cBhvr>
                                        <p:cTn id="283" dur="500" fill="hold"/>
                                        <p:tgtEl>
                                          <p:spTgt spid="222"/>
                                        </p:tgtEl>
                                        <p:attrNameLst>
                                          <p:attrName>fill.on</p:attrName>
                                        </p:attrNameLst>
                                      </p:cBhvr>
                                      <p:to>
                                        <p:strVal val="true"/>
                                      </p:to>
                                    </p:set>
                                  </p:childTnLst>
                                </p:cTn>
                              </p:par>
                              <p:par>
                                <p:cTn id="284" presetID="19" presetClass="emph" presetSubtype="0" fill="hold" grpId="0" nodeType="withEffect">
                                  <p:stCondLst>
                                    <p:cond delay="0"/>
                                  </p:stCondLst>
                                  <p:childTnLst>
                                    <p:animClr clrSpc="rgb" dir="cw">
                                      <p:cBhvr override="childStyle">
                                        <p:cTn id="285" dur="500" fill="hold"/>
                                        <p:tgtEl>
                                          <p:spTgt spid="224"/>
                                        </p:tgtEl>
                                        <p:attrNameLst>
                                          <p:attrName>style.color</p:attrName>
                                        </p:attrNameLst>
                                      </p:cBhvr>
                                      <p:to>
                                        <a:schemeClr val="accent2"/>
                                      </p:to>
                                    </p:animClr>
                                    <p:animClr clrSpc="rgb" dir="cw">
                                      <p:cBhvr>
                                        <p:cTn id="286" dur="500" fill="hold"/>
                                        <p:tgtEl>
                                          <p:spTgt spid="224"/>
                                        </p:tgtEl>
                                        <p:attrNameLst>
                                          <p:attrName>fillcolor</p:attrName>
                                        </p:attrNameLst>
                                      </p:cBhvr>
                                      <p:to>
                                        <a:schemeClr val="accent2"/>
                                      </p:to>
                                    </p:animClr>
                                    <p:set>
                                      <p:cBhvr>
                                        <p:cTn id="287" dur="500" fill="hold"/>
                                        <p:tgtEl>
                                          <p:spTgt spid="224"/>
                                        </p:tgtEl>
                                        <p:attrNameLst>
                                          <p:attrName>fill.type</p:attrName>
                                        </p:attrNameLst>
                                      </p:cBhvr>
                                      <p:to>
                                        <p:strVal val="solid"/>
                                      </p:to>
                                    </p:set>
                                    <p:set>
                                      <p:cBhvr>
                                        <p:cTn id="288" dur="500" fill="hold"/>
                                        <p:tgtEl>
                                          <p:spTgt spid="224"/>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223"/>
                                        </p:tgtEl>
                                        <p:attrNameLst>
                                          <p:attrName>style.color</p:attrName>
                                        </p:attrNameLst>
                                      </p:cBhvr>
                                      <p:to>
                                        <a:schemeClr val="accent2"/>
                                      </p:to>
                                    </p:animClr>
                                    <p:animClr clrSpc="rgb" dir="cw">
                                      <p:cBhvr>
                                        <p:cTn id="291" dur="500" fill="hold"/>
                                        <p:tgtEl>
                                          <p:spTgt spid="223"/>
                                        </p:tgtEl>
                                        <p:attrNameLst>
                                          <p:attrName>fillcolor</p:attrName>
                                        </p:attrNameLst>
                                      </p:cBhvr>
                                      <p:to>
                                        <a:schemeClr val="accent2"/>
                                      </p:to>
                                    </p:animClr>
                                    <p:set>
                                      <p:cBhvr>
                                        <p:cTn id="292" dur="500" fill="hold"/>
                                        <p:tgtEl>
                                          <p:spTgt spid="223"/>
                                        </p:tgtEl>
                                        <p:attrNameLst>
                                          <p:attrName>fill.type</p:attrName>
                                        </p:attrNameLst>
                                      </p:cBhvr>
                                      <p:to>
                                        <p:strVal val="solid"/>
                                      </p:to>
                                    </p:set>
                                    <p:set>
                                      <p:cBhvr>
                                        <p:cTn id="293" dur="500" fill="hold"/>
                                        <p:tgtEl>
                                          <p:spTgt spid="223"/>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225"/>
                                        </p:tgtEl>
                                        <p:attrNameLst>
                                          <p:attrName>style.color</p:attrName>
                                        </p:attrNameLst>
                                      </p:cBhvr>
                                      <p:to>
                                        <a:schemeClr val="accent2"/>
                                      </p:to>
                                    </p:animClr>
                                    <p:animClr clrSpc="rgb" dir="cw">
                                      <p:cBhvr>
                                        <p:cTn id="296" dur="500" fill="hold"/>
                                        <p:tgtEl>
                                          <p:spTgt spid="225"/>
                                        </p:tgtEl>
                                        <p:attrNameLst>
                                          <p:attrName>fillcolor</p:attrName>
                                        </p:attrNameLst>
                                      </p:cBhvr>
                                      <p:to>
                                        <a:schemeClr val="accent2"/>
                                      </p:to>
                                    </p:animClr>
                                    <p:set>
                                      <p:cBhvr>
                                        <p:cTn id="297" dur="500" fill="hold"/>
                                        <p:tgtEl>
                                          <p:spTgt spid="225"/>
                                        </p:tgtEl>
                                        <p:attrNameLst>
                                          <p:attrName>fill.type</p:attrName>
                                        </p:attrNameLst>
                                      </p:cBhvr>
                                      <p:to>
                                        <p:strVal val="solid"/>
                                      </p:to>
                                    </p:set>
                                    <p:set>
                                      <p:cBhvr>
                                        <p:cTn id="298" dur="500" fill="hold"/>
                                        <p:tgtEl>
                                          <p:spTgt spid="225"/>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227"/>
                                        </p:tgtEl>
                                        <p:attrNameLst>
                                          <p:attrName>style.color</p:attrName>
                                        </p:attrNameLst>
                                      </p:cBhvr>
                                      <p:to>
                                        <a:schemeClr val="accent2"/>
                                      </p:to>
                                    </p:animClr>
                                    <p:animClr clrSpc="rgb" dir="cw">
                                      <p:cBhvr>
                                        <p:cTn id="301" dur="500" fill="hold"/>
                                        <p:tgtEl>
                                          <p:spTgt spid="227"/>
                                        </p:tgtEl>
                                        <p:attrNameLst>
                                          <p:attrName>fillcolor</p:attrName>
                                        </p:attrNameLst>
                                      </p:cBhvr>
                                      <p:to>
                                        <a:schemeClr val="accent2"/>
                                      </p:to>
                                    </p:animClr>
                                    <p:set>
                                      <p:cBhvr>
                                        <p:cTn id="302" dur="500" fill="hold"/>
                                        <p:tgtEl>
                                          <p:spTgt spid="227"/>
                                        </p:tgtEl>
                                        <p:attrNameLst>
                                          <p:attrName>fill.type</p:attrName>
                                        </p:attrNameLst>
                                      </p:cBhvr>
                                      <p:to>
                                        <p:strVal val="solid"/>
                                      </p:to>
                                    </p:set>
                                    <p:set>
                                      <p:cBhvr>
                                        <p:cTn id="303" dur="500" fill="hold"/>
                                        <p:tgtEl>
                                          <p:spTgt spid="227"/>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226"/>
                                        </p:tgtEl>
                                        <p:attrNameLst>
                                          <p:attrName>style.color</p:attrName>
                                        </p:attrNameLst>
                                      </p:cBhvr>
                                      <p:to>
                                        <a:schemeClr val="accent2"/>
                                      </p:to>
                                    </p:animClr>
                                    <p:animClr clrSpc="rgb" dir="cw">
                                      <p:cBhvr>
                                        <p:cTn id="306" dur="500" fill="hold"/>
                                        <p:tgtEl>
                                          <p:spTgt spid="226"/>
                                        </p:tgtEl>
                                        <p:attrNameLst>
                                          <p:attrName>fillcolor</p:attrName>
                                        </p:attrNameLst>
                                      </p:cBhvr>
                                      <p:to>
                                        <a:schemeClr val="accent2"/>
                                      </p:to>
                                    </p:animClr>
                                    <p:set>
                                      <p:cBhvr>
                                        <p:cTn id="307" dur="500" fill="hold"/>
                                        <p:tgtEl>
                                          <p:spTgt spid="226"/>
                                        </p:tgtEl>
                                        <p:attrNameLst>
                                          <p:attrName>fill.type</p:attrName>
                                        </p:attrNameLst>
                                      </p:cBhvr>
                                      <p:to>
                                        <p:strVal val="solid"/>
                                      </p:to>
                                    </p:set>
                                    <p:set>
                                      <p:cBhvr>
                                        <p:cTn id="308" dur="500" fill="hold"/>
                                        <p:tgtEl>
                                          <p:spTgt spid="226"/>
                                        </p:tgtEl>
                                        <p:attrNameLst>
                                          <p:attrName>fill.on</p:attrName>
                                        </p:attrNameLst>
                                      </p:cBhvr>
                                      <p:to>
                                        <p:strVal val="true"/>
                                      </p:to>
                                    </p:set>
                                  </p:childTnLst>
                                </p:cTn>
                              </p:par>
                            </p:childTnLst>
                          </p:cTn>
                        </p:par>
                      </p:childTnLst>
                    </p:cTn>
                  </p:par>
                  <p:par>
                    <p:cTn id="309" fill="hold">
                      <p:stCondLst>
                        <p:cond delay="indefinite"/>
                      </p:stCondLst>
                      <p:childTnLst>
                        <p:par>
                          <p:cTn id="310" fill="hold">
                            <p:stCondLst>
                              <p:cond delay="0"/>
                            </p:stCondLst>
                            <p:childTnLst>
                              <p:par>
                                <p:cTn id="311" presetID="53" presetClass="exit" presetSubtype="32" fill="hold" grpId="1" nodeType="clickEffect">
                                  <p:stCondLst>
                                    <p:cond delay="0"/>
                                  </p:stCondLst>
                                  <p:childTnLst>
                                    <p:anim calcmode="lin" valueType="num">
                                      <p:cBhvr>
                                        <p:cTn id="312" dur="500"/>
                                        <p:tgtEl>
                                          <p:spTgt spid="219"/>
                                        </p:tgtEl>
                                        <p:attrNameLst>
                                          <p:attrName>ppt_w</p:attrName>
                                        </p:attrNameLst>
                                      </p:cBhvr>
                                      <p:tavLst>
                                        <p:tav tm="0">
                                          <p:val>
                                            <p:strVal val="ppt_w"/>
                                          </p:val>
                                        </p:tav>
                                        <p:tav tm="100000">
                                          <p:val>
                                            <p:fltVal val="0"/>
                                          </p:val>
                                        </p:tav>
                                      </p:tavLst>
                                    </p:anim>
                                    <p:anim calcmode="lin" valueType="num">
                                      <p:cBhvr>
                                        <p:cTn id="313" dur="500"/>
                                        <p:tgtEl>
                                          <p:spTgt spid="219"/>
                                        </p:tgtEl>
                                        <p:attrNameLst>
                                          <p:attrName>ppt_h</p:attrName>
                                        </p:attrNameLst>
                                      </p:cBhvr>
                                      <p:tavLst>
                                        <p:tav tm="0">
                                          <p:val>
                                            <p:strVal val="ppt_h"/>
                                          </p:val>
                                        </p:tav>
                                        <p:tav tm="100000">
                                          <p:val>
                                            <p:fltVal val="0"/>
                                          </p:val>
                                        </p:tav>
                                      </p:tavLst>
                                    </p:anim>
                                    <p:animEffect transition="out" filter="fade">
                                      <p:cBhvr>
                                        <p:cTn id="314" dur="500"/>
                                        <p:tgtEl>
                                          <p:spTgt spid="219"/>
                                        </p:tgtEl>
                                      </p:cBhvr>
                                    </p:animEffect>
                                    <p:set>
                                      <p:cBhvr>
                                        <p:cTn id="315" dur="1" fill="hold">
                                          <p:stCondLst>
                                            <p:cond delay="499"/>
                                          </p:stCondLst>
                                        </p:cTn>
                                        <p:tgtEl>
                                          <p:spTgt spid="219"/>
                                        </p:tgtEl>
                                        <p:attrNameLst>
                                          <p:attrName>style.visibility</p:attrName>
                                        </p:attrNameLst>
                                      </p:cBhvr>
                                      <p:to>
                                        <p:strVal val="hidden"/>
                                      </p:to>
                                    </p:set>
                                  </p:childTnLst>
                                </p:cTn>
                              </p:par>
                              <p:par>
                                <p:cTn id="316" presetID="53" presetClass="exit" presetSubtype="32" fill="hold" grpId="1" nodeType="withEffect">
                                  <p:stCondLst>
                                    <p:cond delay="0"/>
                                  </p:stCondLst>
                                  <p:childTnLst>
                                    <p:anim calcmode="lin" valueType="num">
                                      <p:cBhvr>
                                        <p:cTn id="317" dur="500"/>
                                        <p:tgtEl>
                                          <p:spTgt spid="221"/>
                                        </p:tgtEl>
                                        <p:attrNameLst>
                                          <p:attrName>ppt_w</p:attrName>
                                        </p:attrNameLst>
                                      </p:cBhvr>
                                      <p:tavLst>
                                        <p:tav tm="0">
                                          <p:val>
                                            <p:strVal val="ppt_w"/>
                                          </p:val>
                                        </p:tav>
                                        <p:tav tm="100000">
                                          <p:val>
                                            <p:fltVal val="0"/>
                                          </p:val>
                                        </p:tav>
                                      </p:tavLst>
                                    </p:anim>
                                    <p:anim calcmode="lin" valueType="num">
                                      <p:cBhvr>
                                        <p:cTn id="318" dur="500"/>
                                        <p:tgtEl>
                                          <p:spTgt spid="221"/>
                                        </p:tgtEl>
                                        <p:attrNameLst>
                                          <p:attrName>ppt_h</p:attrName>
                                        </p:attrNameLst>
                                      </p:cBhvr>
                                      <p:tavLst>
                                        <p:tav tm="0">
                                          <p:val>
                                            <p:strVal val="ppt_h"/>
                                          </p:val>
                                        </p:tav>
                                        <p:tav tm="100000">
                                          <p:val>
                                            <p:fltVal val="0"/>
                                          </p:val>
                                        </p:tav>
                                      </p:tavLst>
                                    </p:anim>
                                    <p:animEffect transition="out" filter="fade">
                                      <p:cBhvr>
                                        <p:cTn id="319" dur="500"/>
                                        <p:tgtEl>
                                          <p:spTgt spid="221"/>
                                        </p:tgtEl>
                                      </p:cBhvr>
                                    </p:animEffect>
                                    <p:set>
                                      <p:cBhvr>
                                        <p:cTn id="320" dur="1" fill="hold">
                                          <p:stCondLst>
                                            <p:cond delay="499"/>
                                          </p:stCondLst>
                                        </p:cTn>
                                        <p:tgtEl>
                                          <p:spTgt spid="221"/>
                                        </p:tgtEl>
                                        <p:attrNameLst>
                                          <p:attrName>style.visibility</p:attrName>
                                        </p:attrNameLst>
                                      </p:cBhvr>
                                      <p:to>
                                        <p:strVal val="hidden"/>
                                      </p:to>
                                    </p:set>
                                  </p:childTnLst>
                                </p:cTn>
                              </p:par>
                              <p:par>
                                <p:cTn id="321" presetID="53" presetClass="exit" presetSubtype="32" fill="hold" grpId="1" nodeType="withEffect">
                                  <p:stCondLst>
                                    <p:cond delay="0"/>
                                  </p:stCondLst>
                                  <p:childTnLst>
                                    <p:anim calcmode="lin" valueType="num">
                                      <p:cBhvr>
                                        <p:cTn id="322" dur="500"/>
                                        <p:tgtEl>
                                          <p:spTgt spid="220"/>
                                        </p:tgtEl>
                                        <p:attrNameLst>
                                          <p:attrName>ppt_w</p:attrName>
                                        </p:attrNameLst>
                                      </p:cBhvr>
                                      <p:tavLst>
                                        <p:tav tm="0">
                                          <p:val>
                                            <p:strVal val="ppt_w"/>
                                          </p:val>
                                        </p:tav>
                                        <p:tav tm="100000">
                                          <p:val>
                                            <p:fltVal val="0"/>
                                          </p:val>
                                        </p:tav>
                                      </p:tavLst>
                                    </p:anim>
                                    <p:anim calcmode="lin" valueType="num">
                                      <p:cBhvr>
                                        <p:cTn id="323" dur="500"/>
                                        <p:tgtEl>
                                          <p:spTgt spid="220"/>
                                        </p:tgtEl>
                                        <p:attrNameLst>
                                          <p:attrName>ppt_h</p:attrName>
                                        </p:attrNameLst>
                                      </p:cBhvr>
                                      <p:tavLst>
                                        <p:tav tm="0">
                                          <p:val>
                                            <p:strVal val="ppt_h"/>
                                          </p:val>
                                        </p:tav>
                                        <p:tav tm="100000">
                                          <p:val>
                                            <p:fltVal val="0"/>
                                          </p:val>
                                        </p:tav>
                                      </p:tavLst>
                                    </p:anim>
                                    <p:animEffect transition="out" filter="fade">
                                      <p:cBhvr>
                                        <p:cTn id="324" dur="500"/>
                                        <p:tgtEl>
                                          <p:spTgt spid="220"/>
                                        </p:tgtEl>
                                      </p:cBhvr>
                                    </p:animEffect>
                                    <p:set>
                                      <p:cBhvr>
                                        <p:cTn id="325" dur="1" fill="hold">
                                          <p:stCondLst>
                                            <p:cond delay="499"/>
                                          </p:stCondLst>
                                        </p:cTn>
                                        <p:tgtEl>
                                          <p:spTgt spid="220"/>
                                        </p:tgtEl>
                                        <p:attrNameLst>
                                          <p:attrName>style.visibility</p:attrName>
                                        </p:attrNameLst>
                                      </p:cBhvr>
                                      <p:to>
                                        <p:strVal val="hidden"/>
                                      </p:to>
                                    </p:set>
                                  </p:childTnLst>
                                </p:cTn>
                              </p:par>
                              <p:par>
                                <p:cTn id="326" presetID="53" presetClass="exit" presetSubtype="32" fill="hold" grpId="1" nodeType="withEffect">
                                  <p:stCondLst>
                                    <p:cond delay="0"/>
                                  </p:stCondLst>
                                  <p:childTnLst>
                                    <p:anim calcmode="lin" valueType="num">
                                      <p:cBhvr>
                                        <p:cTn id="327" dur="500"/>
                                        <p:tgtEl>
                                          <p:spTgt spid="222"/>
                                        </p:tgtEl>
                                        <p:attrNameLst>
                                          <p:attrName>ppt_w</p:attrName>
                                        </p:attrNameLst>
                                      </p:cBhvr>
                                      <p:tavLst>
                                        <p:tav tm="0">
                                          <p:val>
                                            <p:strVal val="ppt_w"/>
                                          </p:val>
                                        </p:tav>
                                        <p:tav tm="100000">
                                          <p:val>
                                            <p:fltVal val="0"/>
                                          </p:val>
                                        </p:tav>
                                      </p:tavLst>
                                    </p:anim>
                                    <p:anim calcmode="lin" valueType="num">
                                      <p:cBhvr>
                                        <p:cTn id="328" dur="500"/>
                                        <p:tgtEl>
                                          <p:spTgt spid="222"/>
                                        </p:tgtEl>
                                        <p:attrNameLst>
                                          <p:attrName>ppt_h</p:attrName>
                                        </p:attrNameLst>
                                      </p:cBhvr>
                                      <p:tavLst>
                                        <p:tav tm="0">
                                          <p:val>
                                            <p:strVal val="ppt_h"/>
                                          </p:val>
                                        </p:tav>
                                        <p:tav tm="100000">
                                          <p:val>
                                            <p:fltVal val="0"/>
                                          </p:val>
                                        </p:tav>
                                      </p:tavLst>
                                    </p:anim>
                                    <p:animEffect transition="out" filter="fade">
                                      <p:cBhvr>
                                        <p:cTn id="329" dur="500"/>
                                        <p:tgtEl>
                                          <p:spTgt spid="222"/>
                                        </p:tgtEl>
                                      </p:cBhvr>
                                    </p:animEffect>
                                    <p:set>
                                      <p:cBhvr>
                                        <p:cTn id="330" dur="1" fill="hold">
                                          <p:stCondLst>
                                            <p:cond delay="499"/>
                                          </p:stCondLst>
                                        </p:cTn>
                                        <p:tgtEl>
                                          <p:spTgt spid="222"/>
                                        </p:tgtEl>
                                        <p:attrNameLst>
                                          <p:attrName>style.visibility</p:attrName>
                                        </p:attrNameLst>
                                      </p:cBhvr>
                                      <p:to>
                                        <p:strVal val="hidden"/>
                                      </p:to>
                                    </p:set>
                                  </p:childTnLst>
                                </p:cTn>
                              </p:par>
                              <p:par>
                                <p:cTn id="331" presetID="53" presetClass="exit" presetSubtype="32" fill="hold" grpId="1" nodeType="withEffect">
                                  <p:stCondLst>
                                    <p:cond delay="0"/>
                                  </p:stCondLst>
                                  <p:childTnLst>
                                    <p:anim calcmode="lin" valueType="num">
                                      <p:cBhvr>
                                        <p:cTn id="332" dur="500"/>
                                        <p:tgtEl>
                                          <p:spTgt spid="224"/>
                                        </p:tgtEl>
                                        <p:attrNameLst>
                                          <p:attrName>ppt_w</p:attrName>
                                        </p:attrNameLst>
                                      </p:cBhvr>
                                      <p:tavLst>
                                        <p:tav tm="0">
                                          <p:val>
                                            <p:strVal val="ppt_w"/>
                                          </p:val>
                                        </p:tav>
                                        <p:tav tm="100000">
                                          <p:val>
                                            <p:fltVal val="0"/>
                                          </p:val>
                                        </p:tav>
                                      </p:tavLst>
                                    </p:anim>
                                    <p:anim calcmode="lin" valueType="num">
                                      <p:cBhvr>
                                        <p:cTn id="333" dur="500"/>
                                        <p:tgtEl>
                                          <p:spTgt spid="224"/>
                                        </p:tgtEl>
                                        <p:attrNameLst>
                                          <p:attrName>ppt_h</p:attrName>
                                        </p:attrNameLst>
                                      </p:cBhvr>
                                      <p:tavLst>
                                        <p:tav tm="0">
                                          <p:val>
                                            <p:strVal val="ppt_h"/>
                                          </p:val>
                                        </p:tav>
                                        <p:tav tm="100000">
                                          <p:val>
                                            <p:fltVal val="0"/>
                                          </p:val>
                                        </p:tav>
                                      </p:tavLst>
                                    </p:anim>
                                    <p:animEffect transition="out" filter="fade">
                                      <p:cBhvr>
                                        <p:cTn id="334" dur="500"/>
                                        <p:tgtEl>
                                          <p:spTgt spid="224"/>
                                        </p:tgtEl>
                                      </p:cBhvr>
                                    </p:animEffect>
                                    <p:set>
                                      <p:cBhvr>
                                        <p:cTn id="335" dur="1" fill="hold">
                                          <p:stCondLst>
                                            <p:cond delay="499"/>
                                          </p:stCondLst>
                                        </p:cTn>
                                        <p:tgtEl>
                                          <p:spTgt spid="224"/>
                                        </p:tgtEl>
                                        <p:attrNameLst>
                                          <p:attrName>style.visibility</p:attrName>
                                        </p:attrNameLst>
                                      </p:cBhvr>
                                      <p:to>
                                        <p:strVal val="hidden"/>
                                      </p:to>
                                    </p:set>
                                  </p:childTnLst>
                                </p:cTn>
                              </p:par>
                              <p:par>
                                <p:cTn id="336" presetID="53" presetClass="exit" presetSubtype="32" fill="hold" grpId="1" nodeType="withEffect">
                                  <p:stCondLst>
                                    <p:cond delay="0"/>
                                  </p:stCondLst>
                                  <p:childTnLst>
                                    <p:anim calcmode="lin" valueType="num">
                                      <p:cBhvr>
                                        <p:cTn id="337" dur="500"/>
                                        <p:tgtEl>
                                          <p:spTgt spid="223"/>
                                        </p:tgtEl>
                                        <p:attrNameLst>
                                          <p:attrName>ppt_w</p:attrName>
                                        </p:attrNameLst>
                                      </p:cBhvr>
                                      <p:tavLst>
                                        <p:tav tm="0">
                                          <p:val>
                                            <p:strVal val="ppt_w"/>
                                          </p:val>
                                        </p:tav>
                                        <p:tav tm="100000">
                                          <p:val>
                                            <p:fltVal val="0"/>
                                          </p:val>
                                        </p:tav>
                                      </p:tavLst>
                                    </p:anim>
                                    <p:anim calcmode="lin" valueType="num">
                                      <p:cBhvr>
                                        <p:cTn id="338" dur="500"/>
                                        <p:tgtEl>
                                          <p:spTgt spid="223"/>
                                        </p:tgtEl>
                                        <p:attrNameLst>
                                          <p:attrName>ppt_h</p:attrName>
                                        </p:attrNameLst>
                                      </p:cBhvr>
                                      <p:tavLst>
                                        <p:tav tm="0">
                                          <p:val>
                                            <p:strVal val="ppt_h"/>
                                          </p:val>
                                        </p:tav>
                                        <p:tav tm="100000">
                                          <p:val>
                                            <p:fltVal val="0"/>
                                          </p:val>
                                        </p:tav>
                                      </p:tavLst>
                                    </p:anim>
                                    <p:animEffect transition="out" filter="fade">
                                      <p:cBhvr>
                                        <p:cTn id="339" dur="500"/>
                                        <p:tgtEl>
                                          <p:spTgt spid="223"/>
                                        </p:tgtEl>
                                      </p:cBhvr>
                                    </p:animEffect>
                                    <p:set>
                                      <p:cBhvr>
                                        <p:cTn id="340" dur="1" fill="hold">
                                          <p:stCondLst>
                                            <p:cond delay="499"/>
                                          </p:stCondLst>
                                        </p:cTn>
                                        <p:tgtEl>
                                          <p:spTgt spid="223"/>
                                        </p:tgtEl>
                                        <p:attrNameLst>
                                          <p:attrName>style.visibility</p:attrName>
                                        </p:attrNameLst>
                                      </p:cBhvr>
                                      <p:to>
                                        <p:strVal val="hidden"/>
                                      </p:to>
                                    </p:set>
                                  </p:childTnLst>
                                </p:cTn>
                              </p:par>
                              <p:par>
                                <p:cTn id="341" presetID="53" presetClass="exit" presetSubtype="32" fill="hold" grpId="1" nodeType="withEffect">
                                  <p:stCondLst>
                                    <p:cond delay="0"/>
                                  </p:stCondLst>
                                  <p:childTnLst>
                                    <p:anim calcmode="lin" valueType="num">
                                      <p:cBhvr>
                                        <p:cTn id="342" dur="500"/>
                                        <p:tgtEl>
                                          <p:spTgt spid="225"/>
                                        </p:tgtEl>
                                        <p:attrNameLst>
                                          <p:attrName>ppt_w</p:attrName>
                                        </p:attrNameLst>
                                      </p:cBhvr>
                                      <p:tavLst>
                                        <p:tav tm="0">
                                          <p:val>
                                            <p:strVal val="ppt_w"/>
                                          </p:val>
                                        </p:tav>
                                        <p:tav tm="100000">
                                          <p:val>
                                            <p:fltVal val="0"/>
                                          </p:val>
                                        </p:tav>
                                      </p:tavLst>
                                    </p:anim>
                                    <p:anim calcmode="lin" valueType="num">
                                      <p:cBhvr>
                                        <p:cTn id="343" dur="500"/>
                                        <p:tgtEl>
                                          <p:spTgt spid="225"/>
                                        </p:tgtEl>
                                        <p:attrNameLst>
                                          <p:attrName>ppt_h</p:attrName>
                                        </p:attrNameLst>
                                      </p:cBhvr>
                                      <p:tavLst>
                                        <p:tav tm="0">
                                          <p:val>
                                            <p:strVal val="ppt_h"/>
                                          </p:val>
                                        </p:tav>
                                        <p:tav tm="100000">
                                          <p:val>
                                            <p:fltVal val="0"/>
                                          </p:val>
                                        </p:tav>
                                      </p:tavLst>
                                    </p:anim>
                                    <p:animEffect transition="out" filter="fade">
                                      <p:cBhvr>
                                        <p:cTn id="344" dur="500"/>
                                        <p:tgtEl>
                                          <p:spTgt spid="225"/>
                                        </p:tgtEl>
                                      </p:cBhvr>
                                    </p:animEffect>
                                    <p:set>
                                      <p:cBhvr>
                                        <p:cTn id="345" dur="1" fill="hold">
                                          <p:stCondLst>
                                            <p:cond delay="499"/>
                                          </p:stCondLst>
                                        </p:cTn>
                                        <p:tgtEl>
                                          <p:spTgt spid="225"/>
                                        </p:tgtEl>
                                        <p:attrNameLst>
                                          <p:attrName>style.visibility</p:attrName>
                                        </p:attrNameLst>
                                      </p:cBhvr>
                                      <p:to>
                                        <p:strVal val="hidden"/>
                                      </p:to>
                                    </p:set>
                                  </p:childTnLst>
                                </p:cTn>
                              </p:par>
                              <p:par>
                                <p:cTn id="346" presetID="53" presetClass="exit" presetSubtype="32" fill="hold" grpId="1" nodeType="withEffect">
                                  <p:stCondLst>
                                    <p:cond delay="0"/>
                                  </p:stCondLst>
                                  <p:childTnLst>
                                    <p:anim calcmode="lin" valueType="num">
                                      <p:cBhvr>
                                        <p:cTn id="347" dur="500"/>
                                        <p:tgtEl>
                                          <p:spTgt spid="227"/>
                                        </p:tgtEl>
                                        <p:attrNameLst>
                                          <p:attrName>ppt_w</p:attrName>
                                        </p:attrNameLst>
                                      </p:cBhvr>
                                      <p:tavLst>
                                        <p:tav tm="0">
                                          <p:val>
                                            <p:strVal val="ppt_w"/>
                                          </p:val>
                                        </p:tav>
                                        <p:tav tm="100000">
                                          <p:val>
                                            <p:fltVal val="0"/>
                                          </p:val>
                                        </p:tav>
                                      </p:tavLst>
                                    </p:anim>
                                    <p:anim calcmode="lin" valueType="num">
                                      <p:cBhvr>
                                        <p:cTn id="348" dur="500"/>
                                        <p:tgtEl>
                                          <p:spTgt spid="227"/>
                                        </p:tgtEl>
                                        <p:attrNameLst>
                                          <p:attrName>ppt_h</p:attrName>
                                        </p:attrNameLst>
                                      </p:cBhvr>
                                      <p:tavLst>
                                        <p:tav tm="0">
                                          <p:val>
                                            <p:strVal val="ppt_h"/>
                                          </p:val>
                                        </p:tav>
                                        <p:tav tm="100000">
                                          <p:val>
                                            <p:fltVal val="0"/>
                                          </p:val>
                                        </p:tav>
                                      </p:tavLst>
                                    </p:anim>
                                    <p:animEffect transition="out" filter="fade">
                                      <p:cBhvr>
                                        <p:cTn id="349" dur="500"/>
                                        <p:tgtEl>
                                          <p:spTgt spid="227"/>
                                        </p:tgtEl>
                                      </p:cBhvr>
                                    </p:animEffect>
                                    <p:set>
                                      <p:cBhvr>
                                        <p:cTn id="350" dur="1" fill="hold">
                                          <p:stCondLst>
                                            <p:cond delay="499"/>
                                          </p:stCondLst>
                                        </p:cTn>
                                        <p:tgtEl>
                                          <p:spTgt spid="227"/>
                                        </p:tgtEl>
                                        <p:attrNameLst>
                                          <p:attrName>style.visibility</p:attrName>
                                        </p:attrNameLst>
                                      </p:cBhvr>
                                      <p:to>
                                        <p:strVal val="hidden"/>
                                      </p:to>
                                    </p:set>
                                  </p:childTnLst>
                                </p:cTn>
                              </p:par>
                              <p:par>
                                <p:cTn id="351" presetID="53" presetClass="exit" presetSubtype="32" fill="hold" grpId="1" nodeType="withEffect">
                                  <p:stCondLst>
                                    <p:cond delay="0"/>
                                  </p:stCondLst>
                                  <p:childTnLst>
                                    <p:anim calcmode="lin" valueType="num">
                                      <p:cBhvr>
                                        <p:cTn id="352" dur="500"/>
                                        <p:tgtEl>
                                          <p:spTgt spid="226"/>
                                        </p:tgtEl>
                                        <p:attrNameLst>
                                          <p:attrName>ppt_w</p:attrName>
                                        </p:attrNameLst>
                                      </p:cBhvr>
                                      <p:tavLst>
                                        <p:tav tm="0">
                                          <p:val>
                                            <p:strVal val="ppt_w"/>
                                          </p:val>
                                        </p:tav>
                                        <p:tav tm="100000">
                                          <p:val>
                                            <p:fltVal val="0"/>
                                          </p:val>
                                        </p:tav>
                                      </p:tavLst>
                                    </p:anim>
                                    <p:anim calcmode="lin" valueType="num">
                                      <p:cBhvr>
                                        <p:cTn id="353" dur="500"/>
                                        <p:tgtEl>
                                          <p:spTgt spid="226"/>
                                        </p:tgtEl>
                                        <p:attrNameLst>
                                          <p:attrName>ppt_h</p:attrName>
                                        </p:attrNameLst>
                                      </p:cBhvr>
                                      <p:tavLst>
                                        <p:tav tm="0">
                                          <p:val>
                                            <p:strVal val="ppt_h"/>
                                          </p:val>
                                        </p:tav>
                                        <p:tav tm="100000">
                                          <p:val>
                                            <p:fltVal val="0"/>
                                          </p:val>
                                        </p:tav>
                                      </p:tavLst>
                                    </p:anim>
                                    <p:animEffect transition="out" filter="fade">
                                      <p:cBhvr>
                                        <p:cTn id="354" dur="500"/>
                                        <p:tgtEl>
                                          <p:spTgt spid="226"/>
                                        </p:tgtEl>
                                      </p:cBhvr>
                                    </p:animEffect>
                                    <p:set>
                                      <p:cBhvr>
                                        <p:cTn id="355" dur="1" fill="hold">
                                          <p:stCondLst>
                                            <p:cond delay="499"/>
                                          </p:stCondLst>
                                        </p:cTn>
                                        <p:tgtEl>
                                          <p:spTgt spid="226"/>
                                        </p:tgtEl>
                                        <p:attrNameLst>
                                          <p:attrName>style.visibility</p:attrName>
                                        </p:attrNameLst>
                                      </p:cBhvr>
                                      <p:to>
                                        <p:strVal val="hidden"/>
                                      </p:to>
                                    </p:set>
                                  </p:childTnLst>
                                </p:cTn>
                              </p:par>
                            </p:childTnLst>
                          </p:cTn>
                        </p:par>
                      </p:childTnLst>
                    </p:cTn>
                  </p:par>
                  <p:par>
                    <p:cTn id="356" fill="hold">
                      <p:stCondLst>
                        <p:cond delay="indefinite"/>
                      </p:stCondLst>
                      <p:childTnLst>
                        <p:par>
                          <p:cTn id="357" fill="hold">
                            <p:stCondLst>
                              <p:cond delay="0"/>
                            </p:stCondLst>
                            <p:childTnLst>
                              <p:par>
                                <p:cTn id="358" presetID="53" presetClass="exit" presetSubtype="32" fill="hold" grpId="1" nodeType="clickEffect">
                                  <p:stCondLst>
                                    <p:cond delay="0"/>
                                  </p:stCondLst>
                                  <p:childTnLst>
                                    <p:anim calcmode="lin" valueType="num">
                                      <p:cBhvr>
                                        <p:cTn id="359" dur="500"/>
                                        <p:tgtEl>
                                          <p:spTgt spid="266"/>
                                        </p:tgtEl>
                                        <p:attrNameLst>
                                          <p:attrName>ppt_w</p:attrName>
                                        </p:attrNameLst>
                                      </p:cBhvr>
                                      <p:tavLst>
                                        <p:tav tm="0">
                                          <p:val>
                                            <p:strVal val="ppt_w"/>
                                          </p:val>
                                        </p:tav>
                                        <p:tav tm="100000">
                                          <p:val>
                                            <p:fltVal val="0"/>
                                          </p:val>
                                        </p:tav>
                                      </p:tavLst>
                                    </p:anim>
                                    <p:anim calcmode="lin" valueType="num">
                                      <p:cBhvr>
                                        <p:cTn id="360" dur="500"/>
                                        <p:tgtEl>
                                          <p:spTgt spid="266"/>
                                        </p:tgtEl>
                                        <p:attrNameLst>
                                          <p:attrName>ppt_h</p:attrName>
                                        </p:attrNameLst>
                                      </p:cBhvr>
                                      <p:tavLst>
                                        <p:tav tm="0">
                                          <p:val>
                                            <p:strVal val="ppt_h"/>
                                          </p:val>
                                        </p:tav>
                                        <p:tav tm="100000">
                                          <p:val>
                                            <p:fltVal val="0"/>
                                          </p:val>
                                        </p:tav>
                                      </p:tavLst>
                                    </p:anim>
                                    <p:animEffect transition="out" filter="fade">
                                      <p:cBhvr>
                                        <p:cTn id="361" dur="500"/>
                                        <p:tgtEl>
                                          <p:spTgt spid="266"/>
                                        </p:tgtEl>
                                      </p:cBhvr>
                                    </p:animEffect>
                                    <p:set>
                                      <p:cBhvr>
                                        <p:cTn id="362" dur="1" fill="hold">
                                          <p:stCondLst>
                                            <p:cond delay="499"/>
                                          </p:stCondLst>
                                        </p:cTn>
                                        <p:tgtEl>
                                          <p:spTgt spid="266"/>
                                        </p:tgtEl>
                                        <p:attrNameLst>
                                          <p:attrName>style.visibility</p:attrName>
                                        </p:attrNameLst>
                                      </p:cBhvr>
                                      <p:to>
                                        <p:strVal val="hidden"/>
                                      </p:to>
                                    </p:set>
                                  </p:childTnLst>
                                </p:cTn>
                              </p:par>
                              <p:par>
                                <p:cTn id="363" presetID="53" presetClass="exit" presetSubtype="32" fill="hold" grpId="0" nodeType="withEffect">
                                  <p:stCondLst>
                                    <p:cond delay="0"/>
                                  </p:stCondLst>
                                  <p:childTnLst>
                                    <p:anim calcmode="lin" valueType="num">
                                      <p:cBhvr>
                                        <p:cTn id="364" dur="500"/>
                                        <p:tgtEl>
                                          <p:spTgt spid="13"/>
                                        </p:tgtEl>
                                        <p:attrNameLst>
                                          <p:attrName>ppt_w</p:attrName>
                                        </p:attrNameLst>
                                      </p:cBhvr>
                                      <p:tavLst>
                                        <p:tav tm="0">
                                          <p:val>
                                            <p:strVal val="ppt_w"/>
                                          </p:val>
                                        </p:tav>
                                        <p:tav tm="100000">
                                          <p:val>
                                            <p:fltVal val="0"/>
                                          </p:val>
                                        </p:tav>
                                      </p:tavLst>
                                    </p:anim>
                                    <p:anim calcmode="lin" valueType="num">
                                      <p:cBhvr>
                                        <p:cTn id="365" dur="500"/>
                                        <p:tgtEl>
                                          <p:spTgt spid="13"/>
                                        </p:tgtEl>
                                        <p:attrNameLst>
                                          <p:attrName>ppt_h</p:attrName>
                                        </p:attrNameLst>
                                      </p:cBhvr>
                                      <p:tavLst>
                                        <p:tav tm="0">
                                          <p:val>
                                            <p:strVal val="ppt_h"/>
                                          </p:val>
                                        </p:tav>
                                        <p:tav tm="100000">
                                          <p:val>
                                            <p:fltVal val="0"/>
                                          </p:val>
                                        </p:tav>
                                      </p:tavLst>
                                    </p:anim>
                                    <p:animEffect transition="out" filter="fade">
                                      <p:cBhvr>
                                        <p:cTn id="366" dur="500"/>
                                        <p:tgtEl>
                                          <p:spTgt spid="13"/>
                                        </p:tgtEl>
                                      </p:cBhvr>
                                    </p:animEffect>
                                    <p:set>
                                      <p:cBhvr>
                                        <p:cTn id="36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68" restart="whenNotActive" fill="hold" evtFilter="cancelBubble" nodeType="interactiveSeq">
                <p:stCondLst>
                  <p:cond evt="onClick" delay="0">
                    <p:tgtEl>
                      <p:spTgt spid="14"/>
                    </p:tgtEl>
                  </p:cond>
                </p:stCondLst>
                <p:endSync evt="end" delay="0">
                  <p:rtn val="all"/>
                </p:endSync>
                <p:childTnLst>
                  <p:par>
                    <p:cTn id="369" fill="hold">
                      <p:stCondLst>
                        <p:cond delay="0"/>
                      </p:stCondLst>
                      <p:childTnLst>
                        <p:par>
                          <p:cTn id="370" fill="hold">
                            <p:stCondLst>
                              <p:cond delay="0"/>
                            </p:stCondLst>
                            <p:childTnLst>
                              <p:par>
                                <p:cTn id="371" presetID="6" presetClass="entr" presetSubtype="16" fill="hold" grpId="0" nodeType="clickEffect">
                                  <p:stCondLst>
                                    <p:cond delay="0"/>
                                  </p:stCondLst>
                                  <p:childTnLst>
                                    <p:set>
                                      <p:cBhvr>
                                        <p:cTn id="372" dur="1" fill="hold">
                                          <p:stCondLst>
                                            <p:cond delay="0"/>
                                          </p:stCondLst>
                                        </p:cTn>
                                        <p:tgtEl>
                                          <p:spTgt spid="267"/>
                                        </p:tgtEl>
                                        <p:attrNameLst>
                                          <p:attrName>style.visibility</p:attrName>
                                        </p:attrNameLst>
                                      </p:cBhvr>
                                      <p:to>
                                        <p:strVal val="visible"/>
                                      </p:to>
                                    </p:set>
                                    <p:animEffect transition="in" filter="circle(in)">
                                      <p:cBhvr>
                                        <p:cTn id="373" dur="500"/>
                                        <p:tgtEl>
                                          <p:spTgt spid="267"/>
                                        </p:tgtEl>
                                      </p:cBhvr>
                                    </p:animEffect>
                                  </p:childTnLst>
                                </p:cTn>
                              </p:par>
                            </p:childTnLst>
                          </p:cTn>
                        </p:par>
                      </p:childTnLst>
                    </p:cTn>
                  </p:par>
                  <p:par>
                    <p:cTn id="374" fill="hold">
                      <p:stCondLst>
                        <p:cond delay="indefinite"/>
                      </p:stCondLst>
                      <p:childTnLst>
                        <p:par>
                          <p:cTn id="375" fill="hold">
                            <p:stCondLst>
                              <p:cond delay="0"/>
                            </p:stCondLst>
                            <p:childTnLst>
                              <p:par>
                                <p:cTn id="376" presetID="19" presetClass="emph" presetSubtype="0" fill="hold" grpId="0" nodeType="clickEffect">
                                  <p:stCondLst>
                                    <p:cond delay="0"/>
                                  </p:stCondLst>
                                  <p:childTnLst>
                                    <p:animClr clrSpc="rgb" dir="cw">
                                      <p:cBhvr override="childStyle">
                                        <p:cTn id="377" dur="500" fill="hold"/>
                                        <p:tgtEl>
                                          <p:spTgt spid="236"/>
                                        </p:tgtEl>
                                        <p:attrNameLst>
                                          <p:attrName>style.color</p:attrName>
                                        </p:attrNameLst>
                                      </p:cBhvr>
                                      <p:to>
                                        <a:schemeClr val="accent2"/>
                                      </p:to>
                                    </p:animClr>
                                    <p:animClr clrSpc="rgb" dir="cw">
                                      <p:cBhvr>
                                        <p:cTn id="378" dur="500" fill="hold"/>
                                        <p:tgtEl>
                                          <p:spTgt spid="236"/>
                                        </p:tgtEl>
                                        <p:attrNameLst>
                                          <p:attrName>fillcolor</p:attrName>
                                        </p:attrNameLst>
                                      </p:cBhvr>
                                      <p:to>
                                        <a:schemeClr val="accent2"/>
                                      </p:to>
                                    </p:animClr>
                                    <p:set>
                                      <p:cBhvr>
                                        <p:cTn id="379" dur="500" fill="hold"/>
                                        <p:tgtEl>
                                          <p:spTgt spid="236"/>
                                        </p:tgtEl>
                                        <p:attrNameLst>
                                          <p:attrName>fill.type</p:attrName>
                                        </p:attrNameLst>
                                      </p:cBhvr>
                                      <p:to>
                                        <p:strVal val="solid"/>
                                      </p:to>
                                    </p:set>
                                    <p:set>
                                      <p:cBhvr>
                                        <p:cTn id="380" dur="500" fill="hold"/>
                                        <p:tgtEl>
                                          <p:spTgt spid="236"/>
                                        </p:tgtEl>
                                        <p:attrNameLst>
                                          <p:attrName>fill.on</p:attrName>
                                        </p:attrNameLst>
                                      </p:cBhvr>
                                      <p:to>
                                        <p:strVal val="true"/>
                                      </p:to>
                                    </p:set>
                                  </p:childTnLst>
                                </p:cTn>
                              </p:par>
                              <p:par>
                                <p:cTn id="381" presetID="19" presetClass="emph" presetSubtype="0" fill="hold" grpId="0" nodeType="withEffect">
                                  <p:stCondLst>
                                    <p:cond delay="0"/>
                                  </p:stCondLst>
                                  <p:childTnLst>
                                    <p:animClr clrSpc="rgb" dir="cw">
                                      <p:cBhvr override="childStyle">
                                        <p:cTn id="382" dur="500" fill="hold"/>
                                        <p:tgtEl>
                                          <p:spTgt spid="235"/>
                                        </p:tgtEl>
                                        <p:attrNameLst>
                                          <p:attrName>style.color</p:attrName>
                                        </p:attrNameLst>
                                      </p:cBhvr>
                                      <p:to>
                                        <a:schemeClr val="accent2"/>
                                      </p:to>
                                    </p:animClr>
                                    <p:animClr clrSpc="rgb" dir="cw">
                                      <p:cBhvr>
                                        <p:cTn id="383" dur="500" fill="hold"/>
                                        <p:tgtEl>
                                          <p:spTgt spid="235"/>
                                        </p:tgtEl>
                                        <p:attrNameLst>
                                          <p:attrName>fillcolor</p:attrName>
                                        </p:attrNameLst>
                                      </p:cBhvr>
                                      <p:to>
                                        <a:schemeClr val="accent2"/>
                                      </p:to>
                                    </p:animClr>
                                    <p:set>
                                      <p:cBhvr>
                                        <p:cTn id="384" dur="500" fill="hold"/>
                                        <p:tgtEl>
                                          <p:spTgt spid="235"/>
                                        </p:tgtEl>
                                        <p:attrNameLst>
                                          <p:attrName>fill.type</p:attrName>
                                        </p:attrNameLst>
                                      </p:cBhvr>
                                      <p:to>
                                        <p:strVal val="solid"/>
                                      </p:to>
                                    </p:set>
                                    <p:set>
                                      <p:cBhvr>
                                        <p:cTn id="385" dur="500" fill="hold"/>
                                        <p:tgtEl>
                                          <p:spTgt spid="235"/>
                                        </p:tgtEl>
                                        <p:attrNameLst>
                                          <p:attrName>fill.on</p:attrName>
                                        </p:attrNameLst>
                                      </p:cBhvr>
                                      <p:to>
                                        <p:strVal val="true"/>
                                      </p:to>
                                    </p:set>
                                  </p:childTnLst>
                                </p:cTn>
                              </p:par>
                              <p:par>
                                <p:cTn id="386" presetID="19" presetClass="emph" presetSubtype="0" fill="hold" grpId="0" nodeType="withEffect">
                                  <p:stCondLst>
                                    <p:cond delay="0"/>
                                  </p:stCondLst>
                                  <p:childTnLst>
                                    <p:animClr clrSpc="rgb" dir="cw">
                                      <p:cBhvr override="childStyle">
                                        <p:cTn id="387" dur="500" fill="hold"/>
                                        <p:tgtEl>
                                          <p:spTgt spid="237"/>
                                        </p:tgtEl>
                                        <p:attrNameLst>
                                          <p:attrName>style.color</p:attrName>
                                        </p:attrNameLst>
                                      </p:cBhvr>
                                      <p:to>
                                        <a:schemeClr val="accent2"/>
                                      </p:to>
                                    </p:animClr>
                                    <p:animClr clrSpc="rgb" dir="cw">
                                      <p:cBhvr>
                                        <p:cTn id="388" dur="500" fill="hold"/>
                                        <p:tgtEl>
                                          <p:spTgt spid="237"/>
                                        </p:tgtEl>
                                        <p:attrNameLst>
                                          <p:attrName>fillcolor</p:attrName>
                                        </p:attrNameLst>
                                      </p:cBhvr>
                                      <p:to>
                                        <a:schemeClr val="accent2"/>
                                      </p:to>
                                    </p:animClr>
                                    <p:set>
                                      <p:cBhvr>
                                        <p:cTn id="389" dur="500" fill="hold"/>
                                        <p:tgtEl>
                                          <p:spTgt spid="237"/>
                                        </p:tgtEl>
                                        <p:attrNameLst>
                                          <p:attrName>fill.type</p:attrName>
                                        </p:attrNameLst>
                                      </p:cBhvr>
                                      <p:to>
                                        <p:strVal val="solid"/>
                                      </p:to>
                                    </p:set>
                                    <p:set>
                                      <p:cBhvr>
                                        <p:cTn id="390" dur="500" fill="hold"/>
                                        <p:tgtEl>
                                          <p:spTgt spid="237"/>
                                        </p:tgtEl>
                                        <p:attrNameLst>
                                          <p:attrName>fill.on</p:attrName>
                                        </p:attrNameLst>
                                      </p:cBhvr>
                                      <p:to>
                                        <p:strVal val="true"/>
                                      </p:to>
                                    </p:set>
                                  </p:childTnLst>
                                </p:cTn>
                              </p:par>
                              <p:par>
                                <p:cTn id="391" presetID="19" presetClass="emph" presetSubtype="0" fill="hold" grpId="0" nodeType="withEffect">
                                  <p:stCondLst>
                                    <p:cond delay="0"/>
                                  </p:stCondLst>
                                  <p:childTnLst>
                                    <p:animClr clrSpc="rgb" dir="cw">
                                      <p:cBhvr override="childStyle">
                                        <p:cTn id="392" dur="500" fill="hold"/>
                                        <p:tgtEl>
                                          <p:spTgt spid="239"/>
                                        </p:tgtEl>
                                        <p:attrNameLst>
                                          <p:attrName>style.color</p:attrName>
                                        </p:attrNameLst>
                                      </p:cBhvr>
                                      <p:to>
                                        <a:schemeClr val="accent2"/>
                                      </p:to>
                                    </p:animClr>
                                    <p:animClr clrSpc="rgb" dir="cw">
                                      <p:cBhvr>
                                        <p:cTn id="393" dur="500" fill="hold"/>
                                        <p:tgtEl>
                                          <p:spTgt spid="239"/>
                                        </p:tgtEl>
                                        <p:attrNameLst>
                                          <p:attrName>fillcolor</p:attrName>
                                        </p:attrNameLst>
                                      </p:cBhvr>
                                      <p:to>
                                        <a:schemeClr val="accent2"/>
                                      </p:to>
                                    </p:animClr>
                                    <p:set>
                                      <p:cBhvr>
                                        <p:cTn id="394" dur="500" fill="hold"/>
                                        <p:tgtEl>
                                          <p:spTgt spid="239"/>
                                        </p:tgtEl>
                                        <p:attrNameLst>
                                          <p:attrName>fill.type</p:attrName>
                                        </p:attrNameLst>
                                      </p:cBhvr>
                                      <p:to>
                                        <p:strVal val="solid"/>
                                      </p:to>
                                    </p:set>
                                    <p:set>
                                      <p:cBhvr>
                                        <p:cTn id="395" dur="500" fill="hold"/>
                                        <p:tgtEl>
                                          <p:spTgt spid="239"/>
                                        </p:tgtEl>
                                        <p:attrNameLst>
                                          <p:attrName>fill.on</p:attrName>
                                        </p:attrNameLst>
                                      </p:cBhvr>
                                      <p:to>
                                        <p:strVal val="true"/>
                                      </p:to>
                                    </p:set>
                                  </p:childTnLst>
                                </p:cTn>
                              </p:par>
                              <p:par>
                                <p:cTn id="396" presetID="19" presetClass="emph" presetSubtype="0" fill="hold" grpId="0" nodeType="withEffect">
                                  <p:stCondLst>
                                    <p:cond delay="0"/>
                                  </p:stCondLst>
                                  <p:childTnLst>
                                    <p:animClr clrSpc="rgb" dir="cw">
                                      <p:cBhvr override="childStyle">
                                        <p:cTn id="397" dur="500" fill="hold"/>
                                        <p:tgtEl>
                                          <p:spTgt spid="238"/>
                                        </p:tgtEl>
                                        <p:attrNameLst>
                                          <p:attrName>style.color</p:attrName>
                                        </p:attrNameLst>
                                      </p:cBhvr>
                                      <p:to>
                                        <a:schemeClr val="accent2"/>
                                      </p:to>
                                    </p:animClr>
                                    <p:animClr clrSpc="rgb" dir="cw">
                                      <p:cBhvr>
                                        <p:cTn id="398" dur="500" fill="hold"/>
                                        <p:tgtEl>
                                          <p:spTgt spid="238"/>
                                        </p:tgtEl>
                                        <p:attrNameLst>
                                          <p:attrName>fillcolor</p:attrName>
                                        </p:attrNameLst>
                                      </p:cBhvr>
                                      <p:to>
                                        <a:schemeClr val="accent2"/>
                                      </p:to>
                                    </p:animClr>
                                    <p:set>
                                      <p:cBhvr>
                                        <p:cTn id="399" dur="500" fill="hold"/>
                                        <p:tgtEl>
                                          <p:spTgt spid="238"/>
                                        </p:tgtEl>
                                        <p:attrNameLst>
                                          <p:attrName>fill.type</p:attrName>
                                        </p:attrNameLst>
                                      </p:cBhvr>
                                      <p:to>
                                        <p:strVal val="solid"/>
                                      </p:to>
                                    </p:set>
                                    <p:set>
                                      <p:cBhvr>
                                        <p:cTn id="400" dur="500" fill="hold"/>
                                        <p:tgtEl>
                                          <p:spTgt spid="238"/>
                                        </p:tgtEl>
                                        <p:attrNameLst>
                                          <p:attrName>fill.on</p:attrName>
                                        </p:attrNameLst>
                                      </p:cBhvr>
                                      <p:to>
                                        <p:strVal val="true"/>
                                      </p:to>
                                    </p:set>
                                  </p:childTnLst>
                                </p:cTn>
                              </p:par>
                              <p:par>
                                <p:cTn id="401" presetID="19" presetClass="emph" presetSubtype="0" fill="hold" grpId="0" nodeType="withEffect">
                                  <p:stCondLst>
                                    <p:cond delay="0"/>
                                  </p:stCondLst>
                                  <p:childTnLst>
                                    <p:animClr clrSpc="rgb" dir="cw">
                                      <p:cBhvr override="childStyle">
                                        <p:cTn id="402" dur="500" fill="hold"/>
                                        <p:tgtEl>
                                          <p:spTgt spid="240"/>
                                        </p:tgtEl>
                                        <p:attrNameLst>
                                          <p:attrName>style.color</p:attrName>
                                        </p:attrNameLst>
                                      </p:cBhvr>
                                      <p:to>
                                        <a:schemeClr val="accent2"/>
                                      </p:to>
                                    </p:animClr>
                                    <p:animClr clrSpc="rgb" dir="cw">
                                      <p:cBhvr>
                                        <p:cTn id="403" dur="500" fill="hold"/>
                                        <p:tgtEl>
                                          <p:spTgt spid="240"/>
                                        </p:tgtEl>
                                        <p:attrNameLst>
                                          <p:attrName>fillcolor</p:attrName>
                                        </p:attrNameLst>
                                      </p:cBhvr>
                                      <p:to>
                                        <a:schemeClr val="accent2"/>
                                      </p:to>
                                    </p:animClr>
                                    <p:set>
                                      <p:cBhvr>
                                        <p:cTn id="404" dur="500" fill="hold"/>
                                        <p:tgtEl>
                                          <p:spTgt spid="240"/>
                                        </p:tgtEl>
                                        <p:attrNameLst>
                                          <p:attrName>fill.type</p:attrName>
                                        </p:attrNameLst>
                                      </p:cBhvr>
                                      <p:to>
                                        <p:strVal val="solid"/>
                                      </p:to>
                                    </p:set>
                                    <p:set>
                                      <p:cBhvr>
                                        <p:cTn id="405" dur="500" fill="hold"/>
                                        <p:tgtEl>
                                          <p:spTgt spid="240"/>
                                        </p:tgtEl>
                                        <p:attrNameLst>
                                          <p:attrName>fill.on</p:attrName>
                                        </p:attrNameLst>
                                      </p:cBhvr>
                                      <p:to>
                                        <p:strVal val="true"/>
                                      </p:to>
                                    </p:set>
                                  </p:childTnLst>
                                </p:cTn>
                              </p:par>
                            </p:childTnLst>
                          </p:cTn>
                        </p:par>
                      </p:childTnLst>
                    </p:cTn>
                  </p:par>
                  <p:par>
                    <p:cTn id="406" fill="hold">
                      <p:stCondLst>
                        <p:cond delay="indefinite"/>
                      </p:stCondLst>
                      <p:childTnLst>
                        <p:par>
                          <p:cTn id="407" fill="hold">
                            <p:stCondLst>
                              <p:cond delay="0"/>
                            </p:stCondLst>
                            <p:childTnLst>
                              <p:par>
                                <p:cTn id="408" presetID="53" presetClass="exit" presetSubtype="32" fill="hold" grpId="1" nodeType="clickEffect">
                                  <p:stCondLst>
                                    <p:cond delay="0"/>
                                  </p:stCondLst>
                                  <p:childTnLst>
                                    <p:anim calcmode="lin" valueType="num">
                                      <p:cBhvr>
                                        <p:cTn id="409" dur="500"/>
                                        <p:tgtEl>
                                          <p:spTgt spid="236"/>
                                        </p:tgtEl>
                                        <p:attrNameLst>
                                          <p:attrName>ppt_w</p:attrName>
                                        </p:attrNameLst>
                                      </p:cBhvr>
                                      <p:tavLst>
                                        <p:tav tm="0">
                                          <p:val>
                                            <p:strVal val="ppt_w"/>
                                          </p:val>
                                        </p:tav>
                                        <p:tav tm="100000">
                                          <p:val>
                                            <p:fltVal val="0"/>
                                          </p:val>
                                        </p:tav>
                                      </p:tavLst>
                                    </p:anim>
                                    <p:anim calcmode="lin" valueType="num">
                                      <p:cBhvr>
                                        <p:cTn id="410" dur="500"/>
                                        <p:tgtEl>
                                          <p:spTgt spid="236"/>
                                        </p:tgtEl>
                                        <p:attrNameLst>
                                          <p:attrName>ppt_h</p:attrName>
                                        </p:attrNameLst>
                                      </p:cBhvr>
                                      <p:tavLst>
                                        <p:tav tm="0">
                                          <p:val>
                                            <p:strVal val="ppt_h"/>
                                          </p:val>
                                        </p:tav>
                                        <p:tav tm="100000">
                                          <p:val>
                                            <p:fltVal val="0"/>
                                          </p:val>
                                        </p:tav>
                                      </p:tavLst>
                                    </p:anim>
                                    <p:animEffect transition="out" filter="fade">
                                      <p:cBhvr>
                                        <p:cTn id="411" dur="500"/>
                                        <p:tgtEl>
                                          <p:spTgt spid="236"/>
                                        </p:tgtEl>
                                      </p:cBhvr>
                                    </p:animEffect>
                                    <p:set>
                                      <p:cBhvr>
                                        <p:cTn id="412" dur="1" fill="hold">
                                          <p:stCondLst>
                                            <p:cond delay="499"/>
                                          </p:stCondLst>
                                        </p:cTn>
                                        <p:tgtEl>
                                          <p:spTgt spid="236"/>
                                        </p:tgtEl>
                                        <p:attrNameLst>
                                          <p:attrName>style.visibility</p:attrName>
                                        </p:attrNameLst>
                                      </p:cBhvr>
                                      <p:to>
                                        <p:strVal val="hidden"/>
                                      </p:to>
                                    </p:set>
                                  </p:childTnLst>
                                </p:cTn>
                              </p:par>
                              <p:par>
                                <p:cTn id="413" presetID="53" presetClass="exit" presetSubtype="32" fill="hold" grpId="1" nodeType="withEffect">
                                  <p:stCondLst>
                                    <p:cond delay="0"/>
                                  </p:stCondLst>
                                  <p:childTnLst>
                                    <p:anim calcmode="lin" valueType="num">
                                      <p:cBhvr>
                                        <p:cTn id="414" dur="500"/>
                                        <p:tgtEl>
                                          <p:spTgt spid="235"/>
                                        </p:tgtEl>
                                        <p:attrNameLst>
                                          <p:attrName>ppt_w</p:attrName>
                                        </p:attrNameLst>
                                      </p:cBhvr>
                                      <p:tavLst>
                                        <p:tav tm="0">
                                          <p:val>
                                            <p:strVal val="ppt_w"/>
                                          </p:val>
                                        </p:tav>
                                        <p:tav tm="100000">
                                          <p:val>
                                            <p:fltVal val="0"/>
                                          </p:val>
                                        </p:tav>
                                      </p:tavLst>
                                    </p:anim>
                                    <p:anim calcmode="lin" valueType="num">
                                      <p:cBhvr>
                                        <p:cTn id="415" dur="500"/>
                                        <p:tgtEl>
                                          <p:spTgt spid="235"/>
                                        </p:tgtEl>
                                        <p:attrNameLst>
                                          <p:attrName>ppt_h</p:attrName>
                                        </p:attrNameLst>
                                      </p:cBhvr>
                                      <p:tavLst>
                                        <p:tav tm="0">
                                          <p:val>
                                            <p:strVal val="ppt_h"/>
                                          </p:val>
                                        </p:tav>
                                        <p:tav tm="100000">
                                          <p:val>
                                            <p:fltVal val="0"/>
                                          </p:val>
                                        </p:tav>
                                      </p:tavLst>
                                    </p:anim>
                                    <p:animEffect transition="out" filter="fade">
                                      <p:cBhvr>
                                        <p:cTn id="416" dur="500"/>
                                        <p:tgtEl>
                                          <p:spTgt spid="235"/>
                                        </p:tgtEl>
                                      </p:cBhvr>
                                    </p:animEffect>
                                    <p:set>
                                      <p:cBhvr>
                                        <p:cTn id="417" dur="1" fill="hold">
                                          <p:stCondLst>
                                            <p:cond delay="499"/>
                                          </p:stCondLst>
                                        </p:cTn>
                                        <p:tgtEl>
                                          <p:spTgt spid="235"/>
                                        </p:tgtEl>
                                        <p:attrNameLst>
                                          <p:attrName>style.visibility</p:attrName>
                                        </p:attrNameLst>
                                      </p:cBhvr>
                                      <p:to>
                                        <p:strVal val="hidden"/>
                                      </p:to>
                                    </p:set>
                                  </p:childTnLst>
                                </p:cTn>
                              </p:par>
                              <p:par>
                                <p:cTn id="418" presetID="53" presetClass="exit" presetSubtype="32" fill="hold" grpId="1" nodeType="withEffect">
                                  <p:stCondLst>
                                    <p:cond delay="0"/>
                                  </p:stCondLst>
                                  <p:childTnLst>
                                    <p:anim calcmode="lin" valueType="num">
                                      <p:cBhvr>
                                        <p:cTn id="419" dur="500"/>
                                        <p:tgtEl>
                                          <p:spTgt spid="237"/>
                                        </p:tgtEl>
                                        <p:attrNameLst>
                                          <p:attrName>ppt_w</p:attrName>
                                        </p:attrNameLst>
                                      </p:cBhvr>
                                      <p:tavLst>
                                        <p:tav tm="0">
                                          <p:val>
                                            <p:strVal val="ppt_w"/>
                                          </p:val>
                                        </p:tav>
                                        <p:tav tm="100000">
                                          <p:val>
                                            <p:fltVal val="0"/>
                                          </p:val>
                                        </p:tav>
                                      </p:tavLst>
                                    </p:anim>
                                    <p:anim calcmode="lin" valueType="num">
                                      <p:cBhvr>
                                        <p:cTn id="420" dur="500"/>
                                        <p:tgtEl>
                                          <p:spTgt spid="237"/>
                                        </p:tgtEl>
                                        <p:attrNameLst>
                                          <p:attrName>ppt_h</p:attrName>
                                        </p:attrNameLst>
                                      </p:cBhvr>
                                      <p:tavLst>
                                        <p:tav tm="0">
                                          <p:val>
                                            <p:strVal val="ppt_h"/>
                                          </p:val>
                                        </p:tav>
                                        <p:tav tm="100000">
                                          <p:val>
                                            <p:fltVal val="0"/>
                                          </p:val>
                                        </p:tav>
                                      </p:tavLst>
                                    </p:anim>
                                    <p:animEffect transition="out" filter="fade">
                                      <p:cBhvr>
                                        <p:cTn id="421" dur="500"/>
                                        <p:tgtEl>
                                          <p:spTgt spid="237"/>
                                        </p:tgtEl>
                                      </p:cBhvr>
                                    </p:animEffect>
                                    <p:set>
                                      <p:cBhvr>
                                        <p:cTn id="422" dur="1" fill="hold">
                                          <p:stCondLst>
                                            <p:cond delay="499"/>
                                          </p:stCondLst>
                                        </p:cTn>
                                        <p:tgtEl>
                                          <p:spTgt spid="237"/>
                                        </p:tgtEl>
                                        <p:attrNameLst>
                                          <p:attrName>style.visibility</p:attrName>
                                        </p:attrNameLst>
                                      </p:cBhvr>
                                      <p:to>
                                        <p:strVal val="hidden"/>
                                      </p:to>
                                    </p:set>
                                  </p:childTnLst>
                                </p:cTn>
                              </p:par>
                              <p:par>
                                <p:cTn id="423" presetID="53" presetClass="exit" presetSubtype="32" fill="hold" grpId="1" nodeType="withEffect">
                                  <p:stCondLst>
                                    <p:cond delay="0"/>
                                  </p:stCondLst>
                                  <p:childTnLst>
                                    <p:anim calcmode="lin" valueType="num">
                                      <p:cBhvr>
                                        <p:cTn id="424" dur="500"/>
                                        <p:tgtEl>
                                          <p:spTgt spid="239"/>
                                        </p:tgtEl>
                                        <p:attrNameLst>
                                          <p:attrName>ppt_w</p:attrName>
                                        </p:attrNameLst>
                                      </p:cBhvr>
                                      <p:tavLst>
                                        <p:tav tm="0">
                                          <p:val>
                                            <p:strVal val="ppt_w"/>
                                          </p:val>
                                        </p:tav>
                                        <p:tav tm="100000">
                                          <p:val>
                                            <p:fltVal val="0"/>
                                          </p:val>
                                        </p:tav>
                                      </p:tavLst>
                                    </p:anim>
                                    <p:anim calcmode="lin" valueType="num">
                                      <p:cBhvr>
                                        <p:cTn id="425" dur="500"/>
                                        <p:tgtEl>
                                          <p:spTgt spid="239"/>
                                        </p:tgtEl>
                                        <p:attrNameLst>
                                          <p:attrName>ppt_h</p:attrName>
                                        </p:attrNameLst>
                                      </p:cBhvr>
                                      <p:tavLst>
                                        <p:tav tm="0">
                                          <p:val>
                                            <p:strVal val="ppt_h"/>
                                          </p:val>
                                        </p:tav>
                                        <p:tav tm="100000">
                                          <p:val>
                                            <p:fltVal val="0"/>
                                          </p:val>
                                        </p:tav>
                                      </p:tavLst>
                                    </p:anim>
                                    <p:animEffect transition="out" filter="fade">
                                      <p:cBhvr>
                                        <p:cTn id="426" dur="500"/>
                                        <p:tgtEl>
                                          <p:spTgt spid="239"/>
                                        </p:tgtEl>
                                      </p:cBhvr>
                                    </p:animEffect>
                                    <p:set>
                                      <p:cBhvr>
                                        <p:cTn id="427" dur="1" fill="hold">
                                          <p:stCondLst>
                                            <p:cond delay="499"/>
                                          </p:stCondLst>
                                        </p:cTn>
                                        <p:tgtEl>
                                          <p:spTgt spid="239"/>
                                        </p:tgtEl>
                                        <p:attrNameLst>
                                          <p:attrName>style.visibility</p:attrName>
                                        </p:attrNameLst>
                                      </p:cBhvr>
                                      <p:to>
                                        <p:strVal val="hidden"/>
                                      </p:to>
                                    </p:set>
                                  </p:childTnLst>
                                </p:cTn>
                              </p:par>
                              <p:par>
                                <p:cTn id="428" presetID="53" presetClass="exit" presetSubtype="32" fill="hold" grpId="1" nodeType="withEffect">
                                  <p:stCondLst>
                                    <p:cond delay="0"/>
                                  </p:stCondLst>
                                  <p:childTnLst>
                                    <p:anim calcmode="lin" valueType="num">
                                      <p:cBhvr>
                                        <p:cTn id="429" dur="500"/>
                                        <p:tgtEl>
                                          <p:spTgt spid="238"/>
                                        </p:tgtEl>
                                        <p:attrNameLst>
                                          <p:attrName>ppt_w</p:attrName>
                                        </p:attrNameLst>
                                      </p:cBhvr>
                                      <p:tavLst>
                                        <p:tav tm="0">
                                          <p:val>
                                            <p:strVal val="ppt_w"/>
                                          </p:val>
                                        </p:tav>
                                        <p:tav tm="100000">
                                          <p:val>
                                            <p:fltVal val="0"/>
                                          </p:val>
                                        </p:tav>
                                      </p:tavLst>
                                    </p:anim>
                                    <p:anim calcmode="lin" valueType="num">
                                      <p:cBhvr>
                                        <p:cTn id="430" dur="500"/>
                                        <p:tgtEl>
                                          <p:spTgt spid="238"/>
                                        </p:tgtEl>
                                        <p:attrNameLst>
                                          <p:attrName>ppt_h</p:attrName>
                                        </p:attrNameLst>
                                      </p:cBhvr>
                                      <p:tavLst>
                                        <p:tav tm="0">
                                          <p:val>
                                            <p:strVal val="ppt_h"/>
                                          </p:val>
                                        </p:tav>
                                        <p:tav tm="100000">
                                          <p:val>
                                            <p:fltVal val="0"/>
                                          </p:val>
                                        </p:tav>
                                      </p:tavLst>
                                    </p:anim>
                                    <p:animEffect transition="out" filter="fade">
                                      <p:cBhvr>
                                        <p:cTn id="431" dur="500"/>
                                        <p:tgtEl>
                                          <p:spTgt spid="238"/>
                                        </p:tgtEl>
                                      </p:cBhvr>
                                    </p:animEffect>
                                    <p:set>
                                      <p:cBhvr>
                                        <p:cTn id="432" dur="1" fill="hold">
                                          <p:stCondLst>
                                            <p:cond delay="499"/>
                                          </p:stCondLst>
                                        </p:cTn>
                                        <p:tgtEl>
                                          <p:spTgt spid="238"/>
                                        </p:tgtEl>
                                        <p:attrNameLst>
                                          <p:attrName>style.visibility</p:attrName>
                                        </p:attrNameLst>
                                      </p:cBhvr>
                                      <p:to>
                                        <p:strVal val="hidden"/>
                                      </p:to>
                                    </p:set>
                                  </p:childTnLst>
                                </p:cTn>
                              </p:par>
                              <p:par>
                                <p:cTn id="433" presetID="53" presetClass="exit" presetSubtype="32" fill="hold" grpId="1" nodeType="withEffect">
                                  <p:stCondLst>
                                    <p:cond delay="0"/>
                                  </p:stCondLst>
                                  <p:childTnLst>
                                    <p:anim calcmode="lin" valueType="num">
                                      <p:cBhvr>
                                        <p:cTn id="434" dur="500"/>
                                        <p:tgtEl>
                                          <p:spTgt spid="240"/>
                                        </p:tgtEl>
                                        <p:attrNameLst>
                                          <p:attrName>ppt_w</p:attrName>
                                        </p:attrNameLst>
                                      </p:cBhvr>
                                      <p:tavLst>
                                        <p:tav tm="0">
                                          <p:val>
                                            <p:strVal val="ppt_w"/>
                                          </p:val>
                                        </p:tav>
                                        <p:tav tm="100000">
                                          <p:val>
                                            <p:fltVal val="0"/>
                                          </p:val>
                                        </p:tav>
                                      </p:tavLst>
                                    </p:anim>
                                    <p:anim calcmode="lin" valueType="num">
                                      <p:cBhvr>
                                        <p:cTn id="435" dur="500"/>
                                        <p:tgtEl>
                                          <p:spTgt spid="240"/>
                                        </p:tgtEl>
                                        <p:attrNameLst>
                                          <p:attrName>ppt_h</p:attrName>
                                        </p:attrNameLst>
                                      </p:cBhvr>
                                      <p:tavLst>
                                        <p:tav tm="0">
                                          <p:val>
                                            <p:strVal val="ppt_h"/>
                                          </p:val>
                                        </p:tav>
                                        <p:tav tm="100000">
                                          <p:val>
                                            <p:fltVal val="0"/>
                                          </p:val>
                                        </p:tav>
                                      </p:tavLst>
                                    </p:anim>
                                    <p:animEffect transition="out" filter="fade">
                                      <p:cBhvr>
                                        <p:cTn id="436" dur="500"/>
                                        <p:tgtEl>
                                          <p:spTgt spid="240"/>
                                        </p:tgtEl>
                                      </p:cBhvr>
                                    </p:animEffect>
                                    <p:set>
                                      <p:cBhvr>
                                        <p:cTn id="437" dur="1" fill="hold">
                                          <p:stCondLst>
                                            <p:cond delay="499"/>
                                          </p:stCondLst>
                                        </p:cTn>
                                        <p:tgtEl>
                                          <p:spTgt spid="240"/>
                                        </p:tgtEl>
                                        <p:attrNameLst>
                                          <p:attrName>style.visibility</p:attrName>
                                        </p:attrNameLst>
                                      </p:cBhvr>
                                      <p:to>
                                        <p:strVal val="hidden"/>
                                      </p:to>
                                    </p:set>
                                  </p:childTnLst>
                                </p:cTn>
                              </p:par>
                            </p:childTnLst>
                          </p:cTn>
                        </p:par>
                      </p:childTnLst>
                    </p:cTn>
                  </p:par>
                  <p:par>
                    <p:cTn id="438" fill="hold">
                      <p:stCondLst>
                        <p:cond delay="indefinite"/>
                      </p:stCondLst>
                      <p:childTnLst>
                        <p:par>
                          <p:cTn id="439" fill="hold">
                            <p:stCondLst>
                              <p:cond delay="0"/>
                            </p:stCondLst>
                            <p:childTnLst>
                              <p:par>
                                <p:cTn id="440" presetID="53" presetClass="exit" presetSubtype="32" fill="hold" grpId="1" nodeType="clickEffect">
                                  <p:stCondLst>
                                    <p:cond delay="0"/>
                                  </p:stCondLst>
                                  <p:childTnLst>
                                    <p:anim calcmode="lin" valueType="num">
                                      <p:cBhvr>
                                        <p:cTn id="441" dur="500"/>
                                        <p:tgtEl>
                                          <p:spTgt spid="267"/>
                                        </p:tgtEl>
                                        <p:attrNameLst>
                                          <p:attrName>ppt_w</p:attrName>
                                        </p:attrNameLst>
                                      </p:cBhvr>
                                      <p:tavLst>
                                        <p:tav tm="0">
                                          <p:val>
                                            <p:strVal val="ppt_w"/>
                                          </p:val>
                                        </p:tav>
                                        <p:tav tm="100000">
                                          <p:val>
                                            <p:fltVal val="0"/>
                                          </p:val>
                                        </p:tav>
                                      </p:tavLst>
                                    </p:anim>
                                    <p:anim calcmode="lin" valueType="num">
                                      <p:cBhvr>
                                        <p:cTn id="442" dur="500"/>
                                        <p:tgtEl>
                                          <p:spTgt spid="267"/>
                                        </p:tgtEl>
                                        <p:attrNameLst>
                                          <p:attrName>ppt_h</p:attrName>
                                        </p:attrNameLst>
                                      </p:cBhvr>
                                      <p:tavLst>
                                        <p:tav tm="0">
                                          <p:val>
                                            <p:strVal val="ppt_h"/>
                                          </p:val>
                                        </p:tav>
                                        <p:tav tm="100000">
                                          <p:val>
                                            <p:fltVal val="0"/>
                                          </p:val>
                                        </p:tav>
                                      </p:tavLst>
                                    </p:anim>
                                    <p:animEffect transition="out" filter="fade">
                                      <p:cBhvr>
                                        <p:cTn id="443" dur="500"/>
                                        <p:tgtEl>
                                          <p:spTgt spid="267"/>
                                        </p:tgtEl>
                                      </p:cBhvr>
                                    </p:animEffect>
                                    <p:set>
                                      <p:cBhvr>
                                        <p:cTn id="444" dur="1" fill="hold">
                                          <p:stCondLst>
                                            <p:cond delay="499"/>
                                          </p:stCondLst>
                                        </p:cTn>
                                        <p:tgtEl>
                                          <p:spTgt spid="267"/>
                                        </p:tgtEl>
                                        <p:attrNameLst>
                                          <p:attrName>style.visibility</p:attrName>
                                        </p:attrNameLst>
                                      </p:cBhvr>
                                      <p:to>
                                        <p:strVal val="hidden"/>
                                      </p:to>
                                    </p:set>
                                  </p:childTnLst>
                                </p:cTn>
                              </p:par>
                              <p:par>
                                <p:cTn id="445" presetID="53" presetClass="exit" presetSubtype="32" fill="hold" grpId="0" nodeType="withEffect">
                                  <p:stCondLst>
                                    <p:cond delay="0"/>
                                  </p:stCondLst>
                                  <p:childTnLst>
                                    <p:anim calcmode="lin" valueType="num">
                                      <p:cBhvr>
                                        <p:cTn id="446" dur="500"/>
                                        <p:tgtEl>
                                          <p:spTgt spid="14"/>
                                        </p:tgtEl>
                                        <p:attrNameLst>
                                          <p:attrName>ppt_w</p:attrName>
                                        </p:attrNameLst>
                                      </p:cBhvr>
                                      <p:tavLst>
                                        <p:tav tm="0">
                                          <p:val>
                                            <p:strVal val="ppt_w"/>
                                          </p:val>
                                        </p:tav>
                                        <p:tav tm="100000">
                                          <p:val>
                                            <p:fltVal val="0"/>
                                          </p:val>
                                        </p:tav>
                                      </p:tavLst>
                                    </p:anim>
                                    <p:anim calcmode="lin" valueType="num">
                                      <p:cBhvr>
                                        <p:cTn id="447" dur="500"/>
                                        <p:tgtEl>
                                          <p:spTgt spid="14"/>
                                        </p:tgtEl>
                                        <p:attrNameLst>
                                          <p:attrName>ppt_h</p:attrName>
                                        </p:attrNameLst>
                                      </p:cBhvr>
                                      <p:tavLst>
                                        <p:tav tm="0">
                                          <p:val>
                                            <p:strVal val="ppt_h"/>
                                          </p:val>
                                        </p:tav>
                                        <p:tav tm="100000">
                                          <p:val>
                                            <p:fltVal val="0"/>
                                          </p:val>
                                        </p:tav>
                                      </p:tavLst>
                                    </p:anim>
                                    <p:animEffect transition="out" filter="fade">
                                      <p:cBhvr>
                                        <p:cTn id="448" dur="500"/>
                                        <p:tgtEl>
                                          <p:spTgt spid="14"/>
                                        </p:tgtEl>
                                      </p:cBhvr>
                                    </p:animEffect>
                                    <p:set>
                                      <p:cBhvr>
                                        <p:cTn id="4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0" restart="whenNotActive" fill="hold" evtFilter="cancelBubble" nodeType="interactiveSeq">
                <p:stCondLst>
                  <p:cond evt="onClick" delay="0">
                    <p:tgtEl>
                      <p:spTgt spid="15"/>
                    </p:tgtEl>
                  </p:cond>
                </p:stCondLst>
                <p:endSync evt="end" delay="0">
                  <p:rtn val="all"/>
                </p:endSync>
                <p:childTnLst>
                  <p:par>
                    <p:cTn id="451" fill="hold">
                      <p:stCondLst>
                        <p:cond delay="0"/>
                      </p:stCondLst>
                      <p:childTnLst>
                        <p:par>
                          <p:cTn id="452" fill="hold">
                            <p:stCondLst>
                              <p:cond delay="0"/>
                            </p:stCondLst>
                            <p:childTnLst>
                              <p:par>
                                <p:cTn id="453" presetID="6" presetClass="entr" presetSubtype="16" fill="hold" grpId="0" nodeType="clickEffect">
                                  <p:stCondLst>
                                    <p:cond delay="0"/>
                                  </p:stCondLst>
                                  <p:childTnLst>
                                    <p:set>
                                      <p:cBhvr>
                                        <p:cTn id="454" dur="1" fill="hold">
                                          <p:stCondLst>
                                            <p:cond delay="0"/>
                                          </p:stCondLst>
                                        </p:cTn>
                                        <p:tgtEl>
                                          <p:spTgt spid="268"/>
                                        </p:tgtEl>
                                        <p:attrNameLst>
                                          <p:attrName>style.visibility</p:attrName>
                                        </p:attrNameLst>
                                      </p:cBhvr>
                                      <p:to>
                                        <p:strVal val="visible"/>
                                      </p:to>
                                    </p:set>
                                    <p:animEffect transition="in" filter="circle(in)">
                                      <p:cBhvr>
                                        <p:cTn id="455" dur="500"/>
                                        <p:tgtEl>
                                          <p:spTgt spid="268"/>
                                        </p:tgtEl>
                                      </p:cBhvr>
                                    </p:animEffect>
                                  </p:childTnLst>
                                </p:cTn>
                              </p:par>
                            </p:childTnLst>
                          </p:cTn>
                        </p:par>
                      </p:childTnLst>
                    </p:cTn>
                  </p:par>
                  <p:par>
                    <p:cTn id="456" fill="hold">
                      <p:stCondLst>
                        <p:cond delay="indefinite"/>
                      </p:stCondLst>
                      <p:childTnLst>
                        <p:par>
                          <p:cTn id="457" fill="hold">
                            <p:stCondLst>
                              <p:cond delay="0"/>
                            </p:stCondLst>
                            <p:childTnLst>
                              <p:par>
                                <p:cTn id="458" presetID="19" presetClass="emph" presetSubtype="0" fill="hold" grpId="0" nodeType="clickEffect">
                                  <p:stCondLst>
                                    <p:cond delay="0"/>
                                  </p:stCondLst>
                                  <p:childTnLst>
                                    <p:animClr clrSpc="rgb" dir="cw">
                                      <p:cBhvr override="childStyle">
                                        <p:cTn id="459" dur="500" fill="hold"/>
                                        <p:tgtEl>
                                          <p:spTgt spid="242"/>
                                        </p:tgtEl>
                                        <p:attrNameLst>
                                          <p:attrName>style.color</p:attrName>
                                        </p:attrNameLst>
                                      </p:cBhvr>
                                      <p:to>
                                        <a:schemeClr val="accent2"/>
                                      </p:to>
                                    </p:animClr>
                                    <p:animClr clrSpc="rgb" dir="cw">
                                      <p:cBhvr>
                                        <p:cTn id="460" dur="500" fill="hold"/>
                                        <p:tgtEl>
                                          <p:spTgt spid="242"/>
                                        </p:tgtEl>
                                        <p:attrNameLst>
                                          <p:attrName>fillcolor</p:attrName>
                                        </p:attrNameLst>
                                      </p:cBhvr>
                                      <p:to>
                                        <a:schemeClr val="accent2"/>
                                      </p:to>
                                    </p:animClr>
                                    <p:set>
                                      <p:cBhvr>
                                        <p:cTn id="461" dur="500" fill="hold"/>
                                        <p:tgtEl>
                                          <p:spTgt spid="242"/>
                                        </p:tgtEl>
                                        <p:attrNameLst>
                                          <p:attrName>fill.type</p:attrName>
                                        </p:attrNameLst>
                                      </p:cBhvr>
                                      <p:to>
                                        <p:strVal val="solid"/>
                                      </p:to>
                                    </p:set>
                                    <p:set>
                                      <p:cBhvr>
                                        <p:cTn id="462" dur="500" fill="hold"/>
                                        <p:tgtEl>
                                          <p:spTgt spid="242"/>
                                        </p:tgtEl>
                                        <p:attrNameLst>
                                          <p:attrName>fill.on</p:attrName>
                                        </p:attrNameLst>
                                      </p:cBhvr>
                                      <p:to>
                                        <p:strVal val="true"/>
                                      </p:to>
                                    </p:set>
                                  </p:childTnLst>
                                </p:cTn>
                              </p:par>
                              <p:par>
                                <p:cTn id="463" presetID="19" presetClass="emph" presetSubtype="0" fill="hold" grpId="0" nodeType="withEffect">
                                  <p:stCondLst>
                                    <p:cond delay="0"/>
                                  </p:stCondLst>
                                  <p:childTnLst>
                                    <p:animClr clrSpc="rgb" dir="cw">
                                      <p:cBhvr override="childStyle">
                                        <p:cTn id="464" dur="500" fill="hold"/>
                                        <p:tgtEl>
                                          <p:spTgt spid="241"/>
                                        </p:tgtEl>
                                        <p:attrNameLst>
                                          <p:attrName>style.color</p:attrName>
                                        </p:attrNameLst>
                                      </p:cBhvr>
                                      <p:to>
                                        <a:schemeClr val="accent2"/>
                                      </p:to>
                                    </p:animClr>
                                    <p:animClr clrSpc="rgb" dir="cw">
                                      <p:cBhvr>
                                        <p:cTn id="465" dur="500" fill="hold"/>
                                        <p:tgtEl>
                                          <p:spTgt spid="241"/>
                                        </p:tgtEl>
                                        <p:attrNameLst>
                                          <p:attrName>fillcolor</p:attrName>
                                        </p:attrNameLst>
                                      </p:cBhvr>
                                      <p:to>
                                        <a:schemeClr val="accent2"/>
                                      </p:to>
                                    </p:animClr>
                                    <p:set>
                                      <p:cBhvr>
                                        <p:cTn id="466" dur="500" fill="hold"/>
                                        <p:tgtEl>
                                          <p:spTgt spid="241"/>
                                        </p:tgtEl>
                                        <p:attrNameLst>
                                          <p:attrName>fill.type</p:attrName>
                                        </p:attrNameLst>
                                      </p:cBhvr>
                                      <p:to>
                                        <p:strVal val="solid"/>
                                      </p:to>
                                    </p:set>
                                    <p:set>
                                      <p:cBhvr>
                                        <p:cTn id="467" dur="500" fill="hold"/>
                                        <p:tgtEl>
                                          <p:spTgt spid="241"/>
                                        </p:tgtEl>
                                        <p:attrNameLst>
                                          <p:attrName>fill.on</p:attrName>
                                        </p:attrNameLst>
                                      </p:cBhvr>
                                      <p:to>
                                        <p:strVal val="true"/>
                                      </p:to>
                                    </p:set>
                                  </p:childTnLst>
                                </p:cTn>
                              </p:par>
                              <p:par>
                                <p:cTn id="468" presetID="19" presetClass="emph" presetSubtype="0" fill="hold" grpId="0" nodeType="withEffect">
                                  <p:stCondLst>
                                    <p:cond delay="0"/>
                                  </p:stCondLst>
                                  <p:childTnLst>
                                    <p:animClr clrSpc="rgb" dir="cw">
                                      <p:cBhvr override="childStyle">
                                        <p:cTn id="469" dur="500" fill="hold"/>
                                        <p:tgtEl>
                                          <p:spTgt spid="243"/>
                                        </p:tgtEl>
                                        <p:attrNameLst>
                                          <p:attrName>style.color</p:attrName>
                                        </p:attrNameLst>
                                      </p:cBhvr>
                                      <p:to>
                                        <a:schemeClr val="accent2"/>
                                      </p:to>
                                    </p:animClr>
                                    <p:animClr clrSpc="rgb" dir="cw">
                                      <p:cBhvr>
                                        <p:cTn id="470" dur="500" fill="hold"/>
                                        <p:tgtEl>
                                          <p:spTgt spid="243"/>
                                        </p:tgtEl>
                                        <p:attrNameLst>
                                          <p:attrName>fillcolor</p:attrName>
                                        </p:attrNameLst>
                                      </p:cBhvr>
                                      <p:to>
                                        <a:schemeClr val="accent2"/>
                                      </p:to>
                                    </p:animClr>
                                    <p:set>
                                      <p:cBhvr>
                                        <p:cTn id="471" dur="500" fill="hold"/>
                                        <p:tgtEl>
                                          <p:spTgt spid="243"/>
                                        </p:tgtEl>
                                        <p:attrNameLst>
                                          <p:attrName>fill.type</p:attrName>
                                        </p:attrNameLst>
                                      </p:cBhvr>
                                      <p:to>
                                        <p:strVal val="solid"/>
                                      </p:to>
                                    </p:set>
                                    <p:set>
                                      <p:cBhvr>
                                        <p:cTn id="472" dur="500" fill="hold"/>
                                        <p:tgtEl>
                                          <p:spTgt spid="243"/>
                                        </p:tgtEl>
                                        <p:attrNameLst>
                                          <p:attrName>fill.on</p:attrName>
                                        </p:attrNameLst>
                                      </p:cBhvr>
                                      <p:to>
                                        <p:strVal val="true"/>
                                      </p:to>
                                    </p:set>
                                  </p:childTnLst>
                                </p:cTn>
                              </p:par>
                              <p:par>
                                <p:cTn id="473" presetID="19" presetClass="emph" presetSubtype="0" fill="hold" grpId="0" nodeType="withEffect">
                                  <p:stCondLst>
                                    <p:cond delay="0"/>
                                  </p:stCondLst>
                                  <p:childTnLst>
                                    <p:animClr clrSpc="rgb" dir="cw">
                                      <p:cBhvr override="childStyle">
                                        <p:cTn id="474" dur="500" fill="hold"/>
                                        <p:tgtEl>
                                          <p:spTgt spid="245"/>
                                        </p:tgtEl>
                                        <p:attrNameLst>
                                          <p:attrName>style.color</p:attrName>
                                        </p:attrNameLst>
                                      </p:cBhvr>
                                      <p:to>
                                        <a:schemeClr val="accent2"/>
                                      </p:to>
                                    </p:animClr>
                                    <p:animClr clrSpc="rgb" dir="cw">
                                      <p:cBhvr>
                                        <p:cTn id="475" dur="500" fill="hold"/>
                                        <p:tgtEl>
                                          <p:spTgt spid="245"/>
                                        </p:tgtEl>
                                        <p:attrNameLst>
                                          <p:attrName>fillcolor</p:attrName>
                                        </p:attrNameLst>
                                      </p:cBhvr>
                                      <p:to>
                                        <a:schemeClr val="accent2"/>
                                      </p:to>
                                    </p:animClr>
                                    <p:set>
                                      <p:cBhvr>
                                        <p:cTn id="476" dur="500" fill="hold"/>
                                        <p:tgtEl>
                                          <p:spTgt spid="245"/>
                                        </p:tgtEl>
                                        <p:attrNameLst>
                                          <p:attrName>fill.type</p:attrName>
                                        </p:attrNameLst>
                                      </p:cBhvr>
                                      <p:to>
                                        <p:strVal val="solid"/>
                                      </p:to>
                                    </p:set>
                                    <p:set>
                                      <p:cBhvr>
                                        <p:cTn id="477" dur="500" fill="hold"/>
                                        <p:tgtEl>
                                          <p:spTgt spid="245"/>
                                        </p:tgtEl>
                                        <p:attrNameLst>
                                          <p:attrName>fill.on</p:attrName>
                                        </p:attrNameLst>
                                      </p:cBhvr>
                                      <p:to>
                                        <p:strVal val="true"/>
                                      </p:to>
                                    </p:set>
                                  </p:childTnLst>
                                </p:cTn>
                              </p:par>
                              <p:par>
                                <p:cTn id="478" presetID="19" presetClass="emph" presetSubtype="0" fill="hold" grpId="0" nodeType="withEffect">
                                  <p:stCondLst>
                                    <p:cond delay="0"/>
                                  </p:stCondLst>
                                  <p:childTnLst>
                                    <p:animClr clrSpc="rgb" dir="cw">
                                      <p:cBhvr override="childStyle">
                                        <p:cTn id="479" dur="500" fill="hold"/>
                                        <p:tgtEl>
                                          <p:spTgt spid="244"/>
                                        </p:tgtEl>
                                        <p:attrNameLst>
                                          <p:attrName>style.color</p:attrName>
                                        </p:attrNameLst>
                                      </p:cBhvr>
                                      <p:to>
                                        <a:schemeClr val="accent2"/>
                                      </p:to>
                                    </p:animClr>
                                    <p:animClr clrSpc="rgb" dir="cw">
                                      <p:cBhvr>
                                        <p:cTn id="480" dur="500" fill="hold"/>
                                        <p:tgtEl>
                                          <p:spTgt spid="244"/>
                                        </p:tgtEl>
                                        <p:attrNameLst>
                                          <p:attrName>fillcolor</p:attrName>
                                        </p:attrNameLst>
                                      </p:cBhvr>
                                      <p:to>
                                        <a:schemeClr val="accent2"/>
                                      </p:to>
                                    </p:animClr>
                                    <p:set>
                                      <p:cBhvr>
                                        <p:cTn id="481" dur="500" fill="hold"/>
                                        <p:tgtEl>
                                          <p:spTgt spid="244"/>
                                        </p:tgtEl>
                                        <p:attrNameLst>
                                          <p:attrName>fill.type</p:attrName>
                                        </p:attrNameLst>
                                      </p:cBhvr>
                                      <p:to>
                                        <p:strVal val="solid"/>
                                      </p:to>
                                    </p:set>
                                    <p:set>
                                      <p:cBhvr>
                                        <p:cTn id="482" dur="500" fill="hold"/>
                                        <p:tgtEl>
                                          <p:spTgt spid="244"/>
                                        </p:tgtEl>
                                        <p:attrNameLst>
                                          <p:attrName>fill.on</p:attrName>
                                        </p:attrNameLst>
                                      </p:cBhvr>
                                      <p:to>
                                        <p:strVal val="true"/>
                                      </p:to>
                                    </p:set>
                                  </p:childTnLst>
                                </p:cTn>
                              </p:par>
                              <p:par>
                                <p:cTn id="483" presetID="19" presetClass="emph" presetSubtype="0" fill="hold" grpId="0" nodeType="withEffect">
                                  <p:stCondLst>
                                    <p:cond delay="0"/>
                                  </p:stCondLst>
                                  <p:childTnLst>
                                    <p:animClr clrSpc="rgb" dir="cw">
                                      <p:cBhvr override="childStyle">
                                        <p:cTn id="484" dur="500" fill="hold"/>
                                        <p:tgtEl>
                                          <p:spTgt spid="246"/>
                                        </p:tgtEl>
                                        <p:attrNameLst>
                                          <p:attrName>style.color</p:attrName>
                                        </p:attrNameLst>
                                      </p:cBhvr>
                                      <p:to>
                                        <a:schemeClr val="accent2"/>
                                      </p:to>
                                    </p:animClr>
                                    <p:animClr clrSpc="rgb" dir="cw">
                                      <p:cBhvr>
                                        <p:cTn id="485" dur="500" fill="hold"/>
                                        <p:tgtEl>
                                          <p:spTgt spid="246"/>
                                        </p:tgtEl>
                                        <p:attrNameLst>
                                          <p:attrName>fillcolor</p:attrName>
                                        </p:attrNameLst>
                                      </p:cBhvr>
                                      <p:to>
                                        <a:schemeClr val="accent2"/>
                                      </p:to>
                                    </p:animClr>
                                    <p:set>
                                      <p:cBhvr>
                                        <p:cTn id="486" dur="500" fill="hold"/>
                                        <p:tgtEl>
                                          <p:spTgt spid="246"/>
                                        </p:tgtEl>
                                        <p:attrNameLst>
                                          <p:attrName>fill.type</p:attrName>
                                        </p:attrNameLst>
                                      </p:cBhvr>
                                      <p:to>
                                        <p:strVal val="solid"/>
                                      </p:to>
                                    </p:set>
                                    <p:set>
                                      <p:cBhvr>
                                        <p:cTn id="487" dur="500" fill="hold"/>
                                        <p:tgtEl>
                                          <p:spTgt spid="246"/>
                                        </p:tgtEl>
                                        <p:attrNameLst>
                                          <p:attrName>fill.on</p:attrName>
                                        </p:attrNameLst>
                                      </p:cBhvr>
                                      <p:to>
                                        <p:strVal val="true"/>
                                      </p:to>
                                    </p:set>
                                  </p:childTnLst>
                                </p:cTn>
                              </p:par>
                              <p:par>
                                <p:cTn id="488" presetID="19" presetClass="emph" presetSubtype="0" fill="hold" grpId="0" nodeType="withEffect">
                                  <p:stCondLst>
                                    <p:cond delay="0"/>
                                  </p:stCondLst>
                                  <p:childTnLst>
                                    <p:animClr clrSpc="rgb" dir="cw">
                                      <p:cBhvr override="childStyle">
                                        <p:cTn id="489" dur="500" fill="hold"/>
                                        <p:tgtEl>
                                          <p:spTgt spid="248"/>
                                        </p:tgtEl>
                                        <p:attrNameLst>
                                          <p:attrName>style.color</p:attrName>
                                        </p:attrNameLst>
                                      </p:cBhvr>
                                      <p:to>
                                        <a:schemeClr val="accent2"/>
                                      </p:to>
                                    </p:animClr>
                                    <p:animClr clrSpc="rgb" dir="cw">
                                      <p:cBhvr>
                                        <p:cTn id="490" dur="500" fill="hold"/>
                                        <p:tgtEl>
                                          <p:spTgt spid="248"/>
                                        </p:tgtEl>
                                        <p:attrNameLst>
                                          <p:attrName>fillcolor</p:attrName>
                                        </p:attrNameLst>
                                      </p:cBhvr>
                                      <p:to>
                                        <a:schemeClr val="accent2"/>
                                      </p:to>
                                    </p:animClr>
                                    <p:set>
                                      <p:cBhvr>
                                        <p:cTn id="491" dur="500" fill="hold"/>
                                        <p:tgtEl>
                                          <p:spTgt spid="248"/>
                                        </p:tgtEl>
                                        <p:attrNameLst>
                                          <p:attrName>fill.type</p:attrName>
                                        </p:attrNameLst>
                                      </p:cBhvr>
                                      <p:to>
                                        <p:strVal val="solid"/>
                                      </p:to>
                                    </p:set>
                                    <p:set>
                                      <p:cBhvr>
                                        <p:cTn id="492" dur="500" fill="hold"/>
                                        <p:tgtEl>
                                          <p:spTgt spid="248"/>
                                        </p:tgtEl>
                                        <p:attrNameLst>
                                          <p:attrName>fill.on</p:attrName>
                                        </p:attrNameLst>
                                      </p:cBhvr>
                                      <p:to>
                                        <p:strVal val="true"/>
                                      </p:to>
                                    </p:set>
                                  </p:childTnLst>
                                </p:cTn>
                              </p:par>
                              <p:par>
                                <p:cTn id="493" presetID="19" presetClass="emph" presetSubtype="0" fill="hold" grpId="0" nodeType="withEffect">
                                  <p:stCondLst>
                                    <p:cond delay="0"/>
                                  </p:stCondLst>
                                  <p:childTnLst>
                                    <p:animClr clrSpc="rgb" dir="cw">
                                      <p:cBhvr override="childStyle">
                                        <p:cTn id="494" dur="500" fill="hold"/>
                                        <p:tgtEl>
                                          <p:spTgt spid="247"/>
                                        </p:tgtEl>
                                        <p:attrNameLst>
                                          <p:attrName>style.color</p:attrName>
                                        </p:attrNameLst>
                                      </p:cBhvr>
                                      <p:to>
                                        <a:schemeClr val="accent2"/>
                                      </p:to>
                                    </p:animClr>
                                    <p:animClr clrSpc="rgb" dir="cw">
                                      <p:cBhvr>
                                        <p:cTn id="495" dur="500" fill="hold"/>
                                        <p:tgtEl>
                                          <p:spTgt spid="247"/>
                                        </p:tgtEl>
                                        <p:attrNameLst>
                                          <p:attrName>fillcolor</p:attrName>
                                        </p:attrNameLst>
                                      </p:cBhvr>
                                      <p:to>
                                        <a:schemeClr val="accent2"/>
                                      </p:to>
                                    </p:animClr>
                                    <p:set>
                                      <p:cBhvr>
                                        <p:cTn id="496" dur="500" fill="hold"/>
                                        <p:tgtEl>
                                          <p:spTgt spid="247"/>
                                        </p:tgtEl>
                                        <p:attrNameLst>
                                          <p:attrName>fill.type</p:attrName>
                                        </p:attrNameLst>
                                      </p:cBhvr>
                                      <p:to>
                                        <p:strVal val="solid"/>
                                      </p:to>
                                    </p:set>
                                    <p:set>
                                      <p:cBhvr>
                                        <p:cTn id="497" dur="500" fill="hold"/>
                                        <p:tgtEl>
                                          <p:spTgt spid="247"/>
                                        </p:tgtEl>
                                        <p:attrNameLst>
                                          <p:attrName>fill.on</p:attrName>
                                        </p:attrNameLst>
                                      </p:cBhvr>
                                      <p:to>
                                        <p:strVal val="true"/>
                                      </p:to>
                                    </p:set>
                                  </p:childTnLst>
                                </p:cTn>
                              </p:par>
                              <p:par>
                                <p:cTn id="498" presetID="19" presetClass="emph" presetSubtype="0" fill="hold" grpId="0" nodeType="withEffect">
                                  <p:stCondLst>
                                    <p:cond delay="0"/>
                                  </p:stCondLst>
                                  <p:childTnLst>
                                    <p:animClr clrSpc="rgb" dir="cw">
                                      <p:cBhvr override="childStyle">
                                        <p:cTn id="499" dur="500" fill="hold"/>
                                        <p:tgtEl>
                                          <p:spTgt spid="249"/>
                                        </p:tgtEl>
                                        <p:attrNameLst>
                                          <p:attrName>style.color</p:attrName>
                                        </p:attrNameLst>
                                      </p:cBhvr>
                                      <p:to>
                                        <a:schemeClr val="accent2"/>
                                      </p:to>
                                    </p:animClr>
                                    <p:animClr clrSpc="rgb" dir="cw">
                                      <p:cBhvr>
                                        <p:cTn id="500" dur="500" fill="hold"/>
                                        <p:tgtEl>
                                          <p:spTgt spid="249"/>
                                        </p:tgtEl>
                                        <p:attrNameLst>
                                          <p:attrName>fillcolor</p:attrName>
                                        </p:attrNameLst>
                                      </p:cBhvr>
                                      <p:to>
                                        <a:schemeClr val="accent2"/>
                                      </p:to>
                                    </p:animClr>
                                    <p:set>
                                      <p:cBhvr>
                                        <p:cTn id="501" dur="500" fill="hold"/>
                                        <p:tgtEl>
                                          <p:spTgt spid="249"/>
                                        </p:tgtEl>
                                        <p:attrNameLst>
                                          <p:attrName>fill.type</p:attrName>
                                        </p:attrNameLst>
                                      </p:cBhvr>
                                      <p:to>
                                        <p:strVal val="solid"/>
                                      </p:to>
                                    </p:set>
                                    <p:set>
                                      <p:cBhvr>
                                        <p:cTn id="502" dur="500" fill="hold"/>
                                        <p:tgtEl>
                                          <p:spTgt spid="249"/>
                                        </p:tgtEl>
                                        <p:attrNameLst>
                                          <p:attrName>fill.on</p:attrName>
                                        </p:attrNameLst>
                                      </p:cBhvr>
                                      <p:to>
                                        <p:strVal val="true"/>
                                      </p:to>
                                    </p:set>
                                  </p:childTnLst>
                                </p:cTn>
                              </p:par>
                              <p:par>
                                <p:cTn id="503" presetID="19" presetClass="emph" presetSubtype="0" fill="hold" grpId="0" nodeType="withEffect">
                                  <p:stCondLst>
                                    <p:cond delay="0"/>
                                  </p:stCondLst>
                                  <p:childTnLst>
                                    <p:animClr clrSpc="rgb" dir="cw">
                                      <p:cBhvr override="childStyle">
                                        <p:cTn id="504" dur="500" fill="hold"/>
                                        <p:tgtEl>
                                          <p:spTgt spid="251"/>
                                        </p:tgtEl>
                                        <p:attrNameLst>
                                          <p:attrName>style.color</p:attrName>
                                        </p:attrNameLst>
                                      </p:cBhvr>
                                      <p:to>
                                        <a:schemeClr val="accent2"/>
                                      </p:to>
                                    </p:animClr>
                                    <p:animClr clrSpc="rgb" dir="cw">
                                      <p:cBhvr>
                                        <p:cTn id="505" dur="500" fill="hold"/>
                                        <p:tgtEl>
                                          <p:spTgt spid="251"/>
                                        </p:tgtEl>
                                        <p:attrNameLst>
                                          <p:attrName>fillcolor</p:attrName>
                                        </p:attrNameLst>
                                      </p:cBhvr>
                                      <p:to>
                                        <a:schemeClr val="accent2"/>
                                      </p:to>
                                    </p:animClr>
                                    <p:set>
                                      <p:cBhvr>
                                        <p:cTn id="506" dur="500" fill="hold"/>
                                        <p:tgtEl>
                                          <p:spTgt spid="251"/>
                                        </p:tgtEl>
                                        <p:attrNameLst>
                                          <p:attrName>fill.type</p:attrName>
                                        </p:attrNameLst>
                                      </p:cBhvr>
                                      <p:to>
                                        <p:strVal val="solid"/>
                                      </p:to>
                                    </p:set>
                                    <p:set>
                                      <p:cBhvr>
                                        <p:cTn id="507" dur="500" fill="hold"/>
                                        <p:tgtEl>
                                          <p:spTgt spid="251"/>
                                        </p:tgtEl>
                                        <p:attrNameLst>
                                          <p:attrName>fill.on</p:attrName>
                                        </p:attrNameLst>
                                      </p:cBhvr>
                                      <p:to>
                                        <p:strVal val="true"/>
                                      </p:to>
                                    </p:set>
                                  </p:childTnLst>
                                </p:cTn>
                              </p:par>
                              <p:par>
                                <p:cTn id="508" presetID="19" presetClass="emph" presetSubtype="0" fill="hold" grpId="0" nodeType="withEffect">
                                  <p:stCondLst>
                                    <p:cond delay="0"/>
                                  </p:stCondLst>
                                  <p:childTnLst>
                                    <p:animClr clrSpc="rgb" dir="cw">
                                      <p:cBhvr override="childStyle">
                                        <p:cTn id="509" dur="500" fill="hold"/>
                                        <p:tgtEl>
                                          <p:spTgt spid="250"/>
                                        </p:tgtEl>
                                        <p:attrNameLst>
                                          <p:attrName>style.color</p:attrName>
                                        </p:attrNameLst>
                                      </p:cBhvr>
                                      <p:to>
                                        <a:schemeClr val="accent2"/>
                                      </p:to>
                                    </p:animClr>
                                    <p:animClr clrSpc="rgb" dir="cw">
                                      <p:cBhvr>
                                        <p:cTn id="510" dur="500" fill="hold"/>
                                        <p:tgtEl>
                                          <p:spTgt spid="250"/>
                                        </p:tgtEl>
                                        <p:attrNameLst>
                                          <p:attrName>fillcolor</p:attrName>
                                        </p:attrNameLst>
                                      </p:cBhvr>
                                      <p:to>
                                        <a:schemeClr val="accent2"/>
                                      </p:to>
                                    </p:animClr>
                                    <p:set>
                                      <p:cBhvr>
                                        <p:cTn id="511" dur="500" fill="hold"/>
                                        <p:tgtEl>
                                          <p:spTgt spid="250"/>
                                        </p:tgtEl>
                                        <p:attrNameLst>
                                          <p:attrName>fill.type</p:attrName>
                                        </p:attrNameLst>
                                      </p:cBhvr>
                                      <p:to>
                                        <p:strVal val="solid"/>
                                      </p:to>
                                    </p:set>
                                    <p:set>
                                      <p:cBhvr>
                                        <p:cTn id="512" dur="500" fill="hold"/>
                                        <p:tgtEl>
                                          <p:spTgt spid="250"/>
                                        </p:tgtEl>
                                        <p:attrNameLst>
                                          <p:attrName>fill.on</p:attrName>
                                        </p:attrNameLst>
                                      </p:cBhvr>
                                      <p:to>
                                        <p:strVal val="true"/>
                                      </p:to>
                                    </p:set>
                                  </p:childTnLst>
                                </p:cTn>
                              </p:par>
                              <p:par>
                                <p:cTn id="513" presetID="19" presetClass="emph" presetSubtype="0" fill="hold" grpId="0" nodeType="withEffect">
                                  <p:stCondLst>
                                    <p:cond delay="0"/>
                                  </p:stCondLst>
                                  <p:childTnLst>
                                    <p:animClr clrSpc="rgb" dir="cw">
                                      <p:cBhvr override="childStyle">
                                        <p:cTn id="514" dur="500" fill="hold"/>
                                        <p:tgtEl>
                                          <p:spTgt spid="252"/>
                                        </p:tgtEl>
                                        <p:attrNameLst>
                                          <p:attrName>style.color</p:attrName>
                                        </p:attrNameLst>
                                      </p:cBhvr>
                                      <p:to>
                                        <a:schemeClr val="accent2"/>
                                      </p:to>
                                    </p:animClr>
                                    <p:animClr clrSpc="rgb" dir="cw">
                                      <p:cBhvr>
                                        <p:cTn id="515" dur="500" fill="hold"/>
                                        <p:tgtEl>
                                          <p:spTgt spid="252"/>
                                        </p:tgtEl>
                                        <p:attrNameLst>
                                          <p:attrName>fillcolor</p:attrName>
                                        </p:attrNameLst>
                                      </p:cBhvr>
                                      <p:to>
                                        <a:schemeClr val="accent2"/>
                                      </p:to>
                                    </p:animClr>
                                    <p:set>
                                      <p:cBhvr>
                                        <p:cTn id="516" dur="500" fill="hold"/>
                                        <p:tgtEl>
                                          <p:spTgt spid="252"/>
                                        </p:tgtEl>
                                        <p:attrNameLst>
                                          <p:attrName>fill.type</p:attrName>
                                        </p:attrNameLst>
                                      </p:cBhvr>
                                      <p:to>
                                        <p:strVal val="solid"/>
                                      </p:to>
                                    </p:set>
                                    <p:set>
                                      <p:cBhvr>
                                        <p:cTn id="517" dur="500" fill="hold"/>
                                        <p:tgtEl>
                                          <p:spTgt spid="252"/>
                                        </p:tgtEl>
                                        <p:attrNameLst>
                                          <p:attrName>fill.on</p:attrName>
                                        </p:attrNameLst>
                                      </p:cBhvr>
                                      <p:to>
                                        <p:strVal val="true"/>
                                      </p:to>
                                    </p:set>
                                  </p:childTnLst>
                                </p:cTn>
                              </p:par>
                            </p:childTnLst>
                          </p:cTn>
                        </p:par>
                      </p:childTnLst>
                    </p:cTn>
                  </p:par>
                  <p:par>
                    <p:cTn id="518" fill="hold">
                      <p:stCondLst>
                        <p:cond delay="indefinite"/>
                      </p:stCondLst>
                      <p:childTnLst>
                        <p:par>
                          <p:cTn id="519" fill="hold">
                            <p:stCondLst>
                              <p:cond delay="0"/>
                            </p:stCondLst>
                            <p:childTnLst>
                              <p:par>
                                <p:cTn id="520" presetID="53" presetClass="exit" presetSubtype="32" fill="hold" grpId="1" nodeType="clickEffect">
                                  <p:stCondLst>
                                    <p:cond delay="0"/>
                                  </p:stCondLst>
                                  <p:childTnLst>
                                    <p:anim calcmode="lin" valueType="num">
                                      <p:cBhvr>
                                        <p:cTn id="521" dur="500"/>
                                        <p:tgtEl>
                                          <p:spTgt spid="242"/>
                                        </p:tgtEl>
                                        <p:attrNameLst>
                                          <p:attrName>ppt_w</p:attrName>
                                        </p:attrNameLst>
                                      </p:cBhvr>
                                      <p:tavLst>
                                        <p:tav tm="0">
                                          <p:val>
                                            <p:strVal val="ppt_w"/>
                                          </p:val>
                                        </p:tav>
                                        <p:tav tm="100000">
                                          <p:val>
                                            <p:fltVal val="0"/>
                                          </p:val>
                                        </p:tav>
                                      </p:tavLst>
                                    </p:anim>
                                    <p:anim calcmode="lin" valueType="num">
                                      <p:cBhvr>
                                        <p:cTn id="522" dur="500"/>
                                        <p:tgtEl>
                                          <p:spTgt spid="242"/>
                                        </p:tgtEl>
                                        <p:attrNameLst>
                                          <p:attrName>ppt_h</p:attrName>
                                        </p:attrNameLst>
                                      </p:cBhvr>
                                      <p:tavLst>
                                        <p:tav tm="0">
                                          <p:val>
                                            <p:strVal val="ppt_h"/>
                                          </p:val>
                                        </p:tav>
                                        <p:tav tm="100000">
                                          <p:val>
                                            <p:fltVal val="0"/>
                                          </p:val>
                                        </p:tav>
                                      </p:tavLst>
                                    </p:anim>
                                    <p:animEffect transition="out" filter="fade">
                                      <p:cBhvr>
                                        <p:cTn id="523" dur="500"/>
                                        <p:tgtEl>
                                          <p:spTgt spid="242"/>
                                        </p:tgtEl>
                                      </p:cBhvr>
                                    </p:animEffect>
                                    <p:set>
                                      <p:cBhvr>
                                        <p:cTn id="524" dur="1" fill="hold">
                                          <p:stCondLst>
                                            <p:cond delay="499"/>
                                          </p:stCondLst>
                                        </p:cTn>
                                        <p:tgtEl>
                                          <p:spTgt spid="242"/>
                                        </p:tgtEl>
                                        <p:attrNameLst>
                                          <p:attrName>style.visibility</p:attrName>
                                        </p:attrNameLst>
                                      </p:cBhvr>
                                      <p:to>
                                        <p:strVal val="hidden"/>
                                      </p:to>
                                    </p:set>
                                  </p:childTnLst>
                                </p:cTn>
                              </p:par>
                              <p:par>
                                <p:cTn id="525" presetID="53" presetClass="exit" presetSubtype="32" fill="hold" grpId="1" nodeType="withEffect">
                                  <p:stCondLst>
                                    <p:cond delay="0"/>
                                  </p:stCondLst>
                                  <p:childTnLst>
                                    <p:anim calcmode="lin" valueType="num">
                                      <p:cBhvr>
                                        <p:cTn id="526" dur="500"/>
                                        <p:tgtEl>
                                          <p:spTgt spid="241"/>
                                        </p:tgtEl>
                                        <p:attrNameLst>
                                          <p:attrName>ppt_w</p:attrName>
                                        </p:attrNameLst>
                                      </p:cBhvr>
                                      <p:tavLst>
                                        <p:tav tm="0">
                                          <p:val>
                                            <p:strVal val="ppt_w"/>
                                          </p:val>
                                        </p:tav>
                                        <p:tav tm="100000">
                                          <p:val>
                                            <p:fltVal val="0"/>
                                          </p:val>
                                        </p:tav>
                                      </p:tavLst>
                                    </p:anim>
                                    <p:anim calcmode="lin" valueType="num">
                                      <p:cBhvr>
                                        <p:cTn id="527" dur="500"/>
                                        <p:tgtEl>
                                          <p:spTgt spid="241"/>
                                        </p:tgtEl>
                                        <p:attrNameLst>
                                          <p:attrName>ppt_h</p:attrName>
                                        </p:attrNameLst>
                                      </p:cBhvr>
                                      <p:tavLst>
                                        <p:tav tm="0">
                                          <p:val>
                                            <p:strVal val="ppt_h"/>
                                          </p:val>
                                        </p:tav>
                                        <p:tav tm="100000">
                                          <p:val>
                                            <p:fltVal val="0"/>
                                          </p:val>
                                        </p:tav>
                                      </p:tavLst>
                                    </p:anim>
                                    <p:animEffect transition="out" filter="fade">
                                      <p:cBhvr>
                                        <p:cTn id="528" dur="500"/>
                                        <p:tgtEl>
                                          <p:spTgt spid="241"/>
                                        </p:tgtEl>
                                      </p:cBhvr>
                                    </p:animEffect>
                                    <p:set>
                                      <p:cBhvr>
                                        <p:cTn id="529" dur="1" fill="hold">
                                          <p:stCondLst>
                                            <p:cond delay="499"/>
                                          </p:stCondLst>
                                        </p:cTn>
                                        <p:tgtEl>
                                          <p:spTgt spid="241"/>
                                        </p:tgtEl>
                                        <p:attrNameLst>
                                          <p:attrName>style.visibility</p:attrName>
                                        </p:attrNameLst>
                                      </p:cBhvr>
                                      <p:to>
                                        <p:strVal val="hidden"/>
                                      </p:to>
                                    </p:set>
                                  </p:childTnLst>
                                </p:cTn>
                              </p:par>
                              <p:par>
                                <p:cTn id="530" presetID="53" presetClass="exit" presetSubtype="32" fill="hold" grpId="1" nodeType="withEffect">
                                  <p:stCondLst>
                                    <p:cond delay="0"/>
                                  </p:stCondLst>
                                  <p:childTnLst>
                                    <p:anim calcmode="lin" valueType="num">
                                      <p:cBhvr>
                                        <p:cTn id="531" dur="500"/>
                                        <p:tgtEl>
                                          <p:spTgt spid="243"/>
                                        </p:tgtEl>
                                        <p:attrNameLst>
                                          <p:attrName>ppt_w</p:attrName>
                                        </p:attrNameLst>
                                      </p:cBhvr>
                                      <p:tavLst>
                                        <p:tav tm="0">
                                          <p:val>
                                            <p:strVal val="ppt_w"/>
                                          </p:val>
                                        </p:tav>
                                        <p:tav tm="100000">
                                          <p:val>
                                            <p:fltVal val="0"/>
                                          </p:val>
                                        </p:tav>
                                      </p:tavLst>
                                    </p:anim>
                                    <p:anim calcmode="lin" valueType="num">
                                      <p:cBhvr>
                                        <p:cTn id="532" dur="500"/>
                                        <p:tgtEl>
                                          <p:spTgt spid="243"/>
                                        </p:tgtEl>
                                        <p:attrNameLst>
                                          <p:attrName>ppt_h</p:attrName>
                                        </p:attrNameLst>
                                      </p:cBhvr>
                                      <p:tavLst>
                                        <p:tav tm="0">
                                          <p:val>
                                            <p:strVal val="ppt_h"/>
                                          </p:val>
                                        </p:tav>
                                        <p:tav tm="100000">
                                          <p:val>
                                            <p:fltVal val="0"/>
                                          </p:val>
                                        </p:tav>
                                      </p:tavLst>
                                    </p:anim>
                                    <p:animEffect transition="out" filter="fade">
                                      <p:cBhvr>
                                        <p:cTn id="533" dur="500"/>
                                        <p:tgtEl>
                                          <p:spTgt spid="243"/>
                                        </p:tgtEl>
                                      </p:cBhvr>
                                    </p:animEffect>
                                    <p:set>
                                      <p:cBhvr>
                                        <p:cTn id="534" dur="1" fill="hold">
                                          <p:stCondLst>
                                            <p:cond delay="499"/>
                                          </p:stCondLst>
                                        </p:cTn>
                                        <p:tgtEl>
                                          <p:spTgt spid="243"/>
                                        </p:tgtEl>
                                        <p:attrNameLst>
                                          <p:attrName>style.visibility</p:attrName>
                                        </p:attrNameLst>
                                      </p:cBhvr>
                                      <p:to>
                                        <p:strVal val="hidden"/>
                                      </p:to>
                                    </p:set>
                                  </p:childTnLst>
                                </p:cTn>
                              </p:par>
                              <p:par>
                                <p:cTn id="535" presetID="53" presetClass="exit" presetSubtype="32" fill="hold" grpId="1" nodeType="withEffect">
                                  <p:stCondLst>
                                    <p:cond delay="0"/>
                                  </p:stCondLst>
                                  <p:childTnLst>
                                    <p:anim calcmode="lin" valueType="num">
                                      <p:cBhvr>
                                        <p:cTn id="536" dur="500"/>
                                        <p:tgtEl>
                                          <p:spTgt spid="245"/>
                                        </p:tgtEl>
                                        <p:attrNameLst>
                                          <p:attrName>ppt_w</p:attrName>
                                        </p:attrNameLst>
                                      </p:cBhvr>
                                      <p:tavLst>
                                        <p:tav tm="0">
                                          <p:val>
                                            <p:strVal val="ppt_w"/>
                                          </p:val>
                                        </p:tav>
                                        <p:tav tm="100000">
                                          <p:val>
                                            <p:fltVal val="0"/>
                                          </p:val>
                                        </p:tav>
                                      </p:tavLst>
                                    </p:anim>
                                    <p:anim calcmode="lin" valueType="num">
                                      <p:cBhvr>
                                        <p:cTn id="537" dur="500"/>
                                        <p:tgtEl>
                                          <p:spTgt spid="245"/>
                                        </p:tgtEl>
                                        <p:attrNameLst>
                                          <p:attrName>ppt_h</p:attrName>
                                        </p:attrNameLst>
                                      </p:cBhvr>
                                      <p:tavLst>
                                        <p:tav tm="0">
                                          <p:val>
                                            <p:strVal val="ppt_h"/>
                                          </p:val>
                                        </p:tav>
                                        <p:tav tm="100000">
                                          <p:val>
                                            <p:fltVal val="0"/>
                                          </p:val>
                                        </p:tav>
                                      </p:tavLst>
                                    </p:anim>
                                    <p:animEffect transition="out" filter="fade">
                                      <p:cBhvr>
                                        <p:cTn id="538" dur="500"/>
                                        <p:tgtEl>
                                          <p:spTgt spid="245"/>
                                        </p:tgtEl>
                                      </p:cBhvr>
                                    </p:animEffect>
                                    <p:set>
                                      <p:cBhvr>
                                        <p:cTn id="539" dur="1" fill="hold">
                                          <p:stCondLst>
                                            <p:cond delay="499"/>
                                          </p:stCondLst>
                                        </p:cTn>
                                        <p:tgtEl>
                                          <p:spTgt spid="245"/>
                                        </p:tgtEl>
                                        <p:attrNameLst>
                                          <p:attrName>style.visibility</p:attrName>
                                        </p:attrNameLst>
                                      </p:cBhvr>
                                      <p:to>
                                        <p:strVal val="hidden"/>
                                      </p:to>
                                    </p:set>
                                  </p:childTnLst>
                                </p:cTn>
                              </p:par>
                              <p:par>
                                <p:cTn id="540" presetID="53" presetClass="exit" presetSubtype="32" fill="hold" grpId="1" nodeType="withEffect">
                                  <p:stCondLst>
                                    <p:cond delay="0"/>
                                  </p:stCondLst>
                                  <p:childTnLst>
                                    <p:anim calcmode="lin" valueType="num">
                                      <p:cBhvr>
                                        <p:cTn id="541" dur="500"/>
                                        <p:tgtEl>
                                          <p:spTgt spid="244"/>
                                        </p:tgtEl>
                                        <p:attrNameLst>
                                          <p:attrName>ppt_w</p:attrName>
                                        </p:attrNameLst>
                                      </p:cBhvr>
                                      <p:tavLst>
                                        <p:tav tm="0">
                                          <p:val>
                                            <p:strVal val="ppt_w"/>
                                          </p:val>
                                        </p:tav>
                                        <p:tav tm="100000">
                                          <p:val>
                                            <p:fltVal val="0"/>
                                          </p:val>
                                        </p:tav>
                                      </p:tavLst>
                                    </p:anim>
                                    <p:anim calcmode="lin" valueType="num">
                                      <p:cBhvr>
                                        <p:cTn id="542" dur="500"/>
                                        <p:tgtEl>
                                          <p:spTgt spid="244"/>
                                        </p:tgtEl>
                                        <p:attrNameLst>
                                          <p:attrName>ppt_h</p:attrName>
                                        </p:attrNameLst>
                                      </p:cBhvr>
                                      <p:tavLst>
                                        <p:tav tm="0">
                                          <p:val>
                                            <p:strVal val="ppt_h"/>
                                          </p:val>
                                        </p:tav>
                                        <p:tav tm="100000">
                                          <p:val>
                                            <p:fltVal val="0"/>
                                          </p:val>
                                        </p:tav>
                                      </p:tavLst>
                                    </p:anim>
                                    <p:animEffect transition="out" filter="fade">
                                      <p:cBhvr>
                                        <p:cTn id="543" dur="500"/>
                                        <p:tgtEl>
                                          <p:spTgt spid="244"/>
                                        </p:tgtEl>
                                      </p:cBhvr>
                                    </p:animEffect>
                                    <p:set>
                                      <p:cBhvr>
                                        <p:cTn id="544" dur="1" fill="hold">
                                          <p:stCondLst>
                                            <p:cond delay="499"/>
                                          </p:stCondLst>
                                        </p:cTn>
                                        <p:tgtEl>
                                          <p:spTgt spid="244"/>
                                        </p:tgtEl>
                                        <p:attrNameLst>
                                          <p:attrName>style.visibility</p:attrName>
                                        </p:attrNameLst>
                                      </p:cBhvr>
                                      <p:to>
                                        <p:strVal val="hidden"/>
                                      </p:to>
                                    </p:set>
                                  </p:childTnLst>
                                </p:cTn>
                              </p:par>
                              <p:par>
                                <p:cTn id="545" presetID="53" presetClass="exit" presetSubtype="32" fill="hold" grpId="1" nodeType="withEffect">
                                  <p:stCondLst>
                                    <p:cond delay="0"/>
                                  </p:stCondLst>
                                  <p:childTnLst>
                                    <p:anim calcmode="lin" valueType="num">
                                      <p:cBhvr>
                                        <p:cTn id="546" dur="500"/>
                                        <p:tgtEl>
                                          <p:spTgt spid="246"/>
                                        </p:tgtEl>
                                        <p:attrNameLst>
                                          <p:attrName>ppt_w</p:attrName>
                                        </p:attrNameLst>
                                      </p:cBhvr>
                                      <p:tavLst>
                                        <p:tav tm="0">
                                          <p:val>
                                            <p:strVal val="ppt_w"/>
                                          </p:val>
                                        </p:tav>
                                        <p:tav tm="100000">
                                          <p:val>
                                            <p:fltVal val="0"/>
                                          </p:val>
                                        </p:tav>
                                      </p:tavLst>
                                    </p:anim>
                                    <p:anim calcmode="lin" valueType="num">
                                      <p:cBhvr>
                                        <p:cTn id="547" dur="500"/>
                                        <p:tgtEl>
                                          <p:spTgt spid="246"/>
                                        </p:tgtEl>
                                        <p:attrNameLst>
                                          <p:attrName>ppt_h</p:attrName>
                                        </p:attrNameLst>
                                      </p:cBhvr>
                                      <p:tavLst>
                                        <p:tav tm="0">
                                          <p:val>
                                            <p:strVal val="ppt_h"/>
                                          </p:val>
                                        </p:tav>
                                        <p:tav tm="100000">
                                          <p:val>
                                            <p:fltVal val="0"/>
                                          </p:val>
                                        </p:tav>
                                      </p:tavLst>
                                    </p:anim>
                                    <p:animEffect transition="out" filter="fade">
                                      <p:cBhvr>
                                        <p:cTn id="548" dur="500"/>
                                        <p:tgtEl>
                                          <p:spTgt spid="246"/>
                                        </p:tgtEl>
                                      </p:cBhvr>
                                    </p:animEffect>
                                    <p:set>
                                      <p:cBhvr>
                                        <p:cTn id="549" dur="1" fill="hold">
                                          <p:stCondLst>
                                            <p:cond delay="499"/>
                                          </p:stCondLst>
                                        </p:cTn>
                                        <p:tgtEl>
                                          <p:spTgt spid="246"/>
                                        </p:tgtEl>
                                        <p:attrNameLst>
                                          <p:attrName>style.visibility</p:attrName>
                                        </p:attrNameLst>
                                      </p:cBhvr>
                                      <p:to>
                                        <p:strVal val="hidden"/>
                                      </p:to>
                                    </p:set>
                                  </p:childTnLst>
                                </p:cTn>
                              </p:par>
                              <p:par>
                                <p:cTn id="550" presetID="53" presetClass="exit" presetSubtype="32" fill="hold" grpId="1" nodeType="withEffect">
                                  <p:stCondLst>
                                    <p:cond delay="0"/>
                                  </p:stCondLst>
                                  <p:childTnLst>
                                    <p:anim calcmode="lin" valueType="num">
                                      <p:cBhvr>
                                        <p:cTn id="551" dur="500"/>
                                        <p:tgtEl>
                                          <p:spTgt spid="248"/>
                                        </p:tgtEl>
                                        <p:attrNameLst>
                                          <p:attrName>ppt_w</p:attrName>
                                        </p:attrNameLst>
                                      </p:cBhvr>
                                      <p:tavLst>
                                        <p:tav tm="0">
                                          <p:val>
                                            <p:strVal val="ppt_w"/>
                                          </p:val>
                                        </p:tav>
                                        <p:tav tm="100000">
                                          <p:val>
                                            <p:fltVal val="0"/>
                                          </p:val>
                                        </p:tav>
                                      </p:tavLst>
                                    </p:anim>
                                    <p:anim calcmode="lin" valueType="num">
                                      <p:cBhvr>
                                        <p:cTn id="552" dur="500"/>
                                        <p:tgtEl>
                                          <p:spTgt spid="248"/>
                                        </p:tgtEl>
                                        <p:attrNameLst>
                                          <p:attrName>ppt_h</p:attrName>
                                        </p:attrNameLst>
                                      </p:cBhvr>
                                      <p:tavLst>
                                        <p:tav tm="0">
                                          <p:val>
                                            <p:strVal val="ppt_h"/>
                                          </p:val>
                                        </p:tav>
                                        <p:tav tm="100000">
                                          <p:val>
                                            <p:fltVal val="0"/>
                                          </p:val>
                                        </p:tav>
                                      </p:tavLst>
                                    </p:anim>
                                    <p:animEffect transition="out" filter="fade">
                                      <p:cBhvr>
                                        <p:cTn id="553" dur="500"/>
                                        <p:tgtEl>
                                          <p:spTgt spid="248"/>
                                        </p:tgtEl>
                                      </p:cBhvr>
                                    </p:animEffect>
                                    <p:set>
                                      <p:cBhvr>
                                        <p:cTn id="554" dur="1" fill="hold">
                                          <p:stCondLst>
                                            <p:cond delay="499"/>
                                          </p:stCondLst>
                                        </p:cTn>
                                        <p:tgtEl>
                                          <p:spTgt spid="248"/>
                                        </p:tgtEl>
                                        <p:attrNameLst>
                                          <p:attrName>style.visibility</p:attrName>
                                        </p:attrNameLst>
                                      </p:cBhvr>
                                      <p:to>
                                        <p:strVal val="hidden"/>
                                      </p:to>
                                    </p:set>
                                  </p:childTnLst>
                                </p:cTn>
                              </p:par>
                              <p:par>
                                <p:cTn id="555" presetID="53" presetClass="exit" presetSubtype="32" fill="hold" grpId="1" nodeType="withEffect">
                                  <p:stCondLst>
                                    <p:cond delay="0"/>
                                  </p:stCondLst>
                                  <p:childTnLst>
                                    <p:anim calcmode="lin" valueType="num">
                                      <p:cBhvr>
                                        <p:cTn id="556" dur="500"/>
                                        <p:tgtEl>
                                          <p:spTgt spid="247"/>
                                        </p:tgtEl>
                                        <p:attrNameLst>
                                          <p:attrName>ppt_w</p:attrName>
                                        </p:attrNameLst>
                                      </p:cBhvr>
                                      <p:tavLst>
                                        <p:tav tm="0">
                                          <p:val>
                                            <p:strVal val="ppt_w"/>
                                          </p:val>
                                        </p:tav>
                                        <p:tav tm="100000">
                                          <p:val>
                                            <p:fltVal val="0"/>
                                          </p:val>
                                        </p:tav>
                                      </p:tavLst>
                                    </p:anim>
                                    <p:anim calcmode="lin" valueType="num">
                                      <p:cBhvr>
                                        <p:cTn id="557" dur="500"/>
                                        <p:tgtEl>
                                          <p:spTgt spid="247"/>
                                        </p:tgtEl>
                                        <p:attrNameLst>
                                          <p:attrName>ppt_h</p:attrName>
                                        </p:attrNameLst>
                                      </p:cBhvr>
                                      <p:tavLst>
                                        <p:tav tm="0">
                                          <p:val>
                                            <p:strVal val="ppt_h"/>
                                          </p:val>
                                        </p:tav>
                                        <p:tav tm="100000">
                                          <p:val>
                                            <p:fltVal val="0"/>
                                          </p:val>
                                        </p:tav>
                                      </p:tavLst>
                                    </p:anim>
                                    <p:animEffect transition="out" filter="fade">
                                      <p:cBhvr>
                                        <p:cTn id="558" dur="500"/>
                                        <p:tgtEl>
                                          <p:spTgt spid="247"/>
                                        </p:tgtEl>
                                      </p:cBhvr>
                                    </p:animEffect>
                                    <p:set>
                                      <p:cBhvr>
                                        <p:cTn id="559" dur="1" fill="hold">
                                          <p:stCondLst>
                                            <p:cond delay="499"/>
                                          </p:stCondLst>
                                        </p:cTn>
                                        <p:tgtEl>
                                          <p:spTgt spid="247"/>
                                        </p:tgtEl>
                                        <p:attrNameLst>
                                          <p:attrName>style.visibility</p:attrName>
                                        </p:attrNameLst>
                                      </p:cBhvr>
                                      <p:to>
                                        <p:strVal val="hidden"/>
                                      </p:to>
                                    </p:set>
                                  </p:childTnLst>
                                </p:cTn>
                              </p:par>
                              <p:par>
                                <p:cTn id="560" presetID="53" presetClass="exit" presetSubtype="32" fill="hold" grpId="1" nodeType="withEffect">
                                  <p:stCondLst>
                                    <p:cond delay="0"/>
                                  </p:stCondLst>
                                  <p:childTnLst>
                                    <p:anim calcmode="lin" valueType="num">
                                      <p:cBhvr>
                                        <p:cTn id="561" dur="500"/>
                                        <p:tgtEl>
                                          <p:spTgt spid="249"/>
                                        </p:tgtEl>
                                        <p:attrNameLst>
                                          <p:attrName>ppt_w</p:attrName>
                                        </p:attrNameLst>
                                      </p:cBhvr>
                                      <p:tavLst>
                                        <p:tav tm="0">
                                          <p:val>
                                            <p:strVal val="ppt_w"/>
                                          </p:val>
                                        </p:tav>
                                        <p:tav tm="100000">
                                          <p:val>
                                            <p:fltVal val="0"/>
                                          </p:val>
                                        </p:tav>
                                      </p:tavLst>
                                    </p:anim>
                                    <p:anim calcmode="lin" valueType="num">
                                      <p:cBhvr>
                                        <p:cTn id="562" dur="500"/>
                                        <p:tgtEl>
                                          <p:spTgt spid="249"/>
                                        </p:tgtEl>
                                        <p:attrNameLst>
                                          <p:attrName>ppt_h</p:attrName>
                                        </p:attrNameLst>
                                      </p:cBhvr>
                                      <p:tavLst>
                                        <p:tav tm="0">
                                          <p:val>
                                            <p:strVal val="ppt_h"/>
                                          </p:val>
                                        </p:tav>
                                        <p:tav tm="100000">
                                          <p:val>
                                            <p:fltVal val="0"/>
                                          </p:val>
                                        </p:tav>
                                      </p:tavLst>
                                    </p:anim>
                                    <p:animEffect transition="out" filter="fade">
                                      <p:cBhvr>
                                        <p:cTn id="563" dur="500"/>
                                        <p:tgtEl>
                                          <p:spTgt spid="249"/>
                                        </p:tgtEl>
                                      </p:cBhvr>
                                    </p:animEffect>
                                    <p:set>
                                      <p:cBhvr>
                                        <p:cTn id="564" dur="1" fill="hold">
                                          <p:stCondLst>
                                            <p:cond delay="499"/>
                                          </p:stCondLst>
                                        </p:cTn>
                                        <p:tgtEl>
                                          <p:spTgt spid="249"/>
                                        </p:tgtEl>
                                        <p:attrNameLst>
                                          <p:attrName>style.visibility</p:attrName>
                                        </p:attrNameLst>
                                      </p:cBhvr>
                                      <p:to>
                                        <p:strVal val="hidden"/>
                                      </p:to>
                                    </p:set>
                                  </p:childTnLst>
                                </p:cTn>
                              </p:par>
                              <p:par>
                                <p:cTn id="565" presetID="53" presetClass="exit" presetSubtype="32" fill="hold" grpId="1" nodeType="withEffect">
                                  <p:stCondLst>
                                    <p:cond delay="0"/>
                                  </p:stCondLst>
                                  <p:childTnLst>
                                    <p:anim calcmode="lin" valueType="num">
                                      <p:cBhvr>
                                        <p:cTn id="566" dur="500"/>
                                        <p:tgtEl>
                                          <p:spTgt spid="251"/>
                                        </p:tgtEl>
                                        <p:attrNameLst>
                                          <p:attrName>ppt_w</p:attrName>
                                        </p:attrNameLst>
                                      </p:cBhvr>
                                      <p:tavLst>
                                        <p:tav tm="0">
                                          <p:val>
                                            <p:strVal val="ppt_w"/>
                                          </p:val>
                                        </p:tav>
                                        <p:tav tm="100000">
                                          <p:val>
                                            <p:fltVal val="0"/>
                                          </p:val>
                                        </p:tav>
                                      </p:tavLst>
                                    </p:anim>
                                    <p:anim calcmode="lin" valueType="num">
                                      <p:cBhvr>
                                        <p:cTn id="567" dur="500"/>
                                        <p:tgtEl>
                                          <p:spTgt spid="251"/>
                                        </p:tgtEl>
                                        <p:attrNameLst>
                                          <p:attrName>ppt_h</p:attrName>
                                        </p:attrNameLst>
                                      </p:cBhvr>
                                      <p:tavLst>
                                        <p:tav tm="0">
                                          <p:val>
                                            <p:strVal val="ppt_h"/>
                                          </p:val>
                                        </p:tav>
                                        <p:tav tm="100000">
                                          <p:val>
                                            <p:fltVal val="0"/>
                                          </p:val>
                                        </p:tav>
                                      </p:tavLst>
                                    </p:anim>
                                    <p:animEffect transition="out" filter="fade">
                                      <p:cBhvr>
                                        <p:cTn id="568" dur="500"/>
                                        <p:tgtEl>
                                          <p:spTgt spid="251"/>
                                        </p:tgtEl>
                                      </p:cBhvr>
                                    </p:animEffect>
                                    <p:set>
                                      <p:cBhvr>
                                        <p:cTn id="569" dur="1" fill="hold">
                                          <p:stCondLst>
                                            <p:cond delay="499"/>
                                          </p:stCondLst>
                                        </p:cTn>
                                        <p:tgtEl>
                                          <p:spTgt spid="251"/>
                                        </p:tgtEl>
                                        <p:attrNameLst>
                                          <p:attrName>style.visibility</p:attrName>
                                        </p:attrNameLst>
                                      </p:cBhvr>
                                      <p:to>
                                        <p:strVal val="hidden"/>
                                      </p:to>
                                    </p:set>
                                  </p:childTnLst>
                                </p:cTn>
                              </p:par>
                              <p:par>
                                <p:cTn id="570" presetID="53" presetClass="exit" presetSubtype="32" fill="hold" grpId="1" nodeType="withEffect">
                                  <p:stCondLst>
                                    <p:cond delay="0"/>
                                  </p:stCondLst>
                                  <p:childTnLst>
                                    <p:anim calcmode="lin" valueType="num">
                                      <p:cBhvr>
                                        <p:cTn id="571" dur="500"/>
                                        <p:tgtEl>
                                          <p:spTgt spid="250"/>
                                        </p:tgtEl>
                                        <p:attrNameLst>
                                          <p:attrName>ppt_w</p:attrName>
                                        </p:attrNameLst>
                                      </p:cBhvr>
                                      <p:tavLst>
                                        <p:tav tm="0">
                                          <p:val>
                                            <p:strVal val="ppt_w"/>
                                          </p:val>
                                        </p:tav>
                                        <p:tav tm="100000">
                                          <p:val>
                                            <p:fltVal val="0"/>
                                          </p:val>
                                        </p:tav>
                                      </p:tavLst>
                                    </p:anim>
                                    <p:anim calcmode="lin" valueType="num">
                                      <p:cBhvr>
                                        <p:cTn id="572" dur="500"/>
                                        <p:tgtEl>
                                          <p:spTgt spid="250"/>
                                        </p:tgtEl>
                                        <p:attrNameLst>
                                          <p:attrName>ppt_h</p:attrName>
                                        </p:attrNameLst>
                                      </p:cBhvr>
                                      <p:tavLst>
                                        <p:tav tm="0">
                                          <p:val>
                                            <p:strVal val="ppt_h"/>
                                          </p:val>
                                        </p:tav>
                                        <p:tav tm="100000">
                                          <p:val>
                                            <p:fltVal val="0"/>
                                          </p:val>
                                        </p:tav>
                                      </p:tavLst>
                                    </p:anim>
                                    <p:animEffect transition="out" filter="fade">
                                      <p:cBhvr>
                                        <p:cTn id="573" dur="500"/>
                                        <p:tgtEl>
                                          <p:spTgt spid="250"/>
                                        </p:tgtEl>
                                      </p:cBhvr>
                                    </p:animEffect>
                                    <p:set>
                                      <p:cBhvr>
                                        <p:cTn id="574" dur="1" fill="hold">
                                          <p:stCondLst>
                                            <p:cond delay="499"/>
                                          </p:stCondLst>
                                        </p:cTn>
                                        <p:tgtEl>
                                          <p:spTgt spid="250"/>
                                        </p:tgtEl>
                                        <p:attrNameLst>
                                          <p:attrName>style.visibility</p:attrName>
                                        </p:attrNameLst>
                                      </p:cBhvr>
                                      <p:to>
                                        <p:strVal val="hidden"/>
                                      </p:to>
                                    </p:set>
                                  </p:childTnLst>
                                </p:cTn>
                              </p:par>
                              <p:par>
                                <p:cTn id="575" presetID="53" presetClass="exit" presetSubtype="32" fill="hold" grpId="1" nodeType="withEffect">
                                  <p:stCondLst>
                                    <p:cond delay="0"/>
                                  </p:stCondLst>
                                  <p:childTnLst>
                                    <p:anim calcmode="lin" valueType="num">
                                      <p:cBhvr>
                                        <p:cTn id="576" dur="500"/>
                                        <p:tgtEl>
                                          <p:spTgt spid="252"/>
                                        </p:tgtEl>
                                        <p:attrNameLst>
                                          <p:attrName>ppt_w</p:attrName>
                                        </p:attrNameLst>
                                      </p:cBhvr>
                                      <p:tavLst>
                                        <p:tav tm="0">
                                          <p:val>
                                            <p:strVal val="ppt_w"/>
                                          </p:val>
                                        </p:tav>
                                        <p:tav tm="100000">
                                          <p:val>
                                            <p:fltVal val="0"/>
                                          </p:val>
                                        </p:tav>
                                      </p:tavLst>
                                    </p:anim>
                                    <p:anim calcmode="lin" valueType="num">
                                      <p:cBhvr>
                                        <p:cTn id="577" dur="500"/>
                                        <p:tgtEl>
                                          <p:spTgt spid="252"/>
                                        </p:tgtEl>
                                        <p:attrNameLst>
                                          <p:attrName>ppt_h</p:attrName>
                                        </p:attrNameLst>
                                      </p:cBhvr>
                                      <p:tavLst>
                                        <p:tav tm="0">
                                          <p:val>
                                            <p:strVal val="ppt_h"/>
                                          </p:val>
                                        </p:tav>
                                        <p:tav tm="100000">
                                          <p:val>
                                            <p:fltVal val="0"/>
                                          </p:val>
                                        </p:tav>
                                      </p:tavLst>
                                    </p:anim>
                                    <p:animEffect transition="out" filter="fade">
                                      <p:cBhvr>
                                        <p:cTn id="578" dur="500"/>
                                        <p:tgtEl>
                                          <p:spTgt spid="252"/>
                                        </p:tgtEl>
                                      </p:cBhvr>
                                    </p:animEffect>
                                    <p:set>
                                      <p:cBhvr>
                                        <p:cTn id="579" dur="1" fill="hold">
                                          <p:stCondLst>
                                            <p:cond delay="499"/>
                                          </p:stCondLst>
                                        </p:cTn>
                                        <p:tgtEl>
                                          <p:spTgt spid="252"/>
                                        </p:tgtEl>
                                        <p:attrNameLst>
                                          <p:attrName>style.visibility</p:attrName>
                                        </p:attrNameLst>
                                      </p:cBhvr>
                                      <p:to>
                                        <p:strVal val="hidden"/>
                                      </p:to>
                                    </p:set>
                                  </p:childTnLst>
                                </p:cTn>
                              </p:par>
                            </p:childTnLst>
                          </p:cTn>
                        </p:par>
                      </p:childTnLst>
                    </p:cTn>
                  </p:par>
                  <p:par>
                    <p:cTn id="580" fill="hold">
                      <p:stCondLst>
                        <p:cond delay="indefinite"/>
                      </p:stCondLst>
                      <p:childTnLst>
                        <p:par>
                          <p:cTn id="581" fill="hold">
                            <p:stCondLst>
                              <p:cond delay="0"/>
                            </p:stCondLst>
                            <p:childTnLst>
                              <p:par>
                                <p:cTn id="582" presetID="53" presetClass="exit" presetSubtype="32" fill="hold" grpId="1" nodeType="clickEffect">
                                  <p:stCondLst>
                                    <p:cond delay="0"/>
                                  </p:stCondLst>
                                  <p:childTnLst>
                                    <p:anim calcmode="lin" valueType="num">
                                      <p:cBhvr>
                                        <p:cTn id="583" dur="500"/>
                                        <p:tgtEl>
                                          <p:spTgt spid="268"/>
                                        </p:tgtEl>
                                        <p:attrNameLst>
                                          <p:attrName>ppt_w</p:attrName>
                                        </p:attrNameLst>
                                      </p:cBhvr>
                                      <p:tavLst>
                                        <p:tav tm="0">
                                          <p:val>
                                            <p:strVal val="ppt_w"/>
                                          </p:val>
                                        </p:tav>
                                        <p:tav tm="100000">
                                          <p:val>
                                            <p:fltVal val="0"/>
                                          </p:val>
                                        </p:tav>
                                      </p:tavLst>
                                    </p:anim>
                                    <p:anim calcmode="lin" valueType="num">
                                      <p:cBhvr>
                                        <p:cTn id="584" dur="500"/>
                                        <p:tgtEl>
                                          <p:spTgt spid="268"/>
                                        </p:tgtEl>
                                        <p:attrNameLst>
                                          <p:attrName>ppt_h</p:attrName>
                                        </p:attrNameLst>
                                      </p:cBhvr>
                                      <p:tavLst>
                                        <p:tav tm="0">
                                          <p:val>
                                            <p:strVal val="ppt_h"/>
                                          </p:val>
                                        </p:tav>
                                        <p:tav tm="100000">
                                          <p:val>
                                            <p:fltVal val="0"/>
                                          </p:val>
                                        </p:tav>
                                      </p:tavLst>
                                    </p:anim>
                                    <p:animEffect transition="out" filter="fade">
                                      <p:cBhvr>
                                        <p:cTn id="585" dur="500"/>
                                        <p:tgtEl>
                                          <p:spTgt spid="268"/>
                                        </p:tgtEl>
                                      </p:cBhvr>
                                    </p:animEffect>
                                    <p:set>
                                      <p:cBhvr>
                                        <p:cTn id="586" dur="1" fill="hold">
                                          <p:stCondLst>
                                            <p:cond delay="499"/>
                                          </p:stCondLst>
                                        </p:cTn>
                                        <p:tgtEl>
                                          <p:spTgt spid="268"/>
                                        </p:tgtEl>
                                        <p:attrNameLst>
                                          <p:attrName>style.visibility</p:attrName>
                                        </p:attrNameLst>
                                      </p:cBhvr>
                                      <p:to>
                                        <p:strVal val="hidden"/>
                                      </p:to>
                                    </p:set>
                                  </p:childTnLst>
                                </p:cTn>
                              </p:par>
                              <p:par>
                                <p:cTn id="587" presetID="53" presetClass="exit" presetSubtype="32" fill="hold" grpId="0" nodeType="withEffect">
                                  <p:stCondLst>
                                    <p:cond delay="0"/>
                                  </p:stCondLst>
                                  <p:childTnLst>
                                    <p:anim calcmode="lin" valueType="num">
                                      <p:cBhvr>
                                        <p:cTn id="588" dur="500"/>
                                        <p:tgtEl>
                                          <p:spTgt spid="15"/>
                                        </p:tgtEl>
                                        <p:attrNameLst>
                                          <p:attrName>ppt_w</p:attrName>
                                        </p:attrNameLst>
                                      </p:cBhvr>
                                      <p:tavLst>
                                        <p:tav tm="0">
                                          <p:val>
                                            <p:strVal val="ppt_w"/>
                                          </p:val>
                                        </p:tav>
                                        <p:tav tm="100000">
                                          <p:val>
                                            <p:fltVal val="0"/>
                                          </p:val>
                                        </p:tav>
                                      </p:tavLst>
                                    </p:anim>
                                    <p:anim calcmode="lin" valueType="num">
                                      <p:cBhvr>
                                        <p:cTn id="589" dur="500"/>
                                        <p:tgtEl>
                                          <p:spTgt spid="15"/>
                                        </p:tgtEl>
                                        <p:attrNameLst>
                                          <p:attrName>ppt_h</p:attrName>
                                        </p:attrNameLst>
                                      </p:cBhvr>
                                      <p:tavLst>
                                        <p:tav tm="0">
                                          <p:val>
                                            <p:strVal val="ppt_h"/>
                                          </p:val>
                                        </p:tav>
                                        <p:tav tm="100000">
                                          <p:val>
                                            <p:fltVal val="0"/>
                                          </p:val>
                                        </p:tav>
                                      </p:tavLst>
                                    </p:anim>
                                    <p:animEffect transition="out" filter="fade">
                                      <p:cBhvr>
                                        <p:cTn id="590" dur="500"/>
                                        <p:tgtEl>
                                          <p:spTgt spid="15"/>
                                        </p:tgtEl>
                                      </p:cBhvr>
                                    </p:animEffect>
                                    <p:set>
                                      <p:cBhvr>
                                        <p:cTn id="59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92" restart="whenNotActive" fill="hold" evtFilter="cancelBubble" nodeType="interactiveSeq">
                <p:stCondLst>
                  <p:cond evt="onClick" delay="0">
                    <p:tgtEl>
                      <p:spTgt spid="16"/>
                    </p:tgtEl>
                  </p:cond>
                </p:stCondLst>
                <p:endSync evt="end" delay="0">
                  <p:rtn val="all"/>
                </p:endSync>
                <p:childTnLst>
                  <p:par>
                    <p:cTn id="593" fill="hold">
                      <p:stCondLst>
                        <p:cond delay="0"/>
                      </p:stCondLst>
                      <p:childTnLst>
                        <p:par>
                          <p:cTn id="594" fill="hold">
                            <p:stCondLst>
                              <p:cond delay="0"/>
                            </p:stCondLst>
                            <p:childTnLst>
                              <p:par>
                                <p:cTn id="595" presetID="6" presetClass="entr" presetSubtype="16" fill="hold" grpId="0" nodeType="clickEffect">
                                  <p:stCondLst>
                                    <p:cond delay="0"/>
                                  </p:stCondLst>
                                  <p:childTnLst>
                                    <p:set>
                                      <p:cBhvr>
                                        <p:cTn id="596" dur="1" fill="hold">
                                          <p:stCondLst>
                                            <p:cond delay="0"/>
                                          </p:stCondLst>
                                        </p:cTn>
                                        <p:tgtEl>
                                          <p:spTgt spid="269"/>
                                        </p:tgtEl>
                                        <p:attrNameLst>
                                          <p:attrName>style.visibility</p:attrName>
                                        </p:attrNameLst>
                                      </p:cBhvr>
                                      <p:to>
                                        <p:strVal val="visible"/>
                                      </p:to>
                                    </p:set>
                                    <p:animEffect transition="in" filter="circle(in)">
                                      <p:cBhvr>
                                        <p:cTn id="597" dur="500"/>
                                        <p:tgtEl>
                                          <p:spTgt spid="269"/>
                                        </p:tgtEl>
                                      </p:cBhvr>
                                    </p:animEffect>
                                  </p:childTnLst>
                                </p:cTn>
                              </p:par>
                            </p:childTnLst>
                          </p:cTn>
                        </p:par>
                      </p:childTnLst>
                    </p:cTn>
                  </p:par>
                  <p:par>
                    <p:cTn id="598" fill="hold">
                      <p:stCondLst>
                        <p:cond delay="indefinite"/>
                      </p:stCondLst>
                      <p:childTnLst>
                        <p:par>
                          <p:cTn id="599" fill="hold">
                            <p:stCondLst>
                              <p:cond delay="0"/>
                            </p:stCondLst>
                            <p:childTnLst>
                              <p:par>
                                <p:cTn id="600" presetID="19" presetClass="emph" presetSubtype="0" fill="hold" grpId="0" nodeType="clickEffect">
                                  <p:stCondLst>
                                    <p:cond delay="0"/>
                                  </p:stCondLst>
                                  <p:childTnLst>
                                    <p:animClr clrSpc="rgb" dir="cw">
                                      <p:cBhvr override="childStyle">
                                        <p:cTn id="601" dur="500" fill="hold"/>
                                        <p:tgtEl>
                                          <p:spTgt spid="259"/>
                                        </p:tgtEl>
                                        <p:attrNameLst>
                                          <p:attrName>style.color</p:attrName>
                                        </p:attrNameLst>
                                      </p:cBhvr>
                                      <p:to>
                                        <a:schemeClr val="accent2"/>
                                      </p:to>
                                    </p:animClr>
                                    <p:animClr clrSpc="rgb" dir="cw">
                                      <p:cBhvr>
                                        <p:cTn id="602" dur="500" fill="hold"/>
                                        <p:tgtEl>
                                          <p:spTgt spid="259"/>
                                        </p:tgtEl>
                                        <p:attrNameLst>
                                          <p:attrName>fillcolor</p:attrName>
                                        </p:attrNameLst>
                                      </p:cBhvr>
                                      <p:to>
                                        <a:schemeClr val="accent2"/>
                                      </p:to>
                                    </p:animClr>
                                    <p:set>
                                      <p:cBhvr>
                                        <p:cTn id="603" dur="500" fill="hold"/>
                                        <p:tgtEl>
                                          <p:spTgt spid="259"/>
                                        </p:tgtEl>
                                        <p:attrNameLst>
                                          <p:attrName>fill.type</p:attrName>
                                        </p:attrNameLst>
                                      </p:cBhvr>
                                      <p:to>
                                        <p:strVal val="solid"/>
                                      </p:to>
                                    </p:set>
                                    <p:set>
                                      <p:cBhvr>
                                        <p:cTn id="604" dur="500" fill="hold"/>
                                        <p:tgtEl>
                                          <p:spTgt spid="259"/>
                                        </p:tgtEl>
                                        <p:attrNameLst>
                                          <p:attrName>fill.on</p:attrName>
                                        </p:attrNameLst>
                                      </p:cBhvr>
                                      <p:to>
                                        <p:strVal val="true"/>
                                      </p:to>
                                    </p:set>
                                  </p:childTnLst>
                                </p:cTn>
                              </p:par>
                            </p:childTnLst>
                          </p:cTn>
                        </p:par>
                      </p:childTnLst>
                    </p:cTn>
                  </p:par>
                  <p:par>
                    <p:cTn id="605" fill="hold">
                      <p:stCondLst>
                        <p:cond delay="indefinite"/>
                      </p:stCondLst>
                      <p:childTnLst>
                        <p:par>
                          <p:cTn id="606" fill="hold">
                            <p:stCondLst>
                              <p:cond delay="0"/>
                            </p:stCondLst>
                            <p:childTnLst>
                              <p:par>
                                <p:cTn id="607" presetID="16" presetClass="exit" presetSubtype="21" fill="hold" grpId="1" nodeType="clickEffect">
                                  <p:stCondLst>
                                    <p:cond delay="0"/>
                                  </p:stCondLst>
                                  <p:childTnLst>
                                    <p:animEffect transition="out" filter="barn(inVertical)">
                                      <p:cBhvr>
                                        <p:cTn id="608" dur="500"/>
                                        <p:tgtEl>
                                          <p:spTgt spid="259"/>
                                        </p:tgtEl>
                                      </p:cBhvr>
                                    </p:animEffect>
                                    <p:set>
                                      <p:cBhvr>
                                        <p:cTn id="609" dur="1" fill="hold">
                                          <p:stCondLst>
                                            <p:cond delay="499"/>
                                          </p:stCondLst>
                                        </p:cTn>
                                        <p:tgtEl>
                                          <p:spTgt spid="259"/>
                                        </p:tgtEl>
                                        <p:attrNameLst>
                                          <p:attrName>style.visibility</p:attrName>
                                        </p:attrNameLst>
                                      </p:cBhvr>
                                      <p:to>
                                        <p:strVal val="hidden"/>
                                      </p:to>
                                    </p:set>
                                  </p:childTnLst>
                                </p:cTn>
                              </p:par>
                            </p:childTnLst>
                          </p:cTn>
                        </p:par>
                      </p:childTnLst>
                    </p:cTn>
                  </p:par>
                  <p:par>
                    <p:cTn id="610" fill="hold">
                      <p:stCondLst>
                        <p:cond delay="indefinite"/>
                      </p:stCondLst>
                      <p:childTnLst>
                        <p:par>
                          <p:cTn id="611" fill="hold">
                            <p:stCondLst>
                              <p:cond delay="0"/>
                            </p:stCondLst>
                            <p:childTnLst>
                              <p:par>
                                <p:cTn id="612" presetID="53" presetClass="exit" presetSubtype="32" fill="hold" grpId="1" nodeType="clickEffect">
                                  <p:stCondLst>
                                    <p:cond delay="0"/>
                                  </p:stCondLst>
                                  <p:childTnLst>
                                    <p:anim calcmode="lin" valueType="num">
                                      <p:cBhvr>
                                        <p:cTn id="613" dur="500"/>
                                        <p:tgtEl>
                                          <p:spTgt spid="269"/>
                                        </p:tgtEl>
                                        <p:attrNameLst>
                                          <p:attrName>ppt_w</p:attrName>
                                        </p:attrNameLst>
                                      </p:cBhvr>
                                      <p:tavLst>
                                        <p:tav tm="0">
                                          <p:val>
                                            <p:strVal val="ppt_w"/>
                                          </p:val>
                                        </p:tav>
                                        <p:tav tm="100000">
                                          <p:val>
                                            <p:fltVal val="0"/>
                                          </p:val>
                                        </p:tav>
                                      </p:tavLst>
                                    </p:anim>
                                    <p:anim calcmode="lin" valueType="num">
                                      <p:cBhvr>
                                        <p:cTn id="614" dur="500"/>
                                        <p:tgtEl>
                                          <p:spTgt spid="269"/>
                                        </p:tgtEl>
                                        <p:attrNameLst>
                                          <p:attrName>ppt_h</p:attrName>
                                        </p:attrNameLst>
                                      </p:cBhvr>
                                      <p:tavLst>
                                        <p:tav tm="0">
                                          <p:val>
                                            <p:strVal val="ppt_h"/>
                                          </p:val>
                                        </p:tav>
                                        <p:tav tm="100000">
                                          <p:val>
                                            <p:fltVal val="0"/>
                                          </p:val>
                                        </p:tav>
                                      </p:tavLst>
                                    </p:anim>
                                    <p:animEffect transition="out" filter="fade">
                                      <p:cBhvr>
                                        <p:cTn id="615" dur="500"/>
                                        <p:tgtEl>
                                          <p:spTgt spid="269"/>
                                        </p:tgtEl>
                                      </p:cBhvr>
                                    </p:animEffect>
                                    <p:set>
                                      <p:cBhvr>
                                        <p:cTn id="616" dur="1" fill="hold">
                                          <p:stCondLst>
                                            <p:cond delay="499"/>
                                          </p:stCondLst>
                                        </p:cTn>
                                        <p:tgtEl>
                                          <p:spTgt spid="269"/>
                                        </p:tgtEl>
                                        <p:attrNameLst>
                                          <p:attrName>style.visibility</p:attrName>
                                        </p:attrNameLst>
                                      </p:cBhvr>
                                      <p:to>
                                        <p:strVal val="hidden"/>
                                      </p:to>
                                    </p:set>
                                  </p:childTnLst>
                                </p:cTn>
                              </p:par>
                              <p:par>
                                <p:cTn id="617" presetID="53" presetClass="exit" presetSubtype="32" fill="hold" grpId="0" nodeType="withEffect">
                                  <p:stCondLst>
                                    <p:cond delay="0"/>
                                  </p:stCondLst>
                                  <p:childTnLst>
                                    <p:anim calcmode="lin" valueType="num">
                                      <p:cBhvr>
                                        <p:cTn id="618" dur="500"/>
                                        <p:tgtEl>
                                          <p:spTgt spid="16"/>
                                        </p:tgtEl>
                                        <p:attrNameLst>
                                          <p:attrName>ppt_w</p:attrName>
                                        </p:attrNameLst>
                                      </p:cBhvr>
                                      <p:tavLst>
                                        <p:tav tm="0">
                                          <p:val>
                                            <p:strVal val="ppt_w"/>
                                          </p:val>
                                        </p:tav>
                                        <p:tav tm="100000">
                                          <p:val>
                                            <p:fltVal val="0"/>
                                          </p:val>
                                        </p:tav>
                                      </p:tavLst>
                                    </p:anim>
                                    <p:anim calcmode="lin" valueType="num">
                                      <p:cBhvr>
                                        <p:cTn id="619" dur="500"/>
                                        <p:tgtEl>
                                          <p:spTgt spid="16"/>
                                        </p:tgtEl>
                                        <p:attrNameLst>
                                          <p:attrName>ppt_h</p:attrName>
                                        </p:attrNameLst>
                                      </p:cBhvr>
                                      <p:tavLst>
                                        <p:tav tm="0">
                                          <p:val>
                                            <p:strVal val="ppt_h"/>
                                          </p:val>
                                        </p:tav>
                                        <p:tav tm="100000">
                                          <p:val>
                                            <p:fltVal val="0"/>
                                          </p:val>
                                        </p:tav>
                                      </p:tavLst>
                                    </p:anim>
                                    <p:animEffect transition="out" filter="fade">
                                      <p:cBhvr>
                                        <p:cTn id="620" dur="500"/>
                                        <p:tgtEl>
                                          <p:spTgt spid="16"/>
                                        </p:tgtEl>
                                      </p:cBhvr>
                                    </p:animEffect>
                                    <p:set>
                                      <p:cBhvr>
                                        <p:cTn id="62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2" restart="whenNotActive" fill="hold" evtFilter="cancelBubble" nodeType="interactiveSeq">
                <p:stCondLst>
                  <p:cond evt="onClick" delay="0">
                    <p:tgtEl>
                      <p:spTgt spid="17"/>
                    </p:tgtEl>
                  </p:cond>
                </p:stCondLst>
                <p:endSync evt="end" delay="0">
                  <p:rtn val="all"/>
                </p:endSync>
                <p:childTnLst>
                  <p:par>
                    <p:cTn id="623" fill="hold">
                      <p:stCondLst>
                        <p:cond delay="0"/>
                      </p:stCondLst>
                      <p:childTnLst>
                        <p:par>
                          <p:cTn id="624" fill="hold">
                            <p:stCondLst>
                              <p:cond delay="0"/>
                            </p:stCondLst>
                            <p:childTnLst>
                              <p:par>
                                <p:cTn id="625" presetID="22" presetClass="entr" presetSubtype="4" fill="hold" grpId="0" nodeType="clickEffect">
                                  <p:stCondLst>
                                    <p:cond delay="0"/>
                                  </p:stCondLst>
                                  <p:childTnLst>
                                    <p:set>
                                      <p:cBhvr>
                                        <p:cTn id="626" dur="1" fill="hold">
                                          <p:stCondLst>
                                            <p:cond delay="0"/>
                                          </p:stCondLst>
                                        </p:cTn>
                                        <p:tgtEl>
                                          <p:spTgt spid="270"/>
                                        </p:tgtEl>
                                        <p:attrNameLst>
                                          <p:attrName>style.visibility</p:attrName>
                                        </p:attrNameLst>
                                      </p:cBhvr>
                                      <p:to>
                                        <p:strVal val="visible"/>
                                      </p:to>
                                    </p:set>
                                    <p:animEffect transition="in" filter="wipe(down)">
                                      <p:cBhvr>
                                        <p:cTn id="627" dur="500"/>
                                        <p:tgtEl>
                                          <p:spTgt spid="270"/>
                                        </p:tgtEl>
                                      </p:cBhvr>
                                    </p:animEffect>
                                  </p:childTnLst>
                                </p:cTn>
                              </p:par>
                            </p:childTnLst>
                          </p:cTn>
                        </p:par>
                      </p:childTnLst>
                    </p:cTn>
                  </p:par>
                  <p:par>
                    <p:cTn id="628" fill="hold">
                      <p:stCondLst>
                        <p:cond delay="indefinite"/>
                      </p:stCondLst>
                      <p:childTnLst>
                        <p:par>
                          <p:cTn id="629" fill="hold">
                            <p:stCondLst>
                              <p:cond delay="0"/>
                            </p:stCondLst>
                            <p:childTnLst>
                              <p:par>
                                <p:cTn id="630" presetID="19" presetClass="emph" presetSubtype="0" fill="hold" grpId="0" nodeType="clickEffect">
                                  <p:stCondLst>
                                    <p:cond delay="0"/>
                                  </p:stCondLst>
                                  <p:childTnLst>
                                    <p:animClr clrSpc="rgb" dir="cw">
                                      <p:cBhvr override="childStyle">
                                        <p:cTn id="631" dur="500" fill="hold"/>
                                        <p:tgtEl>
                                          <p:spTgt spid="254"/>
                                        </p:tgtEl>
                                        <p:attrNameLst>
                                          <p:attrName>style.color</p:attrName>
                                        </p:attrNameLst>
                                      </p:cBhvr>
                                      <p:to>
                                        <a:schemeClr val="accent2"/>
                                      </p:to>
                                    </p:animClr>
                                    <p:animClr clrSpc="rgb" dir="cw">
                                      <p:cBhvr>
                                        <p:cTn id="632" dur="500" fill="hold"/>
                                        <p:tgtEl>
                                          <p:spTgt spid="254"/>
                                        </p:tgtEl>
                                        <p:attrNameLst>
                                          <p:attrName>fillcolor</p:attrName>
                                        </p:attrNameLst>
                                      </p:cBhvr>
                                      <p:to>
                                        <a:schemeClr val="accent2"/>
                                      </p:to>
                                    </p:animClr>
                                    <p:set>
                                      <p:cBhvr>
                                        <p:cTn id="633" dur="500" fill="hold"/>
                                        <p:tgtEl>
                                          <p:spTgt spid="254"/>
                                        </p:tgtEl>
                                        <p:attrNameLst>
                                          <p:attrName>fill.type</p:attrName>
                                        </p:attrNameLst>
                                      </p:cBhvr>
                                      <p:to>
                                        <p:strVal val="solid"/>
                                      </p:to>
                                    </p:set>
                                    <p:set>
                                      <p:cBhvr>
                                        <p:cTn id="634" dur="500" fill="hold"/>
                                        <p:tgtEl>
                                          <p:spTgt spid="254"/>
                                        </p:tgtEl>
                                        <p:attrNameLst>
                                          <p:attrName>fill.on</p:attrName>
                                        </p:attrNameLst>
                                      </p:cBhvr>
                                      <p:to>
                                        <p:strVal val="true"/>
                                      </p:to>
                                    </p:set>
                                  </p:childTnLst>
                                </p:cTn>
                              </p:par>
                              <p:par>
                                <p:cTn id="635" presetID="19" presetClass="emph" presetSubtype="0" fill="hold" grpId="0" nodeType="withEffect">
                                  <p:stCondLst>
                                    <p:cond delay="0"/>
                                  </p:stCondLst>
                                  <p:childTnLst>
                                    <p:animClr clrSpc="rgb" dir="cw">
                                      <p:cBhvr override="childStyle">
                                        <p:cTn id="636" dur="500" fill="hold"/>
                                        <p:tgtEl>
                                          <p:spTgt spid="253"/>
                                        </p:tgtEl>
                                        <p:attrNameLst>
                                          <p:attrName>style.color</p:attrName>
                                        </p:attrNameLst>
                                      </p:cBhvr>
                                      <p:to>
                                        <a:schemeClr val="accent2"/>
                                      </p:to>
                                    </p:animClr>
                                    <p:animClr clrSpc="rgb" dir="cw">
                                      <p:cBhvr>
                                        <p:cTn id="637" dur="500" fill="hold"/>
                                        <p:tgtEl>
                                          <p:spTgt spid="253"/>
                                        </p:tgtEl>
                                        <p:attrNameLst>
                                          <p:attrName>fillcolor</p:attrName>
                                        </p:attrNameLst>
                                      </p:cBhvr>
                                      <p:to>
                                        <a:schemeClr val="accent2"/>
                                      </p:to>
                                    </p:animClr>
                                    <p:set>
                                      <p:cBhvr>
                                        <p:cTn id="638" dur="500" fill="hold"/>
                                        <p:tgtEl>
                                          <p:spTgt spid="253"/>
                                        </p:tgtEl>
                                        <p:attrNameLst>
                                          <p:attrName>fill.type</p:attrName>
                                        </p:attrNameLst>
                                      </p:cBhvr>
                                      <p:to>
                                        <p:strVal val="solid"/>
                                      </p:to>
                                    </p:set>
                                    <p:set>
                                      <p:cBhvr>
                                        <p:cTn id="639" dur="500" fill="hold"/>
                                        <p:tgtEl>
                                          <p:spTgt spid="253"/>
                                        </p:tgtEl>
                                        <p:attrNameLst>
                                          <p:attrName>fill.on</p:attrName>
                                        </p:attrNameLst>
                                      </p:cBhvr>
                                      <p:to>
                                        <p:strVal val="true"/>
                                      </p:to>
                                    </p:set>
                                  </p:childTnLst>
                                </p:cTn>
                              </p:par>
                              <p:par>
                                <p:cTn id="640" presetID="19" presetClass="emph" presetSubtype="0" fill="hold" grpId="0" nodeType="withEffect">
                                  <p:stCondLst>
                                    <p:cond delay="0"/>
                                  </p:stCondLst>
                                  <p:childTnLst>
                                    <p:animClr clrSpc="rgb" dir="cw">
                                      <p:cBhvr override="childStyle">
                                        <p:cTn id="641" dur="500" fill="hold"/>
                                        <p:tgtEl>
                                          <p:spTgt spid="255"/>
                                        </p:tgtEl>
                                        <p:attrNameLst>
                                          <p:attrName>style.color</p:attrName>
                                        </p:attrNameLst>
                                      </p:cBhvr>
                                      <p:to>
                                        <a:schemeClr val="accent2"/>
                                      </p:to>
                                    </p:animClr>
                                    <p:animClr clrSpc="rgb" dir="cw">
                                      <p:cBhvr>
                                        <p:cTn id="642" dur="500" fill="hold"/>
                                        <p:tgtEl>
                                          <p:spTgt spid="255"/>
                                        </p:tgtEl>
                                        <p:attrNameLst>
                                          <p:attrName>fillcolor</p:attrName>
                                        </p:attrNameLst>
                                      </p:cBhvr>
                                      <p:to>
                                        <a:schemeClr val="accent2"/>
                                      </p:to>
                                    </p:animClr>
                                    <p:set>
                                      <p:cBhvr>
                                        <p:cTn id="643" dur="500" fill="hold"/>
                                        <p:tgtEl>
                                          <p:spTgt spid="255"/>
                                        </p:tgtEl>
                                        <p:attrNameLst>
                                          <p:attrName>fill.type</p:attrName>
                                        </p:attrNameLst>
                                      </p:cBhvr>
                                      <p:to>
                                        <p:strVal val="solid"/>
                                      </p:to>
                                    </p:set>
                                    <p:set>
                                      <p:cBhvr>
                                        <p:cTn id="644" dur="500" fill="hold"/>
                                        <p:tgtEl>
                                          <p:spTgt spid="255"/>
                                        </p:tgtEl>
                                        <p:attrNameLst>
                                          <p:attrName>fill.on</p:attrName>
                                        </p:attrNameLst>
                                      </p:cBhvr>
                                      <p:to>
                                        <p:strVal val="true"/>
                                      </p:to>
                                    </p:set>
                                  </p:childTnLst>
                                </p:cTn>
                              </p:par>
                              <p:par>
                                <p:cTn id="645" presetID="19" presetClass="emph" presetSubtype="0" fill="hold" grpId="0" nodeType="withEffect">
                                  <p:stCondLst>
                                    <p:cond delay="0"/>
                                  </p:stCondLst>
                                  <p:childTnLst>
                                    <p:animClr clrSpc="rgb" dir="cw">
                                      <p:cBhvr override="childStyle">
                                        <p:cTn id="646" dur="500" fill="hold"/>
                                        <p:tgtEl>
                                          <p:spTgt spid="257"/>
                                        </p:tgtEl>
                                        <p:attrNameLst>
                                          <p:attrName>style.color</p:attrName>
                                        </p:attrNameLst>
                                      </p:cBhvr>
                                      <p:to>
                                        <a:schemeClr val="accent2"/>
                                      </p:to>
                                    </p:animClr>
                                    <p:animClr clrSpc="rgb" dir="cw">
                                      <p:cBhvr>
                                        <p:cTn id="647" dur="500" fill="hold"/>
                                        <p:tgtEl>
                                          <p:spTgt spid="257"/>
                                        </p:tgtEl>
                                        <p:attrNameLst>
                                          <p:attrName>fillcolor</p:attrName>
                                        </p:attrNameLst>
                                      </p:cBhvr>
                                      <p:to>
                                        <a:schemeClr val="accent2"/>
                                      </p:to>
                                    </p:animClr>
                                    <p:set>
                                      <p:cBhvr>
                                        <p:cTn id="648" dur="500" fill="hold"/>
                                        <p:tgtEl>
                                          <p:spTgt spid="257"/>
                                        </p:tgtEl>
                                        <p:attrNameLst>
                                          <p:attrName>fill.type</p:attrName>
                                        </p:attrNameLst>
                                      </p:cBhvr>
                                      <p:to>
                                        <p:strVal val="solid"/>
                                      </p:to>
                                    </p:set>
                                    <p:set>
                                      <p:cBhvr>
                                        <p:cTn id="649" dur="500" fill="hold"/>
                                        <p:tgtEl>
                                          <p:spTgt spid="257"/>
                                        </p:tgtEl>
                                        <p:attrNameLst>
                                          <p:attrName>fill.on</p:attrName>
                                        </p:attrNameLst>
                                      </p:cBhvr>
                                      <p:to>
                                        <p:strVal val="true"/>
                                      </p:to>
                                    </p:set>
                                  </p:childTnLst>
                                </p:cTn>
                              </p:par>
                              <p:par>
                                <p:cTn id="650" presetID="19" presetClass="emph" presetSubtype="0" fill="hold" grpId="0" nodeType="withEffect">
                                  <p:stCondLst>
                                    <p:cond delay="0"/>
                                  </p:stCondLst>
                                  <p:childTnLst>
                                    <p:animClr clrSpc="rgb" dir="cw">
                                      <p:cBhvr override="childStyle">
                                        <p:cTn id="651" dur="500" fill="hold"/>
                                        <p:tgtEl>
                                          <p:spTgt spid="256"/>
                                        </p:tgtEl>
                                        <p:attrNameLst>
                                          <p:attrName>style.color</p:attrName>
                                        </p:attrNameLst>
                                      </p:cBhvr>
                                      <p:to>
                                        <a:schemeClr val="accent2"/>
                                      </p:to>
                                    </p:animClr>
                                    <p:animClr clrSpc="rgb" dir="cw">
                                      <p:cBhvr>
                                        <p:cTn id="652" dur="500" fill="hold"/>
                                        <p:tgtEl>
                                          <p:spTgt spid="256"/>
                                        </p:tgtEl>
                                        <p:attrNameLst>
                                          <p:attrName>fillcolor</p:attrName>
                                        </p:attrNameLst>
                                      </p:cBhvr>
                                      <p:to>
                                        <a:schemeClr val="accent2"/>
                                      </p:to>
                                    </p:animClr>
                                    <p:set>
                                      <p:cBhvr>
                                        <p:cTn id="653" dur="500" fill="hold"/>
                                        <p:tgtEl>
                                          <p:spTgt spid="256"/>
                                        </p:tgtEl>
                                        <p:attrNameLst>
                                          <p:attrName>fill.type</p:attrName>
                                        </p:attrNameLst>
                                      </p:cBhvr>
                                      <p:to>
                                        <p:strVal val="solid"/>
                                      </p:to>
                                    </p:set>
                                    <p:set>
                                      <p:cBhvr>
                                        <p:cTn id="654" dur="500" fill="hold"/>
                                        <p:tgtEl>
                                          <p:spTgt spid="256"/>
                                        </p:tgtEl>
                                        <p:attrNameLst>
                                          <p:attrName>fill.on</p:attrName>
                                        </p:attrNameLst>
                                      </p:cBhvr>
                                      <p:to>
                                        <p:strVal val="true"/>
                                      </p:to>
                                    </p:set>
                                  </p:childTnLst>
                                </p:cTn>
                              </p:par>
                              <p:par>
                                <p:cTn id="655" presetID="19" presetClass="emph" presetSubtype="0" fill="hold" grpId="0" nodeType="withEffect">
                                  <p:stCondLst>
                                    <p:cond delay="0"/>
                                  </p:stCondLst>
                                  <p:childTnLst>
                                    <p:animClr clrSpc="rgb" dir="cw">
                                      <p:cBhvr override="childStyle">
                                        <p:cTn id="656" dur="500" fill="hold"/>
                                        <p:tgtEl>
                                          <p:spTgt spid="258"/>
                                        </p:tgtEl>
                                        <p:attrNameLst>
                                          <p:attrName>style.color</p:attrName>
                                        </p:attrNameLst>
                                      </p:cBhvr>
                                      <p:to>
                                        <a:schemeClr val="accent2"/>
                                      </p:to>
                                    </p:animClr>
                                    <p:animClr clrSpc="rgb" dir="cw">
                                      <p:cBhvr>
                                        <p:cTn id="657" dur="500" fill="hold"/>
                                        <p:tgtEl>
                                          <p:spTgt spid="258"/>
                                        </p:tgtEl>
                                        <p:attrNameLst>
                                          <p:attrName>fillcolor</p:attrName>
                                        </p:attrNameLst>
                                      </p:cBhvr>
                                      <p:to>
                                        <a:schemeClr val="accent2"/>
                                      </p:to>
                                    </p:animClr>
                                    <p:set>
                                      <p:cBhvr>
                                        <p:cTn id="658" dur="500" fill="hold"/>
                                        <p:tgtEl>
                                          <p:spTgt spid="258"/>
                                        </p:tgtEl>
                                        <p:attrNameLst>
                                          <p:attrName>fill.type</p:attrName>
                                        </p:attrNameLst>
                                      </p:cBhvr>
                                      <p:to>
                                        <p:strVal val="solid"/>
                                      </p:to>
                                    </p:set>
                                    <p:set>
                                      <p:cBhvr>
                                        <p:cTn id="659" dur="500" fill="hold"/>
                                        <p:tgtEl>
                                          <p:spTgt spid="258"/>
                                        </p:tgtEl>
                                        <p:attrNameLst>
                                          <p:attrName>fill.on</p:attrName>
                                        </p:attrNameLst>
                                      </p:cBhvr>
                                      <p:to>
                                        <p:strVal val="true"/>
                                      </p:to>
                                    </p:set>
                                  </p:childTnLst>
                                </p:cTn>
                              </p:par>
                              <p:par>
                                <p:cTn id="660" presetID="19" presetClass="emph" presetSubtype="0" fill="hold" grpId="0" nodeType="withEffect">
                                  <p:stCondLst>
                                    <p:cond delay="0"/>
                                  </p:stCondLst>
                                  <p:childTnLst>
                                    <p:animClr clrSpc="rgb" dir="cw">
                                      <p:cBhvr override="childStyle">
                                        <p:cTn id="661" dur="500" fill="hold"/>
                                        <p:tgtEl>
                                          <p:spTgt spid="260"/>
                                        </p:tgtEl>
                                        <p:attrNameLst>
                                          <p:attrName>style.color</p:attrName>
                                        </p:attrNameLst>
                                      </p:cBhvr>
                                      <p:to>
                                        <a:schemeClr val="accent2"/>
                                      </p:to>
                                    </p:animClr>
                                    <p:animClr clrSpc="rgb" dir="cw">
                                      <p:cBhvr>
                                        <p:cTn id="662" dur="500" fill="hold"/>
                                        <p:tgtEl>
                                          <p:spTgt spid="260"/>
                                        </p:tgtEl>
                                        <p:attrNameLst>
                                          <p:attrName>fillcolor</p:attrName>
                                        </p:attrNameLst>
                                      </p:cBhvr>
                                      <p:to>
                                        <a:schemeClr val="accent2"/>
                                      </p:to>
                                    </p:animClr>
                                    <p:set>
                                      <p:cBhvr>
                                        <p:cTn id="663" dur="500" fill="hold"/>
                                        <p:tgtEl>
                                          <p:spTgt spid="260"/>
                                        </p:tgtEl>
                                        <p:attrNameLst>
                                          <p:attrName>fill.type</p:attrName>
                                        </p:attrNameLst>
                                      </p:cBhvr>
                                      <p:to>
                                        <p:strVal val="solid"/>
                                      </p:to>
                                    </p:set>
                                    <p:set>
                                      <p:cBhvr>
                                        <p:cTn id="664" dur="500" fill="hold"/>
                                        <p:tgtEl>
                                          <p:spTgt spid="260"/>
                                        </p:tgtEl>
                                        <p:attrNameLst>
                                          <p:attrName>fill.on</p:attrName>
                                        </p:attrNameLst>
                                      </p:cBhvr>
                                      <p:to>
                                        <p:strVal val="true"/>
                                      </p:to>
                                    </p:set>
                                  </p:childTnLst>
                                </p:cTn>
                              </p:par>
                              <p:par>
                                <p:cTn id="665" presetID="19" presetClass="emph" presetSubtype="0" fill="hold" grpId="0" nodeType="withEffect">
                                  <p:stCondLst>
                                    <p:cond delay="0"/>
                                  </p:stCondLst>
                                  <p:childTnLst>
                                    <p:animClr clrSpc="rgb" dir="cw">
                                      <p:cBhvr override="childStyle">
                                        <p:cTn id="666" dur="500" fill="hold"/>
                                        <p:tgtEl>
                                          <p:spTgt spid="261"/>
                                        </p:tgtEl>
                                        <p:attrNameLst>
                                          <p:attrName>style.color</p:attrName>
                                        </p:attrNameLst>
                                      </p:cBhvr>
                                      <p:to>
                                        <a:schemeClr val="accent2"/>
                                      </p:to>
                                    </p:animClr>
                                    <p:animClr clrSpc="rgb" dir="cw">
                                      <p:cBhvr>
                                        <p:cTn id="667" dur="500" fill="hold"/>
                                        <p:tgtEl>
                                          <p:spTgt spid="261"/>
                                        </p:tgtEl>
                                        <p:attrNameLst>
                                          <p:attrName>fillcolor</p:attrName>
                                        </p:attrNameLst>
                                      </p:cBhvr>
                                      <p:to>
                                        <a:schemeClr val="accent2"/>
                                      </p:to>
                                    </p:animClr>
                                    <p:set>
                                      <p:cBhvr>
                                        <p:cTn id="668" dur="500" fill="hold"/>
                                        <p:tgtEl>
                                          <p:spTgt spid="261"/>
                                        </p:tgtEl>
                                        <p:attrNameLst>
                                          <p:attrName>fill.type</p:attrName>
                                        </p:attrNameLst>
                                      </p:cBhvr>
                                      <p:to>
                                        <p:strVal val="solid"/>
                                      </p:to>
                                    </p:set>
                                    <p:set>
                                      <p:cBhvr>
                                        <p:cTn id="669" dur="500" fill="hold"/>
                                        <p:tgtEl>
                                          <p:spTgt spid="261"/>
                                        </p:tgtEl>
                                        <p:attrNameLst>
                                          <p:attrName>fill.on</p:attrName>
                                        </p:attrNameLst>
                                      </p:cBhvr>
                                      <p:to>
                                        <p:strVal val="true"/>
                                      </p:to>
                                    </p:set>
                                  </p:childTnLst>
                                </p:cTn>
                              </p:par>
                            </p:childTnLst>
                          </p:cTn>
                        </p:par>
                      </p:childTnLst>
                    </p:cTn>
                  </p:par>
                  <p:par>
                    <p:cTn id="670" fill="hold">
                      <p:stCondLst>
                        <p:cond delay="indefinite"/>
                      </p:stCondLst>
                      <p:childTnLst>
                        <p:par>
                          <p:cTn id="671" fill="hold">
                            <p:stCondLst>
                              <p:cond delay="0"/>
                            </p:stCondLst>
                            <p:childTnLst>
                              <p:par>
                                <p:cTn id="672" presetID="16" presetClass="exit" presetSubtype="21" fill="hold" grpId="1" nodeType="clickEffect">
                                  <p:stCondLst>
                                    <p:cond delay="0"/>
                                  </p:stCondLst>
                                  <p:childTnLst>
                                    <p:animEffect transition="out" filter="barn(inVertical)">
                                      <p:cBhvr>
                                        <p:cTn id="673" dur="500"/>
                                        <p:tgtEl>
                                          <p:spTgt spid="254"/>
                                        </p:tgtEl>
                                      </p:cBhvr>
                                    </p:animEffect>
                                    <p:set>
                                      <p:cBhvr>
                                        <p:cTn id="674" dur="1" fill="hold">
                                          <p:stCondLst>
                                            <p:cond delay="499"/>
                                          </p:stCondLst>
                                        </p:cTn>
                                        <p:tgtEl>
                                          <p:spTgt spid="254"/>
                                        </p:tgtEl>
                                        <p:attrNameLst>
                                          <p:attrName>style.visibility</p:attrName>
                                        </p:attrNameLst>
                                      </p:cBhvr>
                                      <p:to>
                                        <p:strVal val="hidden"/>
                                      </p:to>
                                    </p:set>
                                  </p:childTnLst>
                                </p:cTn>
                              </p:par>
                              <p:par>
                                <p:cTn id="675" presetID="16" presetClass="exit" presetSubtype="21" fill="hold" grpId="1" nodeType="withEffect">
                                  <p:stCondLst>
                                    <p:cond delay="0"/>
                                  </p:stCondLst>
                                  <p:childTnLst>
                                    <p:animEffect transition="out" filter="barn(inVertical)">
                                      <p:cBhvr>
                                        <p:cTn id="676" dur="500"/>
                                        <p:tgtEl>
                                          <p:spTgt spid="253"/>
                                        </p:tgtEl>
                                      </p:cBhvr>
                                    </p:animEffect>
                                    <p:set>
                                      <p:cBhvr>
                                        <p:cTn id="677" dur="1" fill="hold">
                                          <p:stCondLst>
                                            <p:cond delay="499"/>
                                          </p:stCondLst>
                                        </p:cTn>
                                        <p:tgtEl>
                                          <p:spTgt spid="253"/>
                                        </p:tgtEl>
                                        <p:attrNameLst>
                                          <p:attrName>style.visibility</p:attrName>
                                        </p:attrNameLst>
                                      </p:cBhvr>
                                      <p:to>
                                        <p:strVal val="hidden"/>
                                      </p:to>
                                    </p:set>
                                  </p:childTnLst>
                                </p:cTn>
                              </p:par>
                              <p:par>
                                <p:cTn id="678" presetID="16" presetClass="exit" presetSubtype="21" fill="hold" grpId="1" nodeType="withEffect">
                                  <p:stCondLst>
                                    <p:cond delay="0"/>
                                  </p:stCondLst>
                                  <p:childTnLst>
                                    <p:animEffect transition="out" filter="barn(inVertical)">
                                      <p:cBhvr>
                                        <p:cTn id="679" dur="500"/>
                                        <p:tgtEl>
                                          <p:spTgt spid="255"/>
                                        </p:tgtEl>
                                      </p:cBhvr>
                                    </p:animEffect>
                                    <p:set>
                                      <p:cBhvr>
                                        <p:cTn id="680" dur="1" fill="hold">
                                          <p:stCondLst>
                                            <p:cond delay="499"/>
                                          </p:stCondLst>
                                        </p:cTn>
                                        <p:tgtEl>
                                          <p:spTgt spid="255"/>
                                        </p:tgtEl>
                                        <p:attrNameLst>
                                          <p:attrName>style.visibility</p:attrName>
                                        </p:attrNameLst>
                                      </p:cBhvr>
                                      <p:to>
                                        <p:strVal val="hidden"/>
                                      </p:to>
                                    </p:set>
                                  </p:childTnLst>
                                </p:cTn>
                              </p:par>
                              <p:par>
                                <p:cTn id="681" presetID="16" presetClass="exit" presetSubtype="21" fill="hold" grpId="1" nodeType="withEffect">
                                  <p:stCondLst>
                                    <p:cond delay="0"/>
                                  </p:stCondLst>
                                  <p:childTnLst>
                                    <p:animEffect transition="out" filter="barn(inVertical)">
                                      <p:cBhvr>
                                        <p:cTn id="682" dur="500"/>
                                        <p:tgtEl>
                                          <p:spTgt spid="257"/>
                                        </p:tgtEl>
                                      </p:cBhvr>
                                    </p:animEffect>
                                    <p:set>
                                      <p:cBhvr>
                                        <p:cTn id="683" dur="1" fill="hold">
                                          <p:stCondLst>
                                            <p:cond delay="499"/>
                                          </p:stCondLst>
                                        </p:cTn>
                                        <p:tgtEl>
                                          <p:spTgt spid="257"/>
                                        </p:tgtEl>
                                        <p:attrNameLst>
                                          <p:attrName>style.visibility</p:attrName>
                                        </p:attrNameLst>
                                      </p:cBhvr>
                                      <p:to>
                                        <p:strVal val="hidden"/>
                                      </p:to>
                                    </p:set>
                                  </p:childTnLst>
                                </p:cTn>
                              </p:par>
                              <p:par>
                                <p:cTn id="684" presetID="16" presetClass="exit" presetSubtype="21" fill="hold" grpId="1" nodeType="withEffect">
                                  <p:stCondLst>
                                    <p:cond delay="0"/>
                                  </p:stCondLst>
                                  <p:childTnLst>
                                    <p:animEffect transition="out" filter="barn(inVertical)">
                                      <p:cBhvr>
                                        <p:cTn id="685" dur="500"/>
                                        <p:tgtEl>
                                          <p:spTgt spid="256"/>
                                        </p:tgtEl>
                                      </p:cBhvr>
                                    </p:animEffect>
                                    <p:set>
                                      <p:cBhvr>
                                        <p:cTn id="686" dur="1" fill="hold">
                                          <p:stCondLst>
                                            <p:cond delay="499"/>
                                          </p:stCondLst>
                                        </p:cTn>
                                        <p:tgtEl>
                                          <p:spTgt spid="256"/>
                                        </p:tgtEl>
                                        <p:attrNameLst>
                                          <p:attrName>style.visibility</p:attrName>
                                        </p:attrNameLst>
                                      </p:cBhvr>
                                      <p:to>
                                        <p:strVal val="hidden"/>
                                      </p:to>
                                    </p:set>
                                  </p:childTnLst>
                                </p:cTn>
                              </p:par>
                              <p:par>
                                <p:cTn id="687" presetID="16" presetClass="exit" presetSubtype="21" fill="hold" grpId="1" nodeType="withEffect">
                                  <p:stCondLst>
                                    <p:cond delay="0"/>
                                  </p:stCondLst>
                                  <p:childTnLst>
                                    <p:animEffect transition="out" filter="barn(inVertical)">
                                      <p:cBhvr>
                                        <p:cTn id="688" dur="500"/>
                                        <p:tgtEl>
                                          <p:spTgt spid="258"/>
                                        </p:tgtEl>
                                      </p:cBhvr>
                                    </p:animEffect>
                                    <p:set>
                                      <p:cBhvr>
                                        <p:cTn id="689" dur="1" fill="hold">
                                          <p:stCondLst>
                                            <p:cond delay="499"/>
                                          </p:stCondLst>
                                        </p:cTn>
                                        <p:tgtEl>
                                          <p:spTgt spid="258"/>
                                        </p:tgtEl>
                                        <p:attrNameLst>
                                          <p:attrName>style.visibility</p:attrName>
                                        </p:attrNameLst>
                                      </p:cBhvr>
                                      <p:to>
                                        <p:strVal val="hidden"/>
                                      </p:to>
                                    </p:set>
                                  </p:childTnLst>
                                </p:cTn>
                              </p:par>
                              <p:par>
                                <p:cTn id="690" presetID="16" presetClass="exit" presetSubtype="21" fill="hold" grpId="1" nodeType="withEffect">
                                  <p:stCondLst>
                                    <p:cond delay="0"/>
                                  </p:stCondLst>
                                  <p:childTnLst>
                                    <p:animEffect transition="out" filter="barn(inVertical)">
                                      <p:cBhvr>
                                        <p:cTn id="691" dur="500"/>
                                        <p:tgtEl>
                                          <p:spTgt spid="260"/>
                                        </p:tgtEl>
                                      </p:cBhvr>
                                    </p:animEffect>
                                    <p:set>
                                      <p:cBhvr>
                                        <p:cTn id="692" dur="1" fill="hold">
                                          <p:stCondLst>
                                            <p:cond delay="499"/>
                                          </p:stCondLst>
                                        </p:cTn>
                                        <p:tgtEl>
                                          <p:spTgt spid="260"/>
                                        </p:tgtEl>
                                        <p:attrNameLst>
                                          <p:attrName>style.visibility</p:attrName>
                                        </p:attrNameLst>
                                      </p:cBhvr>
                                      <p:to>
                                        <p:strVal val="hidden"/>
                                      </p:to>
                                    </p:set>
                                  </p:childTnLst>
                                </p:cTn>
                              </p:par>
                              <p:par>
                                <p:cTn id="693" presetID="16" presetClass="exit" presetSubtype="21" fill="hold" grpId="1" nodeType="withEffect">
                                  <p:stCondLst>
                                    <p:cond delay="0"/>
                                  </p:stCondLst>
                                  <p:childTnLst>
                                    <p:animEffect transition="out" filter="barn(inVertical)">
                                      <p:cBhvr>
                                        <p:cTn id="694" dur="500"/>
                                        <p:tgtEl>
                                          <p:spTgt spid="261"/>
                                        </p:tgtEl>
                                      </p:cBhvr>
                                    </p:animEffect>
                                    <p:set>
                                      <p:cBhvr>
                                        <p:cTn id="695" dur="1" fill="hold">
                                          <p:stCondLst>
                                            <p:cond delay="499"/>
                                          </p:stCondLst>
                                        </p:cTn>
                                        <p:tgtEl>
                                          <p:spTgt spid="261"/>
                                        </p:tgtEl>
                                        <p:attrNameLst>
                                          <p:attrName>style.visibility</p:attrName>
                                        </p:attrNameLst>
                                      </p:cBhvr>
                                      <p:to>
                                        <p:strVal val="hidden"/>
                                      </p:to>
                                    </p:set>
                                  </p:childTnLst>
                                </p:cTn>
                              </p:par>
                            </p:childTnLst>
                          </p:cTn>
                        </p:par>
                      </p:childTnLst>
                    </p:cTn>
                  </p:par>
                  <p:par>
                    <p:cTn id="696" fill="hold">
                      <p:stCondLst>
                        <p:cond delay="indefinite"/>
                      </p:stCondLst>
                      <p:childTnLst>
                        <p:par>
                          <p:cTn id="697" fill="hold">
                            <p:stCondLst>
                              <p:cond delay="0"/>
                            </p:stCondLst>
                            <p:childTnLst>
                              <p:par>
                                <p:cTn id="698" presetID="16" presetClass="exit" presetSubtype="21" fill="hold" grpId="1" nodeType="clickEffect">
                                  <p:stCondLst>
                                    <p:cond delay="0"/>
                                  </p:stCondLst>
                                  <p:childTnLst>
                                    <p:animEffect transition="out" filter="barn(inVertical)">
                                      <p:cBhvr>
                                        <p:cTn id="699" dur="500"/>
                                        <p:tgtEl>
                                          <p:spTgt spid="270"/>
                                        </p:tgtEl>
                                      </p:cBhvr>
                                    </p:animEffect>
                                    <p:set>
                                      <p:cBhvr>
                                        <p:cTn id="700" dur="1" fill="hold">
                                          <p:stCondLst>
                                            <p:cond delay="499"/>
                                          </p:stCondLst>
                                        </p:cTn>
                                        <p:tgtEl>
                                          <p:spTgt spid="270"/>
                                        </p:tgtEl>
                                        <p:attrNameLst>
                                          <p:attrName>style.visibility</p:attrName>
                                        </p:attrNameLst>
                                      </p:cBhvr>
                                      <p:to>
                                        <p:strVal val="hidden"/>
                                      </p:to>
                                    </p:set>
                                  </p:childTnLst>
                                </p:cTn>
                              </p:par>
                              <p:par>
                                <p:cTn id="701" presetID="16" presetClass="exit" presetSubtype="21" fill="hold" grpId="0" nodeType="withEffect">
                                  <p:stCondLst>
                                    <p:cond delay="0"/>
                                  </p:stCondLst>
                                  <p:childTnLst>
                                    <p:animEffect transition="out" filter="barn(inVertical)">
                                      <p:cBhvr>
                                        <p:cTn id="702" dur="500"/>
                                        <p:tgtEl>
                                          <p:spTgt spid="17"/>
                                        </p:tgtEl>
                                      </p:cBhvr>
                                    </p:animEffect>
                                    <p:set>
                                      <p:cBhvr>
                                        <p:cTn id="70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04" restart="whenNotActive" fill="hold" evtFilter="cancelBubble" nodeType="interactiveSeq">
                <p:stCondLst>
                  <p:cond evt="onClick" delay="0">
                    <p:tgtEl>
                      <p:spTgt spid="76"/>
                    </p:tgtEl>
                  </p:cond>
                </p:stCondLst>
                <p:endSync evt="end" delay="0">
                  <p:rtn val="all"/>
                </p:endSync>
                <p:childTnLst>
                  <p:par>
                    <p:cTn id="705" fill="hold">
                      <p:stCondLst>
                        <p:cond delay="0"/>
                      </p:stCondLst>
                      <p:childTnLst>
                        <p:par>
                          <p:cTn id="706" fill="hold">
                            <p:stCondLst>
                              <p:cond delay="0"/>
                            </p:stCondLst>
                            <p:childTnLst>
                              <p:par>
                                <p:cTn id="707" presetID="11" presetClass="entr" presetSubtype="0" fill="hold" grpId="0" nodeType="afterEffect">
                                  <p:stCondLst>
                                    <p:cond delay="0"/>
                                  </p:stCondLst>
                                  <p:childTnLst>
                                    <p:set>
                                      <p:cBhvr>
                                        <p:cTn id="708" dur="1000">
                                          <p:stCondLst>
                                            <p:cond delay="0"/>
                                          </p:stCondLst>
                                        </p:cTn>
                                        <p:tgtEl>
                                          <p:spTgt spid="103"/>
                                        </p:tgtEl>
                                        <p:attrNameLst>
                                          <p:attrName>style.visibility</p:attrName>
                                        </p:attrNameLst>
                                      </p:cBhvr>
                                      <p:to>
                                        <p:strVal val="visible"/>
                                      </p:to>
                                    </p:set>
                                  </p:childTnLst>
                                  <p:subTnLst>
                                    <p:set>
                                      <p:cBhvr override="childStyle">
                                        <p:cTn dur="1" fill="hold" display="0" masterRel="sameClick" afterEffect="1">
                                          <p:stCondLst>
                                            <p:cond evt="end" delay="0">
                                              <p:tn val="707"/>
                                            </p:cond>
                                          </p:stCondLst>
                                        </p:cTn>
                                        <p:tgtEl>
                                          <p:spTgt spid="103"/>
                                        </p:tgtEl>
                                        <p:attrNameLst>
                                          <p:attrName>style.visibility</p:attrName>
                                        </p:attrNameLst>
                                      </p:cBhvr>
                                      <p:to>
                                        <p:strVal val="hidden"/>
                                      </p:to>
                                    </p:set>
                                    <p:audio>
                                      <p:cMediaNode>
                                        <p:cTn display="0" masterRel="sameClick">
                                          <p:stCondLst>
                                            <p:cond evt="begin" delay="0">
                                              <p:tn val="707"/>
                                            </p:cond>
                                          </p:stCondLst>
                                          <p:endCondLst>
                                            <p:cond evt="onStopAudio" delay="0">
                                              <p:tgtEl>
                                                <p:sldTgt/>
                                              </p:tgtEl>
                                            </p:cond>
                                          </p:endCondLst>
                                        </p:cTn>
                                        <p:tgtEl>
                                          <p:sndTgt r:embed="rId2" name="cashreg.wav"/>
                                        </p:tgtEl>
                                      </p:cMediaNode>
                                    </p:audio>
                                  </p:subTnLst>
                                </p:cTn>
                              </p:par>
                            </p:childTnLst>
                          </p:cTn>
                        </p:par>
                        <p:par>
                          <p:cTn id="709" fill="hold">
                            <p:stCondLst>
                              <p:cond delay="1000"/>
                            </p:stCondLst>
                            <p:childTnLst>
                              <p:par>
                                <p:cTn id="710" presetID="11" presetClass="entr" presetSubtype="0" fill="hold" grpId="0" nodeType="afterEffect">
                                  <p:stCondLst>
                                    <p:cond delay="0"/>
                                  </p:stCondLst>
                                  <p:childTnLst>
                                    <p:set>
                                      <p:cBhvr>
                                        <p:cTn id="711" dur="1000">
                                          <p:stCondLst>
                                            <p:cond delay="0"/>
                                          </p:stCondLst>
                                        </p:cTn>
                                        <p:tgtEl>
                                          <p:spTgt spid="102"/>
                                        </p:tgtEl>
                                        <p:attrNameLst>
                                          <p:attrName>style.visibility</p:attrName>
                                        </p:attrNameLst>
                                      </p:cBhvr>
                                      <p:to>
                                        <p:strVal val="visible"/>
                                      </p:to>
                                    </p:set>
                                  </p:childTnLst>
                                  <p:subTnLst>
                                    <p:set>
                                      <p:cBhvr override="childStyle">
                                        <p:cTn dur="1" fill="hold" display="0" masterRel="sameClick" afterEffect="1">
                                          <p:stCondLst>
                                            <p:cond evt="end" delay="0">
                                              <p:tn val="710"/>
                                            </p:cond>
                                          </p:stCondLst>
                                        </p:cTn>
                                        <p:tgtEl>
                                          <p:spTgt spid="102"/>
                                        </p:tgtEl>
                                        <p:attrNameLst>
                                          <p:attrName>style.visibility</p:attrName>
                                        </p:attrNameLst>
                                      </p:cBhvr>
                                      <p:to>
                                        <p:strVal val="hidden"/>
                                      </p:to>
                                    </p:set>
                                    <p:audio>
                                      <p:cMediaNode>
                                        <p:cTn display="0" masterRel="sameClick">
                                          <p:stCondLst>
                                            <p:cond evt="begin" delay="0">
                                              <p:tn val="710"/>
                                            </p:cond>
                                          </p:stCondLst>
                                          <p:endCondLst>
                                            <p:cond evt="onStopAudio" delay="0">
                                              <p:tgtEl>
                                                <p:sldTgt/>
                                              </p:tgtEl>
                                            </p:cond>
                                          </p:endCondLst>
                                        </p:cTn>
                                        <p:tgtEl>
                                          <p:sndTgt r:embed="rId2" name="cashreg.wav"/>
                                        </p:tgtEl>
                                      </p:cMediaNode>
                                    </p:audio>
                                  </p:subTnLst>
                                </p:cTn>
                              </p:par>
                            </p:childTnLst>
                          </p:cTn>
                        </p:par>
                        <p:par>
                          <p:cTn id="712" fill="hold">
                            <p:stCondLst>
                              <p:cond delay="2000"/>
                            </p:stCondLst>
                            <p:childTnLst>
                              <p:par>
                                <p:cTn id="713" presetID="11" presetClass="entr" presetSubtype="0" fill="hold" grpId="0" nodeType="afterEffect">
                                  <p:stCondLst>
                                    <p:cond delay="0"/>
                                  </p:stCondLst>
                                  <p:childTnLst>
                                    <p:set>
                                      <p:cBhvr>
                                        <p:cTn id="714" dur="1000">
                                          <p:stCondLst>
                                            <p:cond delay="0"/>
                                          </p:stCondLst>
                                        </p:cTn>
                                        <p:tgtEl>
                                          <p:spTgt spid="101"/>
                                        </p:tgtEl>
                                        <p:attrNameLst>
                                          <p:attrName>style.visibility</p:attrName>
                                        </p:attrNameLst>
                                      </p:cBhvr>
                                      <p:to>
                                        <p:strVal val="visible"/>
                                      </p:to>
                                    </p:set>
                                  </p:childTnLst>
                                  <p:subTnLst>
                                    <p:set>
                                      <p:cBhvr override="childStyle">
                                        <p:cTn dur="1" fill="hold" display="0" masterRel="sameClick" afterEffect="1">
                                          <p:stCondLst>
                                            <p:cond evt="end" delay="0">
                                              <p:tn val="713"/>
                                            </p:cond>
                                          </p:stCondLst>
                                        </p:cTn>
                                        <p:tgtEl>
                                          <p:spTgt spid="101"/>
                                        </p:tgtEl>
                                        <p:attrNameLst>
                                          <p:attrName>style.visibility</p:attrName>
                                        </p:attrNameLst>
                                      </p:cBhvr>
                                      <p:to>
                                        <p:strVal val="hidden"/>
                                      </p:to>
                                    </p:set>
                                    <p:audio>
                                      <p:cMediaNode>
                                        <p:cTn display="0" masterRel="sameClick">
                                          <p:stCondLst>
                                            <p:cond evt="begin" delay="0">
                                              <p:tn val="713"/>
                                            </p:cond>
                                          </p:stCondLst>
                                          <p:endCondLst>
                                            <p:cond evt="onStopAudio" delay="0">
                                              <p:tgtEl>
                                                <p:sldTgt/>
                                              </p:tgtEl>
                                            </p:cond>
                                          </p:endCondLst>
                                        </p:cTn>
                                        <p:tgtEl>
                                          <p:sndTgt r:embed="rId2" name="cashreg.wav"/>
                                        </p:tgtEl>
                                      </p:cMediaNode>
                                    </p:audio>
                                  </p:subTnLst>
                                </p:cTn>
                              </p:par>
                            </p:childTnLst>
                          </p:cTn>
                        </p:par>
                        <p:par>
                          <p:cTn id="715" fill="hold">
                            <p:stCondLst>
                              <p:cond delay="3000"/>
                            </p:stCondLst>
                            <p:childTnLst>
                              <p:par>
                                <p:cTn id="716" presetID="11" presetClass="entr" presetSubtype="0" fill="hold" grpId="0" nodeType="afterEffect">
                                  <p:stCondLst>
                                    <p:cond delay="0"/>
                                  </p:stCondLst>
                                  <p:childTnLst>
                                    <p:set>
                                      <p:cBhvr>
                                        <p:cTn id="717"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716"/>
                                            </p:cond>
                                          </p:stCondLst>
                                        </p:cTn>
                                        <p:tgtEl>
                                          <p:spTgt spid="79"/>
                                        </p:tgtEl>
                                        <p:attrNameLst>
                                          <p:attrName>style.visibility</p:attrName>
                                        </p:attrNameLst>
                                      </p:cBhvr>
                                      <p:to>
                                        <p:strVal val="hidden"/>
                                      </p:to>
                                    </p:set>
                                    <p:audio>
                                      <p:cMediaNode>
                                        <p:cTn display="0" masterRel="sameClick">
                                          <p:stCondLst>
                                            <p:cond evt="begin" delay="0">
                                              <p:tn val="716"/>
                                            </p:cond>
                                          </p:stCondLst>
                                          <p:endCondLst>
                                            <p:cond evt="onStopAudio" delay="0">
                                              <p:tgtEl>
                                                <p:sldTgt/>
                                              </p:tgtEl>
                                            </p:cond>
                                          </p:endCondLst>
                                        </p:cTn>
                                        <p:tgtEl>
                                          <p:sndTgt r:embed="rId2" name="cashreg.wav"/>
                                        </p:tgtEl>
                                      </p:cMediaNode>
                                    </p:audio>
                                  </p:subTnLst>
                                </p:cTn>
                              </p:par>
                            </p:childTnLst>
                          </p:cTn>
                        </p:par>
                        <p:par>
                          <p:cTn id="718" fill="hold">
                            <p:stCondLst>
                              <p:cond delay="4000"/>
                            </p:stCondLst>
                            <p:childTnLst>
                              <p:par>
                                <p:cTn id="719" presetID="11" presetClass="entr" presetSubtype="0" fill="hold" grpId="0" nodeType="afterEffect">
                                  <p:stCondLst>
                                    <p:cond delay="0"/>
                                  </p:stCondLst>
                                  <p:childTnLst>
                                    <p:set>
                                      <p:cBhvr>
                                        <p:cTn id="720"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719"/>
                                            </p:cond>
                                          </p:stCondLst>
                                        </p:cTn>
                                        <p:tgtEl>
                                          <p:spTgt spid="80"/>
                                        </p:tgtEl>
                                        <p:attrNameLst>
                                          <p:attrName>style.visibility</p:attrName>
                                        </p:attrNameLst>
                                      </p:cBhvr>
                                      <p:to>
                                        <p:strVal val="hidden"/>
                                      </p:to>
                                    </p:set>
                                    <p:audio>
                                      <p:cMediaNode>
                                        <p:cTn display="0" masterRel="sameClick">
                                          <p:stCondLst>
                                            <p:cond evt="begin" delay="0">
                                              <p:tn val="719"/>
                                            </p:cond>
                                          </p:stCondLst>
                                          <p:endCondLst>
                                            <p:cond evt="onStopAudio" delay="0">
                                              <p:tgtEl>
                                                <p:sldTgt/>
                                              </p:tgtEl>
                                            </p:cond>
                                          </p:endCondLst>
                                        </p:cTn>
                                        <p:tgtEl>
                                          <p:sndTgt r:embed="rId2" name="cashreg.wav"/>
                                        </p:tgtEl>
                                      </p:cMediaNode>
                                    </p:audio>
                                  </p:subTnLst>
                                </p:cTn>
                              </p:par>
                            </p:childTnLst>
                          </p:cTn>
                        </p:par>
                        <p:par>
                          <p:cTn id="721" fill="hold">
                            <p:stCondLst>
                              <p:cond delay="5000"/>
                            </p:stCondLst>
                            <p:childTnLst>
                              <p:par>
                                <p:cTn id="722" presetID="11" presetClass="entr" presetSubtype="0" fill="hold" grpId="0" nodeType="afterEffect">
                                  <p:stCondLst>
                                    <p:cond delay="0"/>
                                  </p:stCondLst>
                                  <p:childTnLst>
                                    <p:set>
                                      <p:cBhvr>
                                        <p:cTn id="723" dur="1000">
                                          <p:stCondLst>
                                            <p:cond delay="0"/>
                                          </p:stCondLst>
                                        </p:cTn>
                                        <p:tgtEl>
                                          <p:spTgt spid="96"/>
                                        </p:tgtEl>
                                        <p:attrNameLst>
                                          <p:attrName>style.visibility</p:attrName>
                                        </p:attrNameLst>
                                      </p:cBhvr>
                                      <p:to>
                                        <p:strVal val="visible"/>
                                      </p:to>
                                    </p:set>
                                  </p:childTnLst>
                                  <p:subTnLst>
                                    <p:set>
                                      <p:cBhvr override="childStyle">
                                        <p:cTn dur="1" fill="hold" display="0" masterRel="sameClick" afterEffect="1">
                                          <p:stCondLst>
                                            <p:cond evt="end" delay="0">
                                              <p:tn val="722"/>
                                            </p:cond>
                                          </p:stCondLst>
                                        </p:cTn>
                                        <p:tgtEl>
                                          <p:spTgt spid="96"/>
                                        </p:tgtEl>
                                        <p:attrNameLst>
                                          <p:attrName>style.visibility</p:attrName>
                                        </p:attrNameLst>
                                      </p:cBhvr>
                                      <p:to>
                                        <p:strVal val="hidden"/>
                                      </p:to>
                                    </p:set>
                                    <p:audio>
                                      <p:cMediaNode>
                                        <p:cTn display="0" masterRel="sameClick">
                                          <p:stCondLst>
                                            <p:cond evt="begin" delay="0">
                                              <p:tn val="722"/>
                                            </p:cond>
                                          </p:stCondLst>
                                          <p:endCondLst>
                                            <p:cond evt="onStopAudio" delay="0">
                                              <p:tgtEl>
                                                <p:sldTgt/>
                                              </p:tgtEl>
                                            </p:cond>
                                          </p:endCondLst>
                                        </p:cTn>
                                        <p:tgtEl>
                                          <p:sndTgt r:embed="rId2" name="cashreg.wav"/>
                                        </p:tgtEl>
                                      </p:cMediaNode>
                                    </p:audio>
                                  </p:subTnLst>
                                </p:cTn>
                              </p:par>
                            </p:childTnLst>
                          </p:cTn>
                        </p:par>
                        <p:par>
                          <p:cTn id="724" fill="hold">
                            <p:stCondLst>
                              <p:cond delay="6000"/>
                            </p:stCondLst>
                            <p:childTnLst>
                              <p:par>
                                <p:cTn id="725" presetID="11" presetClass="entr" presetSubtype="0" fill="hold" grpId="0" nodeType="afterEffect">
                                  <p:stCondLst>
                                    <p:cond delay="0"/>
                                  </p:stCondLst>
                                  <p:childTnLst>
                                    <p:set>
                                      <p:cBhvr>
                                        <p:cTn id="726" dur="1000">
                                          <p:stCondLst>
                                            <p:cond delay="0"/>
                                          </p:stCondLst>
                                        </p:cTn>
                                        <p:tgtEl>
                                          <p:spTgt spid="97"/>
                                        </p:tgtEl>
                                        <p:attrNameLst>
                                          <p:attrName>style.visibility</p:attrName>
                                        </p:attrNameLst>
                                      </p:cBhvr>
                                      <p:to>
                                        <p:strVal val="visible"/>
                                      </p:to>
                                    </p:set>
                                  </p:childTnLst>
                                  <p:subTnLst>
                                    <p:set>
                                      <p:cBhvr override="childStyle">
                                        <p:cTn dur="1" fill="hold" display="0" masterRel="sameClick" afterEffect="1">
                                          <p:stCondLst>
                                            <p:cond evt="end" delay="0">
                                              <p:tn val="725"/>
                                            </p:cond>
                                          </p:stCondLst>
                                        </p:cTn>
                                        <p:tgtEl>
                                          <p:spTgt spid="97"/>
                                        </p:tgtEl>
                                        <p:attrNameLst>
                                          <p:attrName>style.visibility</p:attrName>
                                        </p:attrNameLst>
                                      </p:cBhvr>
                                      <p:to>
                                        <p:strVal val="hidden"/>
                                      </p:to>
                                    </p:set>
                                    <p:audio>
                                      <p:cMediaNode>
                                        <p:cTn display="0" masterRel="sameClick">
                                          <p:stCondLst>
                                            <p:cond evt="begin" delay="0">
                                              <p:tn val="725"/>
                                            </p:cond>
                                          </p:stCondLst>
                                          <p:endCondLst>
                                            <p:cond evt="onStopAudio" delay="0">
                                              <p:tgtEl>
                                                <p:sldTgt/>
                                              </p:tgtEl>
                                            </p:cond>
                                          </p:endCondLst>
                                        </p:cTn>
                                        <p:tgtEl>
                                          <p:sndTgt r:embed="rId2" name="cashreg.wav"/>
                                        </p:tgtEl>
                                      </p:cMediaNode>
                                    </p:audio>
                                  </p:subTnLst>
                                </p:cTn>
                              </p:par>
                            </p:childTnLst>
                          </p:cTn>
                        </p:par>
                        <p:par>
                          <p:cTn id="727" fill="hold">
                            <p:stCondLst>
                              <p:cond delay="7000"/>
                            </p:stCondLst>
                            <p:childTnLst>
                              <p:par>
                                <p:cTn id="728" presetID="11" presetClass="entr" presetSubtype="0" fill="hold" grpId="0" nodeType="afterEffect">
                                  <p:stCondLst>
                                    <p:cond delay="0"/>
                                  </p:stCondLst>
                                  <p:childTnLst>
                                    <p:set>
                                      <p:cBhvr>
                                        <p:cTn id="729" dur="1000">
                                          <p:stCondLst>
                                            <p:cond delay="0"/>
                                          </p:stCondLst>
                                        </p:cTn>
                                        <p:tgtEl>
                                          <p:spTgt spid="98"/>
                                        </p:tgtEl>
                                        <p:attrNameLst>
                                          <p:attrName>style.visibility</p:attrName>
                                        </p:attrNameLst>
                                      </p:cBhvr>
                                      <p:to>
                                        <p:strVal val="visible"/>
                                      </p:to>
                                    </p:set>
                                  </p:childTnLst>
                                  <p:subTnLst>
                                    <p:set>
                                      <p:cBhvr override="childStyle">
                                        <p:cTn dur="1" fill="hold" display="0" masterRel="sameClick" afterEffect="1">
                                          <p:stCondLst>
                                            <p:cond evt="end" delay="0">
                                              <p:tn val="728"/>
                                            </p:cond>
                                          </p:stCondLst>
                                        </p:cTn>
                                        <p:tgtEl>
                                          <p:spTgt spid="98"/>
                                        </p:tgtEl>
                                        <p:attrNameLst>
                                          <p:attrName>style.visibility</p:attrName>
                                        </p:attrNameLst>
                                      </p:cBhvr>
                                      <p:to>
                                        <p:strVal val="hidden"/>
                                      </p:to>
                                    </p:set>
                                    <p:audio>
                                      <p:cMediaNode>
                                        <p:cTn display="0" masterRel="sameClick">
                                          <p:stCondLst>
                                            <p:cond evt="begin" delay="0">
                                              <p:tn val="728"/>
                                            </p:cond>
                                          </p:stCondLst>
                                          <p:endCondLst>
                                            <p:cond evt="onStopAudio" delay="0">
                                              <p:tgtEl>
                                                <p:sldTgt/>
                                              </p:tgtEl>
                                            </p:cond>
                                          </p:endCondLst>
                                        </p:cTn>
                                        <p:tgtEl>
                                          <p:sndTgt r:embed="rId2" name="cashreg.wav"/>
                                        </p:tgtEl>
                                      </p:cMediaNode>
                                    </p:audio>
                                  </p:subTnLst>
                                </p:cTn>
                              </p:par>
                            </p:childTnLst>
                          </p:cTn>
                        </p:par>
                        <p:par>
                          <p:cTn id="730" fill="hold">
                            <p:stCondLst>
                              <p:cond delay="8000"/>
                            </p:stCondLst>
                            <p:childTnLst>
                              <p:par>
                                <p:cTn id="731" presetID="11" presetClass="entr" presetSubtype="0" fill="hold" grpId="0" nodeType="afterEffect">
                                  <p:stCondLst>
                                    <p:cond delay="0"/>
                                  </p:stCondLst>
                                  <p:childTnLst>
                                    <p:set>
                                      <p:cBhvr>
                                        <p:cTn id="732" dur="1000">
                                          <p:stCondLst>
                                            <p:cond delay="0"/>
                                          </p:stCondLst>
                                        </p:cTn>
                                        <p:tgtEl>
                                          <p:spTgt spid="99"/>
                                        </p:tgtEl>
                                        <p:attrNameLst>
                                          <p:attrName>style.visibility</p:attrName>
                                        </p:attrNameLst>
                                      </p:cBhvr>
                                      <p:to>
                                        <p:strVal val="visible"/>
                                      </p:to>
                                    </p:set>
                                  </p:childTnLst>
                                  <p:subTnLst>
                                    <p:set>
                                      <p:cBhvr override="childStyle">
                                        <p:cTn dur="1" fill="hold" display="0" masterRel="sameClick" afterEffect="1">
                                          <p:stCondLst>
                                            <p:cond evt="end" delay="0">
                                              <p:tn val="731"/>
                                            </p:cond>
                                          </p:stCondLst>
                                        </p:cTn>
                                        <p:tgtEl>
                                          <p:spTgt spid="99"/>
                                        </p:tgtEl>
                                        <p:attrNameLst>
                                          <p:attrName>style.visibility</p:attrName>
                                        </p:attrNameLst>
                                      </p:cBhvr>
                                      <p:to>
                                        <p:strVal val="hidden"/>
                                      </p:to>
                                    </p:set>
                                    <p:audio>
                                      <p:cMediaNode>
                                        <p:cTn display="0" masterRel="sameClick">
                                          <p:stCondLst>
                                            <p:cond evt="begin" delay="0">
                                              <p:tn val="731"/>
                                            </p:cond>
                                          </p:stCondLst>
                                          <p:endCondLst>
                                            <p:cond evt="onStopAudio" delay="0">
                                              <p:tgtEl>
                                                <p:sldTgt/>
                                              </p:tgtEl>
                                            </p:cond>
                                          </p:endCondLst>
                                        </p:cTn>
                                        <p:tgtEl>
                                          <p:sndTgt r:embed="rId2" name="cashreg.wav"/>
                                        </p:tgtEl>
                                      </p:cMediaNode>
                                    </p:audio>
                                  </p:subTnLst>
                                </p:cTn>
                              </p:par>
                            </p:childTnLst>
                          </p:cTn>
                        </p:par>
                        <p:par>
                          <p:cTn id="733" fill="hold">
                            <p:stCondLst>
                              <p:cond delay="9000"/>
                            </p:stCondLst>
                            <p:childTnLst>
                              <p:par>
                                <p:cTn id="734" presetID="11" presetClass="entr" presetSubtype="0" fill="hold" grpId="0" nodeType="afterEffect">
                                  <p:stCondLst>
                                    <p:cond delay="0"/>
                                  </p:stCondLst>
                                  <p:childTnLst>
                                    <p:set>
                                      <p:cBhvr>
                                        <p:cTn id="735" dur="1000">
                                          <p:stCondLst>
                                            <p:cond delay="0"/>
                                          </p:stCondLst>
                                        </p:cTn>
                                        <p:tgtEl>
                                          <p:spTgt spid="100"/>
                                        </p:tgtEl>
                                        <p:attrNameLst>
                                          <p:attrName>style.visibility</p:attrName>
                                        </p:attrNameLst>
                                      </p:cBhvr>
                                      <p:to>
                                        <p:strVal val="visible"/>
                                      </p:to>
                                    </p:set>
                                  </p:childTnLst>
                                  <p:subTnLst>
                                    <p:set>
                                      <p:cBhvr override="childStyle">
                                        <p:cTn dur="1" fill="hold" display="0" masterRel="sameClick" afterEffect="1">
                                          <p:stCondLst>
                                            <p:cond evt="end" delay="0">
                                              <p:tn val="734"/>
                                            </p:cond>
                                          </p:stCondLst>
                                        </p:cTn>
                                        <p:tgtEl>
                                          <p:spTgt spid="100"/>
                                        </p:tgtEl>
                                        <p:attrNameLst>
                                          <p:attrName>style.visibility</p:attrName>
                                        </p:attrNameLst>
                                      </p:cBhvr>
                                      <p:to>
                                        <p:strVal val="hidden"/>
                                      </p:to>
                                    </p:set>
                                    <p:audio>
                                      <p:cMediaNode>
                                        <p:cTn display="0" masterRel="sameClick">
                                          <p:stCondLst>
                                            <p:cond evt="begin" delay="0">
                                              <p:tn val="734"/>
                                            </p:cond>
                                          </p:stCondLst>
                                          <p:endCondLst>
                                            <p:cond evt="onStopAudio" delay="0">
                                              <p:tgtEl>
                                                <p:sldTgt/>
                                              </p:tgtEl>
                                            </p:cond>
                                          </p:endCondLst>
                                        </p:cTn>
                                        <p:tgtEl>
                                          <p:sndTgt r:embed="rId2" name="cashreg.wav"/>
                                        </p:tgtEl>
                                      </p:cMediaNode>
                                    </p:audio>
                                  </p:subTnLst>
                                </p:cTn>
                              </p:par>
                            </p:childTnLst>
                          </p:cTn>
                        </p:par>
                        <p:par>
                          <p:cTn id="736" fill="hold">
                            <p:stCondLst>
                              <p:cond delay="10000"/>
                            </p:stCondLst>
                            <p:childTnLst>
                              <p:par>
                                <p:cTn id="737" presetID="3" presetClass="entr" presetSubtype="10" repeatCount="4000" fill="hold" grpId="0" nodeType="afterEffect">
                                  <p:stCondLst>
                                    <p:cond delay="0"/>
                                  </p:stCondLst>
                                  <p:childTnLst>
                                    <p:set>
                                      <p:cBhvr>
                                        <p:cTn id="738" dur="1" fill="hold">
                                          <p:stCondLst>
                                            <p:cond delay="0"/>
                                          </p:stCondLst>
                                        </p:cTn>
                                        <p:tgtEl>
                                          <p:spTgt spid="77"/>
                                        </p:tgtEl>
                                        <p:attrNameLst>
                                          <p:attrName>style.visibility</p:attrName>
                                        </p:attrNameLst>
                                      </p:cBhvr>
                                      <p:to>
                                        <p:strVal val="visible"/>
                                      </p:to>
                                    </p:set>
                                    <p:animEffect transition="in" filter="blinds(horizontal)">
                                      <p:cBhvr>
                                        <p:cTn id="739" dur="500"/>
                                        <p:tgtEl>
                                          <p:spTgt spid="77"/>
                                        </p:tgtEl>
                                      </p:cBhvr>
                                    </p:animEffect>
                                  </p:childTnLst>
                                </p:cTn>
                              </p:par>
                            </p:childTnLst>
                          </p:cTn>
                        </p:par>
                        <p:par>
                          <p:cTn id="740" fill="hold">
                            <p:stCondLst>
                              <p:cond delay="12000"/>
                            </p:stCondLst>
                            <p:childTnLst>
                              <p:par>
                                <p:cTn id="741" presetID="10" presetClass="exit" presetSubtype="0" fill="hold" grpId="1" nodeType="afterEffect">
                                  <p:stCondLst>
                                    <p:cond delay="0"/>
                                  </p:stCondLst>
                                  <p:childTnLst>
                                    <p:animEffect transition="out" filter="fade">
                                      <p:cBhvr>
                                        <p:cTn id="742" dur="500"/>
                                        <p:tgtEl>
                                          <p:spTgt spid="77"/>
                                        </p:tgtEl>
                                      </p:cBhvr>
                                    </p:animEffect>
                                    <p:set>
                                      <p:cBhvr>
                                        <p:cTn id="743"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744" restart="whenNotActive" fill="hold" evtFilter="cancelBubble" nodeType="interactiveSeq">
                <p:stCondLst>
                  <p:cond evt="onClick" delay="0">
                    <p:tgtEl>
                      <p:spTgt spid="89"/>
                    </p:tgtEl>
                  </p:cond>
                </p:stCondLst>
                <p:endSync evt="end" delay="0">
                  <p:rtn val="all"/>
                </p:endSync>
                <p:childTnLst>
                  <p:par>
                    <p:cTn id="745" fill="hold">
                      <p:stCondLst>
                        <p:cond delay="0"/>
                      </p:stCondLst>
                      <p:childTnLst>
                        <p:par>
                          <p:cTn id="746" fill="hold">
                            <p:stCondLst>
                              <p:cond delay="0"/>
                            </p:stCondLst>
                            <p:childTnLst>
                              <p:par>
                                <p:cTn id="747" presetID="1" presetClass="entr" presetSubtype="0" fill="hold" grpId="0" nodeType="clickEffect">
                                  <p:stCondLst>
                                    <p:cond delay="0"/>
                                  </p:stCondLst>
                                  <p:childTnLst>
                                    <p:set>
                                      <p:cBhvr>
                                        <p:cTn id="748" dur="1" fill="hold">
                                          <p:stCondLst>
                                            <p:cond delay="0"/>
                                          </p:stCondLst>
                                        </p:cTn>
                                        <p:tgtEl>
                                          <p:spTgt spid="92"/>
                                        </p:tgtEl>
                                        <p:attrNameLst>
                                          <p:attrName>style.visibility</p:attrName>
                                        </p:attrNameLst>
                                      </p:cBhvr>
                                      <p:to>
                                        <p:strVal val="visible"/>
                                      </p:to>
                                    </p:set>
                                  </p:childTnLst>
                                </p:cTn>
                              </p:par>
                            </p:childTnLst>
                          </p:cTn>
                        </p:par>
                      </p:childTnLst>
                    </p:cTn>
                  </p:par>
                  <p:par>
                    <p:cTn id="749" fill="hold">
                      <p:stCondLst>
                        <p:cond delay="indefinite"/>
                      </p:stCondLst>
                      <p:childTnLst>
                        <p:par>
                          <p:cTn id="750" fill="hold">
                            <p:stCondLst>
                              <p:cond delay="0"/>
                            </p:stCondLst>
                            <p:childTnLst>
                              <p:par>
                                <p:cTn id="751" presetID="2" presetClass="exit" presetSubtype="4" fill="hold" grpId="1" nodeType="clickEffect">
                                  <p:stCondLst>
                                    <p:cond delay="0"/>
                                  </p:stCondLst>
                                  <p:childTnLst>
                                    <p:anim calcmode="lin" valueType="num">
                                      <p:cBhvr additive="base">
                                        <p:cTn id="752" dur="2000"/>
                                        <p:tgtEl>
                                          <p:spTgt spid="92"/>
                                        </p:tgtEl>
                                        <p:attrNameLst>
                                          <p:attrName>ppt_x</p:attrName>
                                        </p:attrNameLst>
                                      </p:cBhvr>
                                      <p:tavLst>
                                        <p:tav tm="0">
                                          <p:val>
                                            <p:strVal val="ppt_x"/>
                                          </p:val>
                                        </p:tav>
                                        <p:tav tm="100000">
                                          <p:val>
                                            <p:strVal val="ppt_x"/>
                                          </p:val>
                                        </p:tav>
                                      </p:tavLst>
                                    </p:anim>
                                    <p:anim calcmode="lin" valueType="num">
                                      <p:cBhvr additive="base">
                                        <p:cTn id="753" dur="2000"/>
                                        <p:tgtEl>
                                          <p:spTgt spid="92"/>
                                        </p:tgtEl>
                                        <p:attrNameLst>
                                          <p:attrName>ppt_y</p:attrName>
                                        </p:attrNameLst>
                                      </p:cBhvr>
                                      <p:tavLst>
                                        <p:tav tm="0">
                                          <p:val>
                                            <p:strVal val="ppt_y"/>
                                          </p:val>
                                        </p:tav>
                                        <p:tav tm="100000">
                                          <p:val>
                                            <p:strVal val="1+ppt_h/2"/>
                                          </p:val>
                                        </p:tav>
                                      </p:tavLst>
                                    </p:anim>
                                    <p:set>
                                      <p:cBhvr>
                                        <p:cTn id="754" dur="1" fill="hold">
                                          <p:stCondLst>
                                            <p:cond delay="1999"/>
                                          </p:stCondLst>
                                        </p:cTn>
                                        <p:tgtEl>
                                          <p:spTgt spid="92"/>
                                        </p:tgtEl>
                                        <p:attrNameLst>
                                          <p:attrName>style.visibility</p:attrName>
                                        </p:attrNameLst>
                                      </p:cBhvr>
                                      <p:to>
                                        <p:strVal val="hidden"/>
                                      </p:to>
                                    </p:set>
                                  </p:childTnLst>
                                </p:cTn>
                              </p:par>
                            </p:childTnLst>
                          </p:cTn>
                        </p:par>
                      </p:childTnLst>
                    </p:cTn>
                  </p:par>
                  <p:par>
                    <p:cTn id="755" fill="hold">
                      <p:stCondLst>
                        <p:cond delay="indefinite"/>
                      </p:stCondLst>
                      <p:childTnLst>
                        <p:par>
                          <p:cTn id="756" fill="hold">
                            <p:stCondLst>
                              <p:cond delay="0"/>
                            </p:stCondLst>
                            <p:childTnLst>
                              <p:par>
                                <p:cTn id="757" presetID="4" presetClass="entr" presetSubtype="16" fill="hold" nodeType="clickEffect">
                                  <p:stCondLst>
                                    <p:cond delay="0"/>
                                  </p:stCondLst>
                                  <p:childTnLst>
                                    <p:set>
                                      <p:cBhvr>
                                        <p:cTn id="758" dur="1" fill="hold">
                                          <p:stCondLst>
                                            <p:cond delay="0"/>
                                          </p:stCondLst>
                                        </p:cTn>
                                        <p:tgtEl>
                                          <p:spTgt spid="91"/>
                                        </p:tgtEl>
                                        <p:attrNameLst>
                                          <p:attrName>style.visibility</p:attrName>
                                        </p:attrNameLst>
                                      </p:cBhvr>
                                      <p:to>
                                        <p:strVal val="visible"/>
                                      </p:to>
                                    </p:set>
                                    <p:animEffect transition="in" filter="box(in)">
                                      <p:cBhvr>
                                        <p:cTn id="759" dur="500"/>
                                        <p:tgtEl>
                                          <p:spTgt spid="91"/>
                                        </p:tgtEl>
                                      </p:cBhvr>
                                    </p:animEffect>
                                  </p:childTnLst>
                                </p:cTn>
                              </p:par>
                            </p:childTnLst>
                          </p:cTn>
                        </p:par>
                      </p:childTnLst>
                    </p:cTn>
                  </p:par>
                  <p:par>
                    <p:cTn id="760" fill="hold">
                      <p:stCondLst>
                        <p:cond delay="indefinite"/>
                      </p:stCondLst>
                      <p:childTnLst>
                        <p:par>
                          <p:cTn id="761" fill="hold">
                            <p:stCondLst>
                              <p:cond delay="0"/>
                            </p:stCondLst>
                            <p:childTnLst>
                              <p:par>
                                <p:cTn id="762" presetID="2" presetClass="exit" presetSubtype="4" fill="hold" nodeType="clickEffect">
                                  <p:stCondLst>
                                    <p:cond delay="0"/>
                                  </p:stCondLst>
                                  <p:childTnLst>
                                    <p:anim calcmode="lin" valueType="num">
                                      <p:cBhvr additive="base">
                                        <p:cTn id="763" dur="500"/>
                                        <p:tgtEl>
                                          <p:spTgt spid="91"/>
                                        </p:tgtEl>
                                        <p:attrNameLst>
                                          <p:attrName>ppt_x</p:attrName>
                                        </p:attrNameLst>
                                      </p:cBhvr>
                                      <p:tavLst>
                                        <p:tav tm="0">
                                          <p:val>
                                            <p:strVal val="ppt_x"/>
                                          </p:val>
                                        </p:tav>
                                        <p:tav tm="100000">
                                          <p:val>
                                            <p:strVal val="ppt_x"/>
                                          </p:val>
                                        </p:tav>
                                      </p:tavLst>
                                    </p:anim>
                                    <p:anim calcmode="lin" valueType="num">
                                      <p:cBhvr additive="base">
                                        <p:cTn id="764" dur="500"/>
                                        <p:tgtEl>
                                          <p:spTgt spid="91"/>
                                        </p:tgtEl>
                                        <p:attrNameLst>
                                          <p:attrName>ppt_y</p:attrName>
                                        </p:attrNameLst>
                                      </p:cBhvr>
                                      <p:tavLst>
                                        <p:tav tm="0">
                                          <p:val>
                                            <p:strVal val="ppt_y"/>
                                          </p:val>
                                        </p:tav>
                                        <p:tav tm="100000">
                                          <p:val>
                                            <p:strVal val="1+ppt_h/2"/>
                                          </p:val>
                                        </p:tav>
                                      </p:tavLst>
                                    </p:anim>
                                    <p:set>
                                      <p:cBhvr>
                                        <p:cTn id="765"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70" grpId="0" animBg="1"/>
      <p:bldP spid="170" grpId="1" animBg="1"/>
      <p:bldP spid="171" grpId="0" animBg="1"/>
      <p:bldP spid="171" grpId="1" animBg="1"/>
      <p:bldP spid="172" grpId="0" animBg="1"/>
      <p:bldP spid="172"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12" grpId="0" animBg="1"/>
      <p:bldP spid="212" grpId="1" animBg="1"/>
      <p:bldP spid="213" grpId="0" animBg="1"/>
      <p:bldP spid="213" grpId="1" animBg="1"/>
      <p:bldP spid="214" grpId="0" animBg="1"/>
      <p:bldP spid="214"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0" grpId="0" animBg="1"/>
      <p:bldP spid="240" grpId="1" animBg="1"/>
      <p:bldP spid="241" grpId="0" animBg="1"/>
      <p:bldP spid="241" grpId="1" animBg="1"/>
      <p:bldP spid="242" grpId="0" animBg="1"/>
      <p:bldP spid="242" grpId="1"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P spid="248" grpId="0" animBg="1"/>
      <p:bldP spid="248" grpId="1" animBg="1"/>
      <p:bldP spid="249" grpId="0" animBg="1"/>
      <p:bldP spid="249" grpId="1" animBg="1"/>
      <p:bldP spid="250" grpId="0" animBg="1"/>
      <p:bldP spid="250" grpId="1" animBg="1"/>
      <p:bldP spid="251" grpId="0" animBg="1"/>
      <p:bldP spid="251" grpId="1" animBg="1"/>
      <p:bldP spid="252" grpId="0" animBg="1"/>
      <p:bldP spid="252" grpId="1" animBg="1"/>
      <p:bldP spid="253" grpId="0" animBg="1"/>
      <p:bldP spid="253" grpId="1" animBg="1"/>
      <p:bldP spid="254" grpId="0" animBg="1"/>
      <p:bldP spid="254" grpId="1" animBg="1"/>
      <p:bldP spid="255" grpId="0" animBg="1"/>
      <p:bldP spid="255" grpId="1" animBg="1"/>
      <p:bldP spid="256" grpId="0" animBg="1"/>
      <p:bldP spid="256" grpId="1" animBg="1"/>
      <p:bldP spid="257" grpId="0" animBg="1"/>
      <p:bldP spid="257" grpId="1" animBg="1"/>
      <p:bldP spid="258" grpId="0" animBg="1"/>
      <p:bldP spid="258" grpId="1" animBg="1"/>
      <p:bldP spid="259" grpId="0" animBg="1"/>
      <p:bldP spid="259" grpId="1" animBg="1"/>
      <p:bldP spid="260" grpId="0" animBg="1"/>
      <p:bldP spid="260" grpId="1" animBg="1"/>
      <p:bldP spid="261" grpId="0" animBg="1"/>
      <p:bldP spid="261" grpId="1" animBg="1"/>
      <p:bldP spid="264" grpId="0" animBg="1"/>
      <p:bldP spid="264" grpId="1" animBg="1"/>
      <p:bldP spid="265" grpId="0" animBg="1"/>
      <p:bldP spid="265" grpId="1" animBg="1"/>
      <p:bldP spid="266" grpId="0" animBg="1"/>
      <p:bldP spid="266" grpId="1" animBg="1"/>
      <p:bldP spid="267" grpId="0" animBg="1"/>
      <p:bldP spid="267" grpId="1" animBg="1"/>
      <p:bldP spid="268" grpId="0" animBg="1"/>
      <p:bldP spid="268" grpId="1" animBg="1"/>
      <p:bldP spid="269" grpId="0" animBg="1"/>
      <p:bldP spid="269" grpId="1" animBg="1"/>
      <p:bldP spid="270" grpId="0" animBg="1"/>
      <p:bldP spid="270" grpId="1" animBg="1"/>
      <p:bldP spid="77" grpId="0" animBg="1"/>
      <p:bldP spid="77" grpId="1" animBg="1"/>
      <p:bldP spid="79" grpId="0"/>
      <p:bldP spid="80" grpId="0"/>
      <p:bldP spid="96" grpId="0"/>
      <p:bldP spid="97" grpId="0"/>
      <p:bldP spid="98" grpId="0"/>
      <p:bldP spid="99" grpId="0"/>
      <p:bldP spid="100" grpId="0"/>
      <p:bldP spid="101" grpId="0"/>
      <p:bldP spid="102" grpId="0"/>
      <p:bldP spid="103" grpId="0"/>
      <p:bldP spid="92" grpId="0" animBg="1"/>
      <p:bldP spid="92" grpId="1" animBg="1"/>
      <p:bldP spid="92" grpId="2" animBg="1"/>
      <p:bldP spid="92"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Káº¿t quáº£ hÃ¬nh áº£nh cho quáº£ tÃ¡o rÆ¡i vÃ o Äáº§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883"/>
            <a:ext cx="12192000" cy="682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287796"/>
      </p:ext>
    </p:extLst>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1" y="16883"/>
            <a:ext cx="12192000" cy="6824234"/>
          </a:xfrm>
          <a:prstGeom prst="rect">
            <a:avLst/>
          </a:prstGeom>
          <a:solidFill>
            <a:srgbClr val="000000"/>
          </a:solidFill>
          <a:ln w="9525">
            <a:solidFill>
              <a:schemeClr val="tx1"/>
            </a:solidFill>
            <a:miter lim="800000"/>
            <a:headEnd/>
            <a:tailEnd/>
          </a:ln>
        </p:spPr>
        <p:txBody>
          <a:bodyPr wrap="none" anchor="ctr"/>
          <a:lstStyle/>
          <a:p>
            <a:endParaRPr lang="vi-VN" sz="3582">
              <a:solidFill>
                <a:prstClr val="black"/>
              </a:solidFill>
            </a:endParaRPr>
          </a:p>
        </p:txBody>
      </p:sp>
      <p:sp>
        <p:nvSpPr>
          <p:cNvPr id="53253" name="Oval 5"/>
          <p:cNvSpPr>
            <a:spLocks noChangeArrowheads="1"/>
          </p:cNvSpPr>
          <p:nvPr/>
        </p:nvSpPr>
        <p:spPr bwMode="auto">
          <a:xfrm>
            <a:off x="2438401" y="2443277"/>
            <a:ext cx="6680200" cy="2426394"/>
          </a:xfrm>
          <a:prstGeom prst="ellipse">
            <a:avLst/>
          </a:prstGeom>
          <a:noFill/>
          <a:ln w="19050">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sz="1791">
              <a:solidFill>
                <a:prstClr val="black"/>
              </a:solidFill>
              <a:latin typeface="Tahoma" pitchFamily="34" charset="0"/>
            </a:endParaRPr>
          </a:p>
        </p:txBody>
      </p:sp>
      <p:pic>
        <p:nvPicPr>
          <p:cNvPr id="53254" name="Picture 6" descr="EART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3611" y="3049876"/>
            <a:ext cx="1892300" cy="128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MOON_S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4806" y="2215844"/>
            <a:ext cx="626533" cy="42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5957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randombar(horizontal)">
                                      <p:cBhvr>
                                        <p:cTn id="7" dur="500"/>
                                        <p:tgtEl>
                                          <p:spTgt spid="53252"/>
                                        </p:tgtEl>
                                      </p:cBhvr>
                                    </p:animEffect>
                                  </p:childTnLst>
                                </p:cTn>
                              </p:par>
                              <p:par>
                                <p:cTn id="8" presetID="9" presetClass="entr" presetSubtype="0" fill="hold" nodeType="withEffect">
                                  <p:stCondLst>
                                    <p:cond delay="0"/>
                                  </p:stCondLst>
                                  <p:childTnLst>
                                    <p:set>
                                      <p:cBhvr>
                                        <p:cTn id="9" dur="1" fill="hold">
                                          <p:stCondLst>
                                            <p:cond delay="0"/>
                                          </p:stCondLst>
                                        </p:cTn>
                                        <p:tgtEl>
                                          <p:spTgt spid="53255"/>
                                        </p:tgtEl>
                                        <p:attrNameLst>
                                          <p:attrName>style.visibility</p:attrName>
                                        </p:attrNameLst>
                                      </p:cBhvr>
                                      <p:to>
                                        <p:strVal val="visible"/>
                                      </p:to>
                                    </p:set>
                                    <p:animEffect transition="in" filter="dissolve">
                                      <p:cBhvr>
                                        <p:cTn id="10" dur="2000"/>
                                        <p:tgtEl>
                                          <p:spTgt spid="53255"/>
                                        </p:tgtEl>
                                      </p:cBhvr>
                                    </p:animEffect>
                                  </p:childTnLst>
                                </p:cTn>
                              </p:par>
                              <p:par>
                                <p:cTn id="11" presetID="9" presetClass="entr" presetSubtype="0" fill="hold" nodeType="withEffect">
                                  <p:stCondLst>
                                    <p:cond delay="0"/>
                                  </p:stCondLst>
                                  <p:childTnLst>
                                    <p:set>
                                      <p:cBhvr>
                                        <p:cTn id="12" dur="1" fill="hold">
                                          <p:stCondLst>
                                            <p:cond delay="0"/>
                                          </p:stCondLst>
                                        </p:cTn>
                                        <p:tgtEl>
                                          <p:spTgt spid="53254"/>
                                        </p:tgtEl>
                                        <p:attrNameLst>
                                          <p:attrName>style.visibility</p:attrName>
                                        </p:attrNameLst>
                                      </p:cBhvr>
                                      <p:to>
                                        <p:strVal val="visible"/>
                                      </p:to>
                                    </p:set>
                                    <p:animEffect transition="in" filter="dissolve">
                                      <p:cBhvr>
                                        <p:cTn id="13" dur="500"/>
                                        <p:tgtEl>
                                          <p:spTgt spid="532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path" presetSubtype="0" repeatCount="indefinite" fill="hold" nodeType="clickEffect">
                                  <p:stCondLst>
                                    <p:cond delay="0"/>
                                  </p:stCondLst>
                                  <p:childTnLst>
                                    <p:animMotion origin="layout" path="M 0.00556 3.33333E-6 C 0.15833 3.33333E-6 0.28264 0.07963 0.28264 0.17801 C 0.28264 0.27685 0.15833 0.35717 0.00556 0.35717 C -0.14705 0.35717 -0.27048 0.27685 -0.27048 0.17801 C -0.27048 0.07963 -0.14705 3.33333E-6 0.00556 3.33333E-6 Z " pathEditMode="relative" rAng="0" ptsTypes="fffff">
                                      <p:cBhvr>
                                        <p:cTn id="17" dur="3000" fill="hold"/>
                                        <p:tgtEl>
                                          <p:spTgt spid="53255"/>
                                        </p:tgtEl>
                                        <p:attrNameLst>
                                          <p:attrName>ppt_x</p:attrName>
                                          <p:attrName>ppt_y</p:attrName>
                                        </p:attrNameLst>
                                      </p:cBhvr>
                                      <p:rCtr x="52" y="17847"/>
                                    </p:animMotion>
                                  </p:childTnLst>
                                </p:cTn>
                              </p:par>
                              <p:par>
                                <p:cTn id="18" presetID="9" presetClass="entr" presetSubtype="0" fill="hold" grpId="0" nodeType="withEffect">
                                  <p:stCondLst>
                                    <p:cond delay="0"/>
                                  </p:stCondLst>
                                  <p:childTnLst>
                                    <p:set>
                                      <p:cBhvr>
                                        <p:cTn id="19" dur="1" fill="hold">
                                          <p:stCondLst>
                                            <p:cond delay="0"/>
                                          </p:stCondLst>
                                        </p:cTn>
                                        <p:tgtEl>
                                          <p:spTgt spid="53253"/>
                                        </p:tgtEl>
                                        <p:attrNameLst>
                                          <p:attrName>style.visibility</p:attrName>
                                        </p:attrNameLst>
                                      </p:cBhvr>
                                      <p:to>
                                        <p:strVal val="visible"/>
                                      </p:to>
                                    </p:set>
                                    <p:animEffect transition="in" filter="dissolve">
                                      <p:cBhvr>
                                        <p:cTn id="20"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 y="16883"/>
            <a:ext cx="12192000" cy="682423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1">
              <a:solidFill>
                <a:prstClr val="white"/>
              </a:solidFill>
            </a:endParaRPr>
          </a:p>
        </p:txBody>
      </p:sp>
      <p:sp>
        <p:nvSpPr>
          <p:cNvPr id="2068" name="Oval 20"/>
          <p:cNvSpPr>
            <a:spLocks noChangeArrowheads="1"/>
          </p:cNvSpPr>
          <p:nvPr/>
        </p:nvSpPr>
        <p:spPr bwMode="auto">
          <a:xfrm>
            <a:off x="690036" y="1760854"/>
            <a:ext cx="10464800" cy="4397840"/>
          </a:xfrm>
          <a:prstGeom prst="ellipse">
            <a:avLst/>
          </a:prstGeom>
          <a:noFill/>
          <a:ln w="19050">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791">
              <a:solidFill>
                <a:prstClr val="black"/>
              </a:solidFill>
            </a:endParaRPr>
          </a:p>
        </p:txBody>
      </p:sp>
      <p:sp>
        <p:nvSpPr>
          <p:cNvPr id="2067" name="Oval 19"/>
          <p:cNvSpPr>
            <a:spLocks noChangeArrowheads="1"/>
          </p:cNvSpPr>
          <p:nvPr/>
        </p:nvSpPr>
        <p:spPr bwMode="auto">
          <a:xfrm>
            <a:off x="1524006" y="2215803"/>
            <a:ext cx="8737600" cy="3412117"/>
          </a:xfrm>
          <a:prstGeom prst="ellipse">
            <a:avLst/>
          </a:prstGeom>
          <a:noFill/>
          <a:ln w="19050">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791">
              <a:solidFill>
                <a:prstClr val="black"/>
              </a:solidFill>
            </a:endParaRPr>
          </a:p>
        </p:txBody>
      </p:sp>
      <p:sp>
        <p:nvSpPr>
          <p:cNvPr id="2052" name="Oval 4"/>
          <p:cNvSpPr>
            <a:spLocks noChangeArrowheads="1"/>
          </p:cNvSpPr>
          <p:nvPr/>
        </p:nvSpPr>
        <p:spPr bwMode="auto">
          <a:xfrm>
            <a:off x="2286000" y="2575971"/>
            <a:ext cx="7213600" cy="2672825"/>
          </a:xfrm>
          <a:prstGeom prst="ellipse">
            <a:avLst/>
          </a:prstGeom>
          <a:noFill/>
          <a:ln w="19050">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791">
              <a:solidFill>
                <a:prstClr val="black"/>
              </a:solidFill>
              <a:latin typeface="Tahoma" pitchFamily="34" charset="0"/>
            </a:endParaRPr>
          </a:p>
        </p:txBody>
      </p:sp>
      <p:pic>
        <p:nvPicPr>
          <p:cNvPr id="31750" name="Picture 5" descr="SUN_MED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80001" y="3353175"/>
            <a:ext cx="1524000" cy="98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Oval 6"/>
          <p:cNvSpPr>
            <a:spLocks noChangeArrowheads="1"/>
          </p:cNvSpPr>
          <p:nvPr/>
        </p:nvSpPr>
        <p:spPr bwMode="auto">
          <a:xfrm>
            <a:off x="3505201" y="3073574"/>
            <a:ext cx="4673600" cy="1606538"/>
          </a:xfrm>
          <a:prstGeom prst="ellipse">
            <a:avLst/>
          </a:prstGeom>
          <a:noFill/>
          <a:ln w="19050">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791">
              <a:solidFill>
                <a:prstClr val="black"/>
              </a:solidFill>
              <a:latin typeface="Tahoma" pitchFamily="34" charset="0"/>
            </a:endParaRPr>
          </a:p>
        </p:txBody>
      </p:sp>
      <p:sp>
        <p:nvSpPr>
          <p:cNvPr id="2055" name="Oval 7"/>
          <p:cNvSpPr>
            <a:spLocks noChangeArrowheads="1"/>
          </p:cNvSpPr>
          <p:nvPr/>
        </p:nvSpPr>
        <p:spPr bwMode="auto">
          <a:xfrm>
            <a:off x="2895601" y="2850836"/>
            <a:ext cx="5892800" cy="2085183"/>
          </a:xfrm>
          <a:prstGeom prst="ellipse">
            <a:avLst/>
          </a:prstGeom>
          <a:noFill/>
          <a:ln w="19050">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791">
              <a:solidFill>
                <a:prstClr val="black"/>
              </a:solidFill>
              <a:latin typeface="Tahoma" pitchFamily="34" charset="0"/>
            </a:endParaRPr>
          </a:p>
        </p:txBody>
      </p:sp>
      <p:sp>
        <p:nvSpPr>
          <p:cNvPr id="2057" name="Oval 9"/>
          <p:cNvSpPr>
            <a:spLocks noChangeArrowheads="1"/>
          </p:cNvSpPr>
          <p:nvPr/>
        </p:nvSpPr>
        <p:spPr bwMode="auto">
          <a:xfrm>
            <a:off x="4064001" y="3277354"/>
            <a:ext cx="3556000" cy="1142112"/>
          </a:xfrm>
          <a:prstGeom prst="ellipse">
            <a:avLst/>
          </a:prstGeom>
          <a:noFill/>
          <a:ln w="19050">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791">
              <a:solidFill>
                <a:prstClr val="black"/>
              </a:solidFill>
              <a:latin typeface="Tahoma" pitchFamily="34" charset="0"/>
            </a:endParaRPr>
          </a:p>
        </p:txBody>
      </p:sp>
      <p:pic>
        <p:nvPicPr>
          <p:cNvPr id="2058" name="Picture 10"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588000" y="2550696"/>
            <a:ext cx="609600" cy="49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JUPE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8" y="1452857"/>
            <a:ext cx="679451" cy="50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SATURN_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25459">
            <a:off x="5283206" y="2154196"/>
            <a:ext cx="1219200" cy="51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VENUS_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34052" y="2918763"/>
            <a:ext cx="412750" cy="3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MARS_CL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89601" y="1993073"/>
            <a:ext cx="457200"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MERCUR_1"/>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6601" y="3169932"/>
            <a:ext cx="330200" cy="24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Text Box 16"/>
          <p:cNvSpPr txBox="1">
            <a:spLocks noChangeArrowheads="1"/>
          </p:cNvSpPr>
          <p:nvPr/>
        </p:nvSpPr>
        <p:spPr bwMode="auto">
          <a:xfrm>
            <a:off x="7446440" y="6234560"/>
            <a:ext cx="245533" cy="36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endParaRPr lang="en-US" sz="1791">
              <a:solidFill>
                <a:prstClr val="black"/>
              </a:solidFill>
              <a:latin typeface="Tahoma" pitchFamily="34" charset="0"/>
            </a:endParaRPr>
          </a:p>
        </p:txBody>
      </p:sp>
    </p:spTree>
    <p:extLst>
      <p:ext uri="{BB962C8B-B14F-4D97-AF65-F5344CB8AC3E}">
        <p14:creationId xmlns:p14="http://schemas.microsoft.com/office/powerpoint/2010/main" val="3611051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0.00052 0.16273 C -0.07865 0.16273 -0.15244 0.13357 -0.15244 0.08704 C -0.15244 0.04074 -0.08872 0.00278 -0.0106 0.00278 C 0.06753 0.00278 0.13091 0.04074 0.13091 0.08704 C 0.13091 0.13357 0.07761 0.16273 -0.00052 0.16273 Z " pathEditMode="relative" rAng="0" ptsTypes="fffff">
                                      <p:cBhvr>
                                        <p:cTn id="6" dur="5000" spd="-100000" fill="hold"/>
                                        <p:tgtEl>
                                          <p:spTgt spid="2063"/>
                                        </p:tgtEl>
                                        <p:attrNameLst>
                                          <p:attrName>ppt_x</p:attrName>
                                          <p:attrName>ppt_y</p:attrName>
                                        </p:attrNameLst>
                                      </p:cBhvr>
                                      <p:rCtr x="-1024" y="-8009"/>
                                    </p:animMotion>
                                  </p:childTnLst>
                                </p:cTn>
                              </p:par>
                              <p:par>
                                <p:cTn id="7" presetID="9" presetClass="entr" presetSubtype="0" fill="hold" grpId="0" nodeType="withEffect">
                                  <p:stCondLst>
                                    <p:cond delay="0"/>
                                  </p:stCondLst>
                                  <p:childTnLst>
                                    <p:set>
                                      <p:cBhvr>
                                        <p:cTn id="8" dur="1" fill="hold">
                                          <p:stCondLst>
                                            <p:cond delay="0"/>
                                          </p:stCondLst>
                                        </p:cTn>
                                        <p:tgtEl>
                                          <p:spTgt spid="2057"/>
                                        </p:tgtEl>
                                        <p:attrNameLst>
                                          <p:attrName>style.visibility</p:attrName>
                                        </p:attrNameLst>
                                      </p:cBhvr>
                                      <p:to>
                                        <p:strVal val="visible"/>
                                      </p:to>
                                    </p:set>
                                    <p:animEffect transition="in" filter="dissolve">
                                      <p:cBhvr>
                                        <p:cTn id="9" dur="500"/>
                                        <p:tgtEl>
                                          <p:spTgt spid="2057"/>
                                        </p:tgtEl>
                                      </p:cBhvr>
                                    </p:animEffect>
                                  </p:childTnLst>
                                </p:cTn>
                              </p:par>
                              <p:par>
                                <p:cTn id="10" presetID="1" presetClass="path" presetSubtype="0" repeatCount="indefinite" fill="hold" nodeType="withEffect">
                                  <p:stCondLst>
                                    <p:cond delay="0"/>
                                  </p:stCondLst>
                                  <p:childTnLst>
                                    <p:animMotion origin="layout" path="M -0.00885 2.36994E-6 C 0.0967 2.36994E-6 0.18282 0.05364 0.18282 0.12 C 0.18282 0.18636 0.0967 0.24069 -0.00885 0.24069 C -0.11423 0.24069 -0.19965 0.18636 -0.19965 0.12 C -0.19965 0.05364 -0.11423 2.36994E-6 -0.00885 2.36994E-6 Z " pathEditMode="relative" rAng="0" ptsTypes="fffff">
                                      <p:cBhvr>
                                        <p:cTn id="11" dur="2000" spd="-100000" fill="hold"/>
                                        <p:tgtEl>
                                          <p:spTgt spid="2061"/>
                                        </p:tgtEl>
                                        <p:attrNameLst>
                                          <p:attrName>ppt_x</p:attrName>
                                          <p:attrName>ppt_y</p:attrName>
                                        </p:attrNameLst>
                                      </p:cBhvr>
                                      <p:rCtr x="35" y="12023"/>
                                    </p:animMotion>
                                  </p:childTnLst>
                                </p:cTn>
                              </p:par>
                              <p:par>
                                <p:cTn id="12" presetID="9" presetClass="entr" presetSubtype="0" fill="hold" grpId="0" nodeType="with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dissolve">
                                      <p:cBhvr>
                                        <p:cTn id="14" dur="500"/>
                                        <p:tgtEl>
                                          <p:spTgt spid="2054"/>
                                        </p:tgtEl>
                                      </p:cBhvr>
                                    </p:animEffect>
                                  </p:childTnLst>
                                </p:cTn>
                              </p:par>
                              <p:par>
                                <p:cTn id="15" presetID="1" presetClass="path" presetSubtype="0" repeatCount="indefinite" fill="hold" nodeType="withEffect">
                                  <p:stCondLst>
                                    <p:cond delay="0"/>
                                  </p:stCondLst>
                                  <p:childTnLst>
                                    <p:animMotion origin="layout" path="M -0.00416 0.00926 C 0.13108 0.00926 0.24202 0.07755 0.24202 0.16181 C 0.24202 0.24583 0.13108 0.31435 -0.00416 0.31435 C -0.13993 0.31435 -0.24965 0.24583 -0.24965 0.16181 C -0.24965 0.07755 -0.13993 0.00926 -0.00416 0.00926 Z " pathEditMode="relative" rAng="0" ptsTypes="fffff">
                                      <p:cBhvr>
                                        <p:cTn id="16" dur="3000" spd="-100000" fill="hold"/>
                                        <p:tgtEl>
                                          <p:spTgt spid="2058"/>
                                        </p:tgtEl>
                                        <p:attrNameLst>
                                          <p:attrName>ppt_x</p:attrName>
                                          <p:attrName>ppt_y</p:attrName>
                                        </p:attrNameLst>
                                      </p:cBhvr>
                                      <p:rCtr x="35" y="15255"/>
                                    </p:animMotion>
                                  </p:childTnLst>
                                </p:cTn>
                              </p:par>
                              <p:par>
                                <p:cTn id="17" presetID="9" presetClass="entr" presetSubtype="0" fill="hold" grpId="0" nodeType="withEffect">
                                  <p:stCondLst>
                                    <p:cond delay="0"/>
                                  </p:stCondLst>
                                  <p:childTnLst>
                                    <p:set>
                                      <p:cBhvr>
                                        <p:cTn id="18" dur="1" fill="hold">
                                          <p:stCondLst>
                                            <p:cond delay="0"/>
                                          </p:stCondLst>
                                        </p:cTn>
                                        <p:tgtEl>
                                          <p:spTgt spid="2055"/>
                                        </p:tgtEl>
                                        <p:attrNameLst>
                                          <p:attrName>style.visibility</p:attrName>
                                        </p:attrNameLst>
                                      </p:cBhvr>
                                      <p:to>
                                        <p:strVal val="visible"/>
                                      </p:to>
                                    </p:set>
                                    <p:animEffect transition="in" filter="dissolve">
                                      <p:cBhvr>
                                        <p:cTn id="19" dur="500"/>
                                        <p:tgtEl>
                                          <p:spTgt spid="2055"/>
                                        </p:tgtEl>
                                      </p:cBhvr>
                                    </p:animEffect>
                                  </p:childTnLst>
                                </p:cTn>
                              </p:par>
                              <p:par>
                                <p:cTn id="20" presetID="1" presetClass="path" presetSubtype="0" repeatCount="indefinite" fill="hold" nodeType="withEffect">
                                  <p:stCondLst>
                                    <p:cond delay="0"/>
                                  </p:stCondLst>
                                  <p:childTnLst>
                                    <p:animMotion origin="layout" path="M -0.00521 0.0537 C 0.15833 0.0537 0.29184 0.14143 0.29184 0.2493 C 0.29184 0.35741 0.15833 0.4456 -0.00521 0.4456 C -0.1691 0.4456 -0.30209 0.35741 -0.30209 0.2493 C -0.30209 0.14143 -0.1691 0.0537 -0.00521 0.0537 Z " pathEditMode="relative" rAng="0" ptsTypes="fffff">
                                      <p:cBhvr>
                                        <p:cTn id="21" dur="3000" spd="-100000" fill="hold"/>
                                        <p:tgtEl>
                                          <p:spTgt spid="2062"/>
                                        </p:tgtEl>
                                        <p:attrNameLst>
                                          <p:attrName>ppt_x</p:attrName>
                                          <p:attrName>ppt_y</p:attrName>
                                        </p:attrNameLst>
                                      </p:cBhvr>
                                      <p:rCtr x="0" y="19583"/>
                                    </p:animMotion>
                                  </p:childTnLst>
                                </p:cTn>
                              </p:par>
                              <p:par>
                                <p:cTn id="22" presetID="9" presetClass="entr" presetSubtype="0" fill="hold" grpId="0"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dissolve">
                                      <p:cBhvr>
                                        <p:cTn id="24" dur="500"/>
                                        <p:tgtEl>
                                          <p:spTgt spid="20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67"/>
                                        </p:tgtEl>
                                        <p:attrNameLst>
                                          <p:attrName>style.visibility</p:attrName>
                                        </p:attrNameLst>
                                      </p:cBhvr>
                                      <p:to>
                                        <p:strVal val="visible"/>
                                      </p:to>
                                    </p:set>
                                    <p:animEffect transition="in" filter="fade">
                                      <p:cBhvr>
                                        <p:cTn id="27" dur="2000"/>
                                        <p:tgtEl>
                                          <p:spTgt spid="2067"/>
                                        </p:tgtEl>
                                      </p:cBhvr>
                                    </p:animEffect>
                                  </p:childTnLst>
                                </p:cTn>
                              </p:par>
                              <p:par>
                                <p:cTn id="28" presetID="1" presetClass="path" presetSubtype="0" repeatCount="indefinite" fill="hold" nodeType="withEffect">
                                  <p:stCondLst>
                                    <p:cond delay="0"/>
                                  </p:stCondLst>
                                  <p:childTnLst>
                                    <p:animMotion origin="layout" path="M -0.00173 -0.03102 C 0.19757 -0.03102 0.36025 0.08125 0.36025 0.22037 C 0.36025 0.35879 0.19757 0.47245 -0.00173 0.47245 C -0.20086 0.47245 -0.36215 0.35879 -0.36215 0.22037 C -0.36215 0.08125 -0.20086 -0.03102 -0.00173 -0.03102 Z " pathEditMode="relative" rAng="0" ptsTypes="fffff">
                                      <p:cBhvr>
                                        <p:cTn id="29" dur="5000" spd="-100000" fill="hold"/>
                                        <p:tgtEl>
                                          <p:spTgt spid="2060"/>
                                        </p:tgtEl>
                                        <p:attrNameLst>
                                          <p:attrName>ppt_x</p:attrName>
                                          <p:attrName>ppt_y</p:attrName>
                                        </p:attrNameLst>
                                      </p:cBhvr>
                                      <p:rCtr x="69" y="25162"/>
                                    </p:animMotion>
                                  </p:childTnLst>
                                </p:cTn>
                              </p:par>
                              <p:par>
                                <p:cTn id="30" presetID="1" presetClass="entr" presetSubtype="0" fill="hold" grpId="0" nodeType="withEffect">
                                  <p:stCondLst>
                                    <p:cond delay="0"/>
                                  </p:stCondLst>
                                  <p:childTnLst>
                                    <p:set>
                                      <p:cBhvr>
                                        <p:cTn id="31" dur="1" fill="hold">
                                          <p:stCondLst>
                                            <p:cond delay="0"/>
                                          </p:stCondLst>
                                        </p:cTn>
                                        <p:tgtEl>
                                          <p:spTgt spid="2068"/>
                                        </p:tgtEl>
                                        <p:attrNameLst>
                                          <p:attrName>style.visibility</p:attrName>
                                        </p:attrNameLst>
                                      </p:cBhvr>
                                      <p:to>
                                        <p:strVal val="visible"/>
                                      </p:to>
                                    </p:set>
                                  </p:childTnLst>
                                </p:cTn>
                              </p:par>
                              <p:par>
                                <p:cTn id="32" presetID="1" presetClass="path" presetSubtype="0" repeatCount="indefinite" fill="hold" nodeType="withEffect">
                                  <p:stCondLst>
                                    <p:cond delay="0"/>
                                  </p:stCondLst>
                                  <p:childTnLst>
                                    <p:animMotion origin="layout" path="M -0.00695 0.65 C -0.2408 0.65 -0.43195 0.50695 -0.43195 0.32986 C -0.43195 0.15348 -0.2408 0.00996 -0.00695 0.00996 C 0.22795 0.00996 0.41805 0.15348 0.41805 0.32986 C 0.41805 0.50695 0.22795 0.65 -0.00695 0.65 Z " pathEditMode="relative" rAng="10800000" ptsTypes="fffff">
                                      <p:cBhvr>
                                        <p:cTn id="33" dur="5000" spd="-100000" fill="hold"/>
                                        <p:tgtEl>
                                          <p:spTgt spid="2059"/>
                                        </p:tgtEl>
                                        <p:attrNameLst>
                                          <p:attrName>ppt_x</p:attrName>
                                          <p:attrName>ppt_y</p:attrName>
                                        </p:attrNameLst>
                                      </p:cBhvr>
                                      <p:rCtr x="0" y="-3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animBg="1"/>
      <p:bldP spid="2067" grpId="0" animBg="1"/>
      <p:bldP spid="2052" grpId="0" animBg="1"/>
      <p:bldP spid="2054" grpId="0" animBg="1"/>
      <p:bldP spid="2055" grpId="0" animBg="1"/>
      <p:bldP spid="20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05904"/>
            <a:ext cx="12090400" cy="1561932"/>
          </a:xfrm>
          <a:prstGeom prst="rect">
            <a:avLst/>
          </a:prstGeom>
          <a:noFill/>
        </p:spPr>
        <p:txBody>
          <a:bodyPr wrap="square" lIns="90990" tIns="45495" rIns="90990" bIns="4549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Tại</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sao</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quả</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táo</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rơi</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nhưng</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mặt</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trăng</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lại</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không</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76"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rơi</a:t>
            </a:r>
            <a:r>
              <a:rPr lang="en-US" sz="477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pic>
        <p:nvPicPr>
          <p:cNvPr id="40962" name="Picture 2" descr="Káº¿t quáº£ hÃ¬nh áº£nh cho máº·t trÄng quay quanh trÃ¡i Äáº¥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8" y="3125700"/>
            <a:ext cx="5869030" cy="368286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Káº¿t quáº£ hÃ¬nh áº£nh cho quáº£ tÃ¡o rÆ¡i vÃ o Äáº§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273" y="3113063"/>
            <a:ext cx="6062133" cy="36954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black">
          <a:xfrm>
            <a:off x="1" y="1154255"/>
            <a:ext cx="11988800" cy="985723"/>
          </a:xfrm>
          <a:prstGeom prst="rect">
            <a:avLst/>
          </a:prstGeom>
          <a:noFill/>
          <a:ln w="9525">
            <a:noFill/>
            <a:miter lim="800000"/>
            <a:headEnd/>
            <a:tailEnd/>
          </a:ln>
          <a:effectLst/>
        </p:spPr>
        <p:txBody>
          <a:bodyPr vert="horz" wrap="square" lIns="90990" tIns="45495" rIns="90990" bIns="45495" numCol="1" anchor="ctr" anchorCtr="0" compatLnSpc="1">
            <a:prstTxWarp prst="textNoShape">
              <a:avLst/>
            </a:prstTxWarp>
          </a:bodyPr>
          <a:lstStyle/>
          <a:p>
            <a:pPr algn="r" defTabSz="909919" fontAlgn="base">
              <a:spcBef>
                <a:spcPct val="0"/>
              </a:spcBef>
              <a:spcAft>
                <a:spcPct val="0"/>
              </a:spcAft>
              <a:tabLst>
                <a:tab pos="2729758" algn="l"/>
              </a:tabLst>
              <a:defRPr/>
            </a:pPr>
            <a:br>
              <a:rPr lang="en-US" sz="2488" b="1" kern="0" dirty="0">
                <a:solidFill>
                  <a:srgbClr val="F6750A"/>
                </a:solidFill>
                <a:latin typeface="Cambria" pitchFamily="18" charset="0"/>
              </a:rPr>
            </a:br>
            <a:r>
              <a:rPr lang="en-US" sz="5374" b="1" kern="0" dirty="0" err="1">
                <a:ln>
                  <a:solidFill>
                    <a:srgbClr val="FF0000"/>
                  </a:solidFill>
                </a:ln>
                <a:solidFill>
                  <a:srgbClr val="FFC000"/>
                </a:solidFill>
                <a:latin typeface="Arial" charset="0"/>
              </a:rPr>
              <a:t>Bài</a:t>
            </a:r>
            <a:r>
              <a:rPr lang="en-US" sz="5374" b="1" kern="0" dirty="0">
                <a:ln>
                  <a:solidFill>
                    <a:srgbClr val="FF0000"/>
                  </a:solidFill>
                </a:ln>
                <a:solidFill>
                  <a:srgbClr val="FFC000"/>
                </a:solidFill>
                <a:latin typeface="Arial" charset="0"/>
              </a:rPr>
              <a:t> 11: L</a:t>
            </a:r>
            <a:r>
              <a:rPr lang="vi-VN" sz="5374" b="1" kern="0" dirty="0" err="1">
                <a:ln>
                  <a:solidFill>
                    <a:srgbClr val="FF0000"/>
                  </a:solidFill>
                </a:ln>
                <a:solidFill>
                  <a:srgbClr val="FFC000"/>
                </a:solidFill>
                <a:latin typeface="Arial" charset="0"/>
              </a:rPr>
              <a:t>ực</a:t>
            </a:r>
            <a:r>
              <a:rPr lang="vi-VN" sz="5374" b="1" kern="0" dirty="0">
                <a:ln>
                  <a:solidFill>
                    <a:srgbClr val="FF0000"/>
                  </a:solidFill>
                </a:ln>
                <a:solidFill>
                  <a:srgbClr val="FFC000"/>
                </a:solidFill>
                <a:latin typeface="Arial" charset="0"/>
              </a:rPr>
              <a:t> hấp dẫn</a:t>
            </a:r>
          </a:p>
          <a:p>
            <a:pPr algn="r" defTabSz="909919" fontAlgn="base">
              <a:spcBef>
                <a:spcPct val="0"/>
              </a:spcBef>
              <a:spcAft>
                <a:spcPct val="0"/>
              </a:spcAft>
              <a:tabLst>
                <a:tab pos="2729758" algn="l"/>
              </a:tabLst>
              <a:defRPr/>
            </a:pPr>
            <a:r>
              <a:rPr lang="vi-VN" sz="5374" b="1" kern="0" dirty="0">
                <a:ln>
                  <a:solidFill>
                    <a:srgbClr val="FF0000"/>
                  </a:solidFill>
                </a:ln>
                <a:solidFill>
                  <a:srgbClr val="FFC000"/>
                </a:solidFill>
                <a:effectLst>
                  <a:reflection blurRad="6350" stA="55000" endA="300" endPos="45500" dir="5400000" sy="-100000" algn="bl" rotWithShape="0"/>
                </a:effectLst>
                <a:latin typeface="Arial" charset="0"/>
              </a:rPr>
              <a:t>Định luật vạn vật hấp dẫn</a:t>
            </a:r>
            <a:endParaRPr lang="en-US" sz="5374" b="1" kern="0" dirty="0">
              <a:ln>
                <a:solidFill>
                  <a:srgbClr val="FF0000"/>
                </a:solidFill>
              </a:ln>
              <a:solidFill>
                <a:srgbClr val="FFC000"/>
              </a:solidFill>
              <a:effectLst>
                <a:reflection blurRad="6350" stA="55000" endA="300" endPos="45500" dir="5400000" sy="-100000" algn="bl" rotWithShape="0"/>
              </a:effectLst>
              <a:latin typeface="Arial"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ducation\Trung hoc Thuc hanh\General\Data\10 - Luc hap dan\img\sun.png"/>
          <p:cNvPicPr>
            <a:picLocks noChangeAspect="1" noChangeArrowheads="1"/>
          </p:cNvPicPr>
          <p:nvPr/>
        </p:nvPicPr>
        <p:blipFill>
          <a:blip r:embed="rId2"/>
          <a:srcRect l="53196"/>
          <a:stretch>
            <a:fillRect/>
          </a:stretch>
        </p:blipFill>
        <p:spPr bwMode="auto">
          <a:xfrm>
            <a:off x="139285" y="1216658"/>
            <a:ext cx="3251200" cy="4890701"/>
          </a:xfrm>
          <a:prstGeom prst="rect">
            <a:avLst/>
          </a:prstGeom>
          <a:noFill/>
        </p:spPr>
      </p:pic>
      <p:sp>
        <p:nvSpPr>
          <p:cNvPr id="2" name="Title 1"/>
          <p:cNvSpPr>
            <a:spLocks noGrp="1"/>
          </p:cNvSpPr>
          <p:nvPr>
            <p:ph type="title" idx="4294967295"/>
          </p:nvPr>
        </p:nvSpPr>
        <p:spPr>
          <a:xfrm>
            <a:off x="2587625" y="804863"/>
            <a:ext cx="9604375" cy="1049337"/>
          </a:xfrm>
        </p:spPr>
        <p:txBody>
          <a:bodyPr/>
          <a:lstStyle/>
          <a:p>
            <a:r>
              <a:rPr lang="en-US"/>
              <a:t>Nội dung</a:t>
            </a:r>
          </a:p>
        </p:txBody>
      </p:sp>
      <p:sp>
        <p:nvSpPr>
          <p:cNvPr id="60" name="AutoShape 2"/>
          <p:cNvSpPr>
            <a:spLocks noChangeArrowheads="1"/>
          </p:cNvSpPr>
          <p:nvPr/>
        </p:nvSpPr>
        <p:spPr bwMode="gray">
          <a:xfrm rot="5400000">
            <a:off x="-2211849" y="708199"/>
            <a:ext cx="4408898" cy="5907618"/>
          </a:xfrm>
          <a:custGeom>
            <a:avLst/>
            <a:gdLst>
              <a:gd name="T0" fmla="*/ 2147483647 w 21600"/>
              <a:gd name="T1" fmla="*/ 0 h 21600"/>
              <a:gd name="T2" fmla="*/ 139820246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FFFFFF"/>
              </a:gs>
              <a:gs pos="100000">
                <a:srgbClr val="0099FF"/>
              </a:gs>
            </a:gsLst>
            <a:lin ang="0" scaled="1"/>
          </a:gradFill>
          <a:ln w="9525" algn="ctr">
            <a:noFill/>
            <a:miter lim="800000"/>
            <a:headEnd/>
            <a:tailEnd/>
          </a:ln>
        </p:spPr>
        <p:txBody>
          <a:bodyPr wrap="none" anchor="ctr"/>
          <a:lstStyle/>
          <a:p>
            <a:endParaRPr lang="en-US" sz="1791"/>
          </a:p>
        </p:txBody>
      </p:sp>
      <p:grpSp>
        <p:nvGrpSpPr>
          <p:cNvPr id="63" name="Group 41"/>
          <p:cNvGrpSpPr>
            <a:grpSpLocks/>
          </p:cNvGrpSpPr>
          <p:nvPr/>
        </p:nvGrpSpPr>
        <p:grpSpPr bwMode="auto">
          <a:xfrm>
            <a:off x="1871134" y="1912504"/>
            <a:ext cx="4732866" cy="535512"/>
            <a:chOff x="720" y="1005"/>
            <a:chExt cx="2236" cy="339"/>
          </a:xfrm>
        </p:grpSpPr>
        <p:sp>
          <p:nvSpPr>
            <p:cNvPr id="64" name="AutoShape 5"/>
            <p:cNvSpPr>
              <a:spLocks noChangeArrowheads="1"/>
            </p:cNvSpPr>
            <p:nvPr/>
          </p:nvSpPr>
          <p:spPr bwMode="gray">
            <a:xfrm>
              <a:off x="903" y="1005"/>
              <a:ext cx="205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grpSp>
          <p:nvGrpSpPr>
            <p:cNvPr id="65" name="Group 64"/>
            <p:cNvGrpSpPr>
              <a:grpSpLocks/>
            </p:cNvGrpSpPr>
            <p:nvPr/>
          </p:nvGrpSpPr>
          <p:grpSpPr bwMode="auto">
            <a:xfrm>
              <a:off x="720" y="1028"/>
              <a:ext cx="316" cy="316"/>
              <a:chOff x="720" y="1172"/>
              <a:chExt cx="316" cy="316"/>
            </a:xfrm>
          </p:grpSpPr>
          <p:sp>
            <p:nvSpPr>
              <p:cNvPr id="68" name="Oval 7"/>
              <p:cNvSpPr>
                <a:spLocks noChangeArrowheads="1"/>
              </p:cNvSpPr>
              <p:nvPr/>
            </p:nvSpPr>
            <p:spPr bwMode="gray">
              <a:xfrm>
                <a:off x="720" y="117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69" name="Oval 8"/>
              <p:cNvSpPr>
                <a:spLocks noChangeArrowheads="1"/>
              </p:cNvSpPr>
              <p:nvPr/>
            </p:nvSpPr>
            <p:spPr bwMode="gray">
              <a:xfrm>
                <a:off x="768" y="122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66" name="Text Box 10"/>
            <p:cNvSpPr txBox="1">
              <a:spLocks noChangeArrowheads="1"/>
            </p:cNvSpPr>
            <p:nvPr/>
          </p:nvSpPr>
          <p:spPr bwMode="gray">
            <a:xfrm>
              <a:off x="775" y="1077"/>
              <a:ext cx="146" cy="232"/>
            </a:xfrm>
            <a:prstGeom prst="rect">
              <a:avLst/>
            </a:prstGeom>
            <a:noFill/>
            <a:ln w="9525" algn="ctr">
              <a:noFill/>
              <a:miter lim="800000"/>
              <a:headEnd/>
              <a:tailEnd/>
            </a:ln>
          </p:spPr>
          <p:txBody>
            <a:bodyPr wrap="none">
              <a:spAutoFit/>
            </a:bodyPr>
            <a:lstStyle/>
            <a:p>
              <a:r>
                <a:rPr lang="en-US" sz="1791" b="1">
                  <a:solidFill>
                    <a:srgbClr val="0070C0"/>
                  </a:solidFill>
                </a:rPr>
                <a:t>1</a:t>
              </a:r>
            </a:p>
          </p:txBody>
        </p:sp>
        <p:sp>
          <p:nvSpPr>
            <p:cNvPr id="67" name="Text Box 11"/>
            <p:cNvSpPr txBox="1">
              <a:spLocks noChangeArrowheads="1"/>
            </p:cNvSpPr>
            <p:nvPr/>
          </p:nvSpPr>
          <p:spPr bwMode="gray">
            <a:xfrm>
              <a:off x="1036" y="1059"/>
              <a:ext cx="698" cy="232"/>
            </a:xfrm>
            <a:prstGeom prst="rect">
              <a:avLst/>
            </a:prstGeom>
            <a:noFill/>
            <a:ln w="9525">
              <a:noFill/>
              <a:miter lim="800000"/>
              <a:headEnd/>
              <a:tailEnd/>
            </a:ln>
          </p:spPr>
          <p:txBody>
            <a:bodyPr wrap="none">
              <a:spAutoFit/>
            </a:bodyPr>
            <a:lstStyle/>
            <a:p>
              <a:r>
                <a:rPr lang="en-US" sz="1791" b="1" dirty="0" err="1">
                  <a:solidFill>
                    <a:srgbClr val="0070C0"/>
                  </a:solidFill>
                </a:rPr>
                <a:t>Lực</a:t>
              </a:r>
              <a:r>
                <a:rPr lang="en-US" sz="1791" b="1" dirty="0">
                  <a:solidFill>
                    <a:srgbClr val="0070C0"/>
                  </a:solidFill>
                </a:rPr>
                <a:t> </a:t>
              </a:r>
              <a:r>
                <a:rPr lang="en-US" sz="1791" b="1" dirty="0" err="1">
                  <a:solidFill>
                    <a:srgbClr val="0070C0"/>
                  </a:solidFill>
                </a:rPr>
                <a:t>hấp</a:t>
              </a:r>
              <a:r>
                <a:rPr lang="en-US" sz="1791" b="1" dirty="0">
                  <a:solidFill>
                    <a:srgbClr val="0070C0"/>
                  </a:solidFill>
                </a:rPr>
                <a:t> </a:t>
              </a:r>
              <a:r>
                <a:rPr lang="en-US" sz="1791" b="1" dirty="0" err="1">
                  <a:solidFill>
                    <a:srgbClr val="0070C0"/>
                  </a:solidFill>
                </a:rPr>
                <a:t>dẫn</a:t>
              </a:r>
              <a:endParaRPr lang="en-US" sz="1791" b="1" dirty="0">
                <a:solidFill>
                  <a:srgbClr val="0070C0"/>
                </a:solidFill>
              </a:endParaRPr>
            </a:p>
          </p:txBody>
        </p:sp>
      </p:grpSp>
      <p:grpSp>
        <p:nvGrpSpPr>
          <p:cNvPr id="70" name="Group 42"/>
          <p:cNvGrpSpPr>
            <a:grpSpLocks/>
          </p:cNvGrpSpPr>
          <p:nvPr/>
        </p:nvGrpSpPr>
        <p:grpSpPr bwMode="auto">
          <a:xfrm>
            <a:off x="2540003" y="2926659"/>
            <a:ext cx="5892800" cy="530774"/>
            <a:chOff x="1104" y="1488"/>
            <a:chExt cx="2784" cy="336"/>
          </a:xfrm>
        </p:grpSpPr>
        <p:sp>
          <p:nvSpPr>
            <p:cNvPr id="71" name="AutoShape 4"/>
            <p:cNvSpPr>
              <a:spLocks noChangeArrowheads="1"/>
            </p:cNvSpPr>
            <p:nvPr/>
          </p:nvSpPr>
          <p:spPr bwMode="gray">
            <a:xfrm>
              <a:off x="1321" y="1488"/>
              <a:ext cx="2567"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72" name="Text Box 12"/>
            <p:cNvSpPr txBox="1">
              <a:spLocks noChangeArrowheads="1"/>
            </p:cNvSpPr>
            <p:nvPr/>
          </p:nvSpPr>
          <p:spPr bwMode="gray">
            <a:xfrm>
              <a:off x="1440" y="1542"/>
              <a:ext cx="1351" cy="232"/>
            </a:xfrm>
            <a:prstGeom prst="rect">
              <a:avLst/>
            </a:prstGeom>
            <a:noFill/>
            <a:ln w="9525">
              <a:noFill/>
              <a:miter lim="800000"/>
              <a:headEnd/>
              <a:tailEnd/>
            </a:ln>
          </p:spPr>
          <p:txBody>
            <a:bodyPr wrap="none">
              <a:spAutoFit/>
            </a:bodyPr>
            <a:lstStyle/>
            <a:p>
              <a:r>
                <a:rPr lang="en-US" sz="1791" b="1" dirty="0" err="1">
                  <a:solidFill>
                    <a:srgbClr val="0070C0"/>
                  </a:solidFill>
                </a:rPr>
                <a:t>Định</a:t>
              </a:r>
              <a:r>
                <a:rPr lang="en-US" sz="1791" b="1" dirty="0">
                  <a:solidFill>
                    <a:srgbClr val="0070C0"/>
                  </a:solidFill>
                </a:rPr>
                <a:t> </a:t>
              </a:r>
              <a:r>
                <a:rPr lang="en-US" sz="1791" b="1" dirty="0" err="1">
                  <a:solidFill>
                    <a:srgbClr val="0070C0"/>
                  </a:solidFill>
                </a:rPr>
                <a:t>luật</a:t>
              </a:r>
              <a:r>
                <a:rPr lang="en-US" sz="1791" b="1" dirty="0">
                  <a:solidFill>
                    <a:srgbClr val="0070C0"/>
                  </a:solidFill>
                </a:rPr>
                <a:t> </a:t>
              </a:r>
              <a:r>
                <a:rPr lang="en-US" sz="1791" b="1" dirty="0" err="1">
                  <a:solidFill>
                    <a:srgbClr val="0070C0"/>
                  </a:solidFill>
                </a:rPr>
                <a:t>vạn</a:t>
              </a:r>
              <a:r>
                <a:rPr lang="en-US" sz="1791" b="1" dirty="0">
                  <a:solidFill>
                    <a:srgbClr val="0070C0"/>
                  </a:solidFill>
                </a:rPr>
                <a:t> </a:t>
              </a:r>
              <a:r>
                <a:rPr lang="en-US" sz="1791" b="1" dirty="0" err="1">
                  <a:solidFill>
                    <a:srgbClr val="0070C0"/>
                  </a:solidFill>
                </a:rPr>
                <a:t>vật</a:t>
              </a:r>
              <a:r>
                <a:rPr lang="en-US" sz="1791" b="1" dirty="0">
                  <a:solidFill>
                    <a:srgbClr val="0070C0"/>
                  </a:solidFill>
                </a:rPr>
                <a:t> </a:t>
              </a:r>
              <a:r>
                <a:rPr lang="en-US" sz="1791" b="1" dirty="0" err="1">
                  <a:solidFill>
                    <a:srgbClr val="0070C0"/>
                  </a:solidFill>
                </a:rPr>
                <a:t>hấp</a:t>
              </a:r>
              <a:r>
                <a:rPr lang="en-US" sz="1791" b="1" dirty="0">
                  <a:solidFill>
                    <a:srgbClr val="0070C0"/>
                  </a:solidFill>
                </a:rPr>
                <a:t> </a:t>
              </a:r>
              <a:r>
                <a:rPr lang="en-US" sz="1791" b="1" dirty="0" err="1">
                  <a:solidFill>
                    <a:srgbClr val="0070C0"/>
                  </a:solidFill>
                </a:rPr>
                <a:t>dẫn</a:t>
              </a:r>
              <a:endParaRPr lang="en-US" sz="1791" b="1" dirty="0">
                <a:solidFill>
                  <a:srgbClr val="0070C0"/>
                </a:solidFill>
              </a:endParaRPr>
            </a:p>
          </p:txBody>
        </p:sp>
        <p:grpSp>
          <p:nvGrpSpPr>
            <p:cNvPr id="73" name="Group 72"/>
            <p:cNvGrpSpPr>
              <a:grpSpLocks/>
            </p:cNvGrpSpPr>
            <p:nvPr/>
          </p:nvGrpSpPr>
          <p:grpSpPr bwMode="auto">
            <a:xfrm>
              <a:off x="1104" y="1508"/>
              <a:ext cx="316" cy="316"/>
              <a:chOff x="884" y="1192"/>
              <a:chExt cx="316" cy="316"/>
            </a:xfrm>
          </p:grpSpPr>
          <p:sp>
            <p:nvSpPr>
              <p:cNvPr id="75" name="Oval 15"/>
              <p:cNvSpPr>
                <a:spLocks noChangeArrowheads="1"/>
              </p:cNvSpPr>
              <p:nvPr/>
            </p:nvSpPr>
            <p:spPr bwMode="gray">
              <a:xfrm>
                <a:off x="884" y="119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76" name="Oval 16"/>
              <p:cNvSpPr>
                <a:spLocks noChangeArrowheads="1"/>
              </p:cNvSpPr>
              <p:nvPr/>
            </p:nvSpPr>
            <p:spPr bwMode="gray">
              <a:xfrm>
                <a:off x="932" y="1236"/>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74" name="Text Box 17"/>
            <p:cNvSpPr txBox="1">
              <a:spLocks noChangeArrowheads="1"/>
            </p:cNvSpPr>
            <p:nvPr/>
          </p:nvSpPr>
          <p:spPr bwMode="gray">
            <a:xfrm>
              <a:off x="1152" y="1536"/>
              <a:ext cx="146" cy="232"/>
            </a:xfrm>
            <a:prstGeom prst="rect">
              <a:avLst/>
            </a:prstGeom>
            <a:noFill/>
            <a:ln w="9525" algn="ctr">
              <a:noFill/>
              <a:miter lim="800000"/>
              <a:headEnd/>
              <a:tailEnd/>
            </a:ln>
          </p:spPr>
          <p:txBody>
            <a:bodyPr wrap="none">
              <a:spAutoFit/>
            </a:bodyPr>
            <a:lstStyle/>
            <a:p>
              <a:r>
                <a:rPr lang="en-US" sz="1791" b="1">
                  <a:solidFill>
                    <a:srgbClr val="0070C0"/>
                  </a:solidFill>
                </a:rPr>
                <a:t>2</a:t>
              </a:r>
            </a:p>
          </p:txBody>
        </p:sp>
      </p:grpSp>
      <p:grpSp>
        <p:nvGrpSpPr>
          <p:cNvPr id="77" name="Group 43"/>
          <p:cNvGrpSpPr>
            <a:grpSpLocks/>
          </p:cNvGrpSpPr>
          <p:nvPr/>
        </p:nvGrpSpPr>
        <p:grpSpPr bwMode="auto">
          <a:xfrm>
            <a:off x="2438398" y="3936086"/>
            <a:ext cx="8839202" cy="535513"/>
            <a:chOff x="1289" y="2160"/>
            <a:chExt cx="4176" cy="339"/>
          </a:xfrm>
        </p:grpSpPr>
        <p:sp>
          <p:nvSpPr>
            <p:cNvPr id="78" name="AutoShape 18"/>
            <p:cNvSpPr>
              <a:spLocks noChangeArrowheads="1"/>
            </p:cNvSpPr>
            <p:nvPr/>
          </p:nvSpPr>
          <p:spPr bwMode="gray">
            <a:xfrm>
              <a:off x="1472" y="2160"/>
              <a:ext cx="3993" cy="334"/>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grpSp>
          <p:nvGrpSpPr>
            <p:cNvPr id="79" name="Group 19"/>
            <p:cNvGrpSpPr>
              <a:grpSpLocks/>
            </p:cNvGrpSpPr>
            <p:nvPr/>
          </p:nvGrpSpPr>
          <p:grpSpPr bwMode="auto">
            <a:xfrm>
              <a:off x="1289" y="2183"/>
              <a:ext cx="316" cy="316"/>
              <a:chOff x="980" y="1412"/>
              <a:chExt cx="316" cy="316"/>
            </a:xfrm>
          </p:grpSpPr>
          <p:sp>
            <p:nvSpPr>
              <p:cNvPr id="82" name="Oval 20"/>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83" name="Oval 21"/>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80" name="Text Box 22"/>
            <p:cNvSpPr txBox="1">
              <a:spLocks noChangeArrowheads="1"/>
            </p:cNvSpPr>
            <p:nvPr/>
          </p:nvSpPr>
          <p:spPr bwMode="gray">
            <a:xfrm>
              <a:off x="1344" y="2232"/>
              <a:ext cx="146" cy="232"/>
            </a:xfrm>
            <a:prstGeom prst="rect">
              <a:avLst/>
            </a:prstGeom>
            <a:noFill/>
            <a:ln w="9525" algn="ctr">
              <a:noFill/>
              <a:miter lim="800000"/>
              <a:headEnd/>
              <a:tailEnd/>
            </a:ln>
          </p:spPr>
          <p:txBody>
            <a:bodyPr wrap="none">
              <a:spAutoFit/>
            </a:bodyPr>
            <a:lstStyle/>
            <a:p>
              <a:r>
                <a:rPr lang="en-US" sz="1791" b="1">
                  <a:solidFill>
                    <a:srgbClr val="0070C0"/>
                  </a:solidFill>
                </a:rPr>
                <a:t>3</a:t>
              </a:r>
            </a:p>
          </p:txBody>
        </p:sp>
        <p:sp>
          <p:nvSpPr>
            <p:cNvPr id="81" name="Text Box 23"/>
            <p:cNvSpPr txBox="1">
              <a:spLocks noChangeArrowheads="1"/>
            </p:cNvSpPr>
            <p:nvPr/>
          </p:nvSpPr>
          <p:spPr bwMode="gray">
            <a:xfrm>
              <a:off x="1605" y="2214"/>
              <a:ext cx="2407" cy="233"/>
            </a:xfrm>
            <a:prstGeom prst="rect">
              <a:avLst/>
            </a:prstGeom>
            <a:noFill/>
            <a:ln w="9525">
              <a:noFill/>
              <a:miter lim="800000"/>
              <a:headEnd/>
              <a:tailEnd/>
            </a:ln>
          </p:spPr>
          <p:txBody>
            <a:bodyPr wrap="none">
              <a:spAutoFit/>
            </a:bodyPr>
            <a:lstStyle/>
            <a:p>
              <a:r>
                <a:rPr lang="en-US" sz="1791" b="1">
                  <a:solidFill>
                    <a:srgbClr val="0070C0"/>
                  </a:solidFill>
                </a:rPr>
                <a:t>Trọng lực là trường hợp riêng của lực hấp dẫn</a:t>
              </a:r>
            </a:p>
          </p:txBody>
        </p:sp>
      </p:grpSp>
      <p:grpSp>
        <p:nvGrpSpPr>
          <p:cNvPr id="98" name="Group 54"/>
          <p:cNvGrpSpPr>
            <a:grpSpLocks/>
          </p:cNvGrpSpPr>
          <p:nvPr/>
        </p:nvGrpSpPr>
        <p:grpSpPr bwMode="auto">
          <a:xfrm>
            <a:off x="1625598" y="4950272"/>
            <a:ext cx="7721600" cy="537094"/>
            <a:chOff x="1981199" y="3657608"/>
            <a:chExt cx="5791201" cy="539751"/>
          </a:xfrm>
        </p:grpSpPr>
        <p:grpSp>
          <p:nvGrpSpPr>
            <p:cNvPr id="99" name="Group 44"/>
            <p:cNvGrpSpPr>
              <a:grpSpLocks/>
            </p:cNvGrpSpPr>
            <p:nvPr/>
          </p:nvGrpSpPr>
          <p:grpSpPr bwMode="auto">
            <a:xfrm>
              <a:off x="1981199" y="3657608"/>
              <a:ext cx="5791201" cy="539751"/>
              <a:chOff x="1200" y="2634"/>
              <a:chExt cx="3648" cy="340"/>
            </a:xfrm>
          </p:grpSpPr>
          <p:sp>
            <p:nvSpPr>
              <p:cNvPr id="101" name="AutoShape 24"/>
              <p:cNvSpPr>
                <a:spLocks noChangeArrowheads="1"/>
              </p:cNvSpPr>
              <p:nvPr/>
            </p:nvSpPr>
            <p:spPr bwMode="gray">
              <a:xfrm>
                <a:off x="1417" y="2634"/>
                <a:ext cx="3431" cy="333"/>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102" name="Text Box 25"/>
              <p:cNvSpPr txBox="1">
                <a:spLocks noChangeArrowheads="1"/>
              </p:cNvSpPr>
              <p:nvPr/>
            </p:nvSpPr>
            <p:spPr bwMode="gray">
              <a:xfrm>
                <a:off x="1536" y="2688"/>
                <a:ext cx="87" cy="233"/>
              </a:xfrm>
              <a:prstGeom prst="rect">
                <a:avLst/>
              </a:prstGeom>
              <a:noFill/>
              <a:ln w="9525">
                <a:noFill/>
                <a:miter lim="800000"/>
                <a:headEnd/>
                <a:tailEnd/>
              </a:ln>
            </p:spPr>
            <p:txBody>
              <a:bodyPr wrap="none">
                <a:spAutoFit/>
              </a:bodyPr>
              <a:lstStyle/>
              <a:p>
                <a:endParaRPr lang="en-US" sz="1791" b="1"/>
              </a:p>
            </p:txBody>
          </p:sp>
          <p:grpSp>
            <p:nvGrpSpPr>
              <p:cNvPr id="103" name="Group 26"/>
              <p:cNvGrpSpPr>
                <a:grpSpLocks/>
              </p:cNvGrpSpPr>
              <p:nvPr/>
            </p:nvGrpSpPr>
            <p:grpSpPr bwMode="auto">
              <a:xfrm>
                <a:off x="1200" y="2658"/>
                <a:ext cx="316" cy="316"/>
                <a:chOff x="980" y="1412"/>
                <a:chExt cx="316" cy="316"/>
              </a:xfrm>
            </p:grpSpPr>
            <p:sp>
              <p:nvSpPr>
                <p:cNvPr id="105" name="Oval 27"/>
                <p:cNvSpPr>
                  <a:spLocks noChangeArrowheads="1"/>
                </p:cNvSpPr>
                <p:nvPr/>
              </p:nvSpPr>
              <p:spPr bwMode="gray">
                <a:xfrm>
                  <a:off x="980" y="1412"/>
                  <a:ext cx="316" cy="316"/>
                </a:xfrm>
                <a:prstGeom prst="ellipse">
                  <a:avLst/>
                </a:prstGeom>
                <a:solidFill>
                  <a:srgbClr val="92D050"/>
                </a:solidFill>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791"/>
                </a:p>
              </p:txBody>
            </p:sp>
            <p:sp>
              <p:nvSpPr>
                <p:cNvPr id="106" name="Oval 2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n-US" sz="1791"/>
                </a:p>
              </p:txBody>
            </p:sp>
          </p:grpSp>
          <p:sp>
            <p:nvSpPr>
              <p:cNvPr id="104" name="Text Box 29"/>
              <p:cNvSpPr txBox="1">
                <a:spLocks noChangeArrowheads="1"/>
              </p:cNvSpPr>
              <p:nvPr/>
            </p:nvSpPr>
            <p:spPr bwMode="gray">
              <a:xfrm>
                <a:off x="1257" y="2706"/>
                <a:ext cx="137" cy="232"/>
              </a:xfrm>
              <a:prstGeom prst="rect">
                <a:avLst/>
              </a:prstGeom>
              <a:noFill/>
              <a:ln w="9525" algn="ctr">
                <a:noFill/>
                <a:miter lim="800000"/>
                <a:headEnd/>
                <a:tailEnd/>
              </a:ln>
            </p:spPr>
            <p:txBody>
              <a:bodyPr wrap="none">
                <a:spAutoFit/>
              </a:bodyPr>
              <a:lstStyle/>
              <a:p>
                <a:r>
                  <a:rPr lang="en-US" sz="1791" b="1">
                    <a:solidFill>
                      <a:srgbClr val="0070C0"/>
                    </a:solidFill>
                  </a:rPr>
                  <a:t>*</a:t>
                </a:r>
              </a:p>
            </p:txBody>
          </p:sp>
        </p:grpSp>
        <p:sp>
          <p:nvSpPr>
            <p:cNvPr id="100" name="Rectangle 53"/>
            <p:cNvSpPr>
              <a:spLocks noChangeArrowheads="1"/>
            </p:cNvSpPr>
            <p:nvPr/>
          </p:nvSpPr>
          <p:spPr bwMode="auto">
            <a:xfrm>
              <a:off x="2590800" y="3733800"/>
              <a:ext cx="2985090" cy="367921"/>
            </a:xfrm>
            <a:prstGeom prst="rect">
              <a:avLst/>
            </a:prstGeom>
            <a:noFill/>
            <a:ln w="9525">
              <a:noFill/>
              <a:miter lim="800000"/>
              <a:headEnd/>
              <a:tailEnd/>
            </a:ln>
          </p:spPr>
          <p:txBody>
            <a:bodyPr wrap="none">
              <a:spAutoFit/>
            </a:bodyPr>
            <a:lstStyle/>
            <a:p>
              <a:r>
                <a:rPr lang="en-US" sz="1791" b="1">
                  <a:solidFill>
                    <a:srgbClr val="0070C0"/>
                  </a:solidFill>
                </a:rPr>
                <a:t>Giá trị của định luật vạn vật hấp dẫn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500"/>
                                        <p:tgtEl>
                                          <p:spTgt spid="7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left)">
                                      <p:cBhvr>
                                        <p:cTn id="15" dur="500"/>
                                        <p:tgtEl>
                                          <p:spTgt spid="7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wipe(left)">
                                      <p:cBhvr>
                                        <p:cTn id="1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
  <a:themeElements>
    <a:clrScheme name="3 1">
      <a:dk1>
        <a:srgbClr val="000000"/>
      </a:dk1>
      <a:lt1>
        <a:srgbClr val="FFFFFF"/>
      </a:lt1>
      <a:dk2>
        <a:srgbClr val="114F9B"/>
      </a:dk2>
      <a:lt2>
        <a:srgbClr val="C0C0C0"/>
      </a:lt2>
      <a:accent1>
        <a:srgbClr val="4792D7"/>
      </a:accent1>
      <a:accent2>
        <a:srgbClr val="F6750A"/>
      </a:accent2>
      <a:accent3>
        <a:srgbClr val="FFFFFF"/>
      </a:accent3>
      <a:accent4>
        <a:srgbClr val="000000"/>
      </a:accent4>
      <a:accent5>
        <a:srgbClr val="B1C7E8"/>
      </a:accent5>
      <a:accent6>
        <a:srgbClr val="DF6908"/>
      </a:accent6>
      <a:hlink>
        <a:srgbClr val="8CB929"/>
      </a:hlink>
      <a:folHlink>
        <a:srgbClr val="C072AA"/>
      </a:folHlink>
    </a:clrScheme>
    <a:fontScheme name="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 1">
        <a:dk1>
          <a:srgbClr val="000000"/>
        </a:dk1>
        <a:lt1>
          <a:srgbClr val="FFFFFF"/>
        </a:lt1>
        <a:dk2>
          <a:srgbClr val="114F9B"/>
        </a:dk2>
        <a:lt2>
          <a:srgbClr val="C0C0C0"/>
        </a:lt2>
        <a:accent1>
          <a:srgbClr val="4792D7"/>
        </a:accent1>
        <a:accent2>
          <a:srgbClr val="F6750A"/>
        </a:accent2>
        <a:accent3>
          <a:srgbClr val="FFFFFF"/>
        </a:accent3>
        <a:accent4>
          <a:srgbClr val="000000"/>
        </a:accent4>
        <a:accent5>
          <a:srgbClr val="B1C7E8"/>
        </a:accent5>
        <a:accent6>
          <a:srgbClr val="DF6908"/>
        </a:accent6>
        <a:hlink>
          <a:srgbClr val="8CB929"/>
        </a:hlink>
        <a:folHlink>
          <a:srgbClr val="C072AA"/>
        </a:folHlink>
      </a:clrScheme>
      <a:clrMap bg1="lt1" tx1="dk1" bg2="lt2" tx2="dk2" accent1="accent1" accent2="accent2" accent3="accent3" accent4="accent4" accent5="accent5" accent6="accent6" hlink="hlink" folHlink="folHlink"/>
    </a:extraClrScheme>
    <a:extraClrScheme>
      <a:clrScheme name="3 2">
        <a:dk1>
          <a:srgbClr val="000000"/>
        </a:dk1>
        <a:lt1>
          <a:srgbClr val="FFFFFF"/>
        </a:lt1>
        <a:dk2>
          <a:srgbClr val="660033"/>
        </a:dk2>
        <a:lt2>
          <a:srgbClr val="C0C0C0"/>
        </a:lt2>
        <a:accent1>
          <a:srgbClr val="948EDE"/>
        </a:accent1>
        <a:accent2>
          <a:srgbClr val="36B9BC"/>
        </a:accent2>
        <a:accent3>
          <a:srgbClr val="FFFFFF"/>
        </a:accent3>
        <a:accent4>
          <a:srgbClr val="000000"/>
        </a:accent4>
        <a:accent5>
          <a:srgbClr val="C8C6EC"/>
        </a:accent5>
        <a:accent6>
          <a:srgbClr val="30A7AA"/>
        </a:accent6>
        <a:hlink>
          <a:srgbClr val="C8B540"/>
        </a:hlink>
        <a:folHlink>
          <a:srgbClr val="8198D9"/>
        </a:folHlink>
      </a:clrScheme>
      <a:clrMap bg1="lt1" tx1="dk1" bg2="lt2" tx2="dk2" accent1="accent1" accent2="accent2" accent3="accent3" accent4="accent4" accent5="accent5" accent6="accent6" hlink="hlink" folHlink="folHlink"/>
    </a:extraClrScheme>
    <a:extraClrScheme>
      <a:clrScheme name="3 3">
        <a:dk1>
          <a:srgbClr val="000000"/>
        </a:dk1>
        <a:lt1>
          <a:srgbClr val="FFFFFF"/>
        </a:lt1>
        <a:dk2>
          <a:srgbClr val="006666"/>
        </a:dk2>
        <a:lt2>
          <a:srgbClr val="C0C0C0"/>
        </a:lt2>
        <a:accent1>
          <a:srgbClr val="8FC670"/>
        </a:accent1>
        <a:accent2>
          <a:srgbClr val="40B1C8"/>
        </a:accent2>
        <a:accent3>
          <a:srgbClr val="FFFFFF"/>
        </a:accent3>
        <a:accent4>
          <a:srgbClr val="000000"/>
        </a:accent4>
        <a:accent5>
          <a:srgbClr val="C6DFBB"/>
        </a:accent5>
        <a:accent6>
          <a:srgbClr val="39A0B5"/>
        </a:accent6>
        <a:hlink>
          <a:srgbClr val="FBAC0D"/>
        </a:hlink>
        <a:folHlink>
          <a:srgbClr val="D4CF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orizon">
  <a:themeElements>
    <a:clrScheme name="Custom 2">
      <a:dk1>
        <a:srgbClr val="000000"/>
      </a:dk1>
      <a:lt1>
        <a:srgbClr val="FFFFFF"/>
      </a:lt1>
      <a:dk2>
        <a:srgbClr val="000000"/>
      </a:dk2>
      <a:lt2>
        <a:srgbClr val="FFFF00"/>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TM10001114[[fn=Bộ sưu tập]]</Template>
  <TotalTime>29</TotalTime>
  <Words>1603</Words>
  <Application>Microsoft Office PowerPoint</Application>
  <PresentationFormat>Màn hình rộng</PresentationFormat>
  <Paragraphs>276</Paragraphs>
  <Slides>39</Slides>
  <Notes>1</Notes>
  <HiddenSlides>0</HiddenSlides>
  <MMClips>0</MMClips>
  <ScaleCrop>false</ScaleCrop>
  <HeadingPairs>
    <vt:vector size="8" baseType="variant">
      <vt:variant>
        <vt:lpstr>Phông được Dùng</vt:lpstr>
      </vt:variant>
      <vt:variant>
        <vt:i4>13</vt:i4>
      </vt:variant>
      <vt:variant>
        <vt:lpstr>Chủ đề</vt:lpstr>
      </vt:variant>
      <vt:variant>
        <vt:i4>3</vt:i4>
      </vt:variant>
      <vt:variant>
        <vt:lpstr>Máy chủ nhúng OLE</vt:lpstr>
      </vt:variant>
      <vt:variant>
        <vt:i4>1</vt:i4>
      </vt:variant>
      <vt:variant>
        <vt:lpstr>Tiêu đề Bản chiếu</vt:lpstr>
      </vt:variant>
      <vt:variant>
        <vt:i4>39</vt:i4>
      </vt:variant>
    </vt:vector>
  </HeadingPairs>
  <TitlesOfParts>
    <vt:vector size="56" baseType="lpstr">
      <vt:lpstr>.VnAristote</vt:lpstr>
      <vt:lpstr>.VnTime</vt:lpstr>
      <vt:lpstr>.VnTimeH</vt:lpstr>
      <vt:lpstr>Arial</vt:lpstr>
      <vt:lpstr>Arial Narrow</vt:lpstr>
      <vt:lpstr>Calibri</vt:lpstr>
      <vt:lpstr>Calibri Light</vt:lpstr>
      <vt:lpstr>Cambria</vt:lpstr>
      <vt:lpstr>Cambria Math</vt:lpstr>
      <vt:lpstr>Tahoma</vt:lpstr>
      <vt:lpstr>Times New Roman</vt:lpstr>
      <vt:lpstr>Verdana</vt:lpstr>
      <vt:lpstr>Wingdings</vt:lpstr>
      <vt:lpstr>Office Theme</vt:lpstr>
      <vt:lpstr>3</vt:lpstr>
      <vt:lpstr>Horizon</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Nội dung</vt:lpstr>
      <vt:lpstr>Bản trình bày PowerPoint</vt:lpstr>
      <vt:lpstr>1. Lực hấp dẫn</vt:lpstr>
      <vt:lpstr>Bản trình bày PowerPoint</vt:lpstr>
      <vt:lpstr>II. Định luật vạn vật hấp dẫn</vt:lpstr>
      <vt:lpstr>Nội dung</vt:lpstr>
      <vt:lpstr>II. Định luật vạn vật hấp dẫn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III. Trọng lực là trường hợp riêng của lực hấp dẫn</vt:lpstr>
      <vt:lpstr>Bản trình bày PowerPoint</vt:lpstr>
      <vt:lpstr>Nội dung</vt:lpstr>
      <vt:lpstr>Giá trị của định luật vạn vật hấp dẫn</vt:lpstr>
      <vt:lpstr>Giá trị của định luật vạn vật hấp dẫn</vt:lpstr>
      <vt:lpstr>Giá trị của định luật vạn vật hấp dẫn</vt:lpstr>
      <vt:lpstr>THỦY TRIỀU</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Thinh</dc:creator>
  <cp:lastModifiedBy>Nguyen Thinh</cp:lastModifiedBy>
  <cp:revision>1</cp:revision>
  <dcterms:created xsi:type="dcterms:W3CDTF">2021-08-14T12:09:10Z</dcterms:created>
  <dcterms:modified xsi:type="dcterms:W3CDTF">2021-08-14T12:38:40Z</dcterms:modified>
</cp:coreProperties>
</file>