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  <p:sldMasterId id="2147483697" r:id="rId4"/>
  </p:sldMasterIdLst>
  <p:notesMasterIdLst>
    <p:notesMasterId r:id="rId14"/>
  </p:notesMasterIdLst>
  <p:sldIdLst>
    <p:sldId id="307" r:id="rId5"/>
    <p:sldId id="324" r:id="rId6"/>
    <p:sldId id="326" r:id="rId7"/>
    <p:sldId id="334" r:id="rId8"/>
    <p:sldId id="333" r:id="rId9"/>
    <p:sldId id="330" r:id="rId10"/>
    <p:sldId id="320" r:id="rId11"/>
    <p:sldId id="331" r:id="rId12"/>
    <p:sldId id="332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97" autoAdjust="0"/>
  </p:normalViewPr>
  <p:slideViewPr>
    <p:cSldViewPr snapToGrid="0">
      <p:cViewPr varScale="1">
        <p:scale>
          <a:sx n="58" d="100"/>
          <a:sy n="58" d="100"/>
        </p:scale>
        <p:origin x="10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25/08/2022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9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64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28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42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3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6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4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9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9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08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8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50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0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43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8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76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2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7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49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3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00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5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4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86592" y="2430695"/>
            <a:ext cx="10011909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SỐ 3: 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LỚN LÊN RỒI (T3)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4" y="372940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3314699" y="176244"/>
            <a:ext cx="618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viết: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5616"/>
            <a:ext cx="3971202" cy="271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17" b="62773" l="12257" r="40744">
                        <a14:foregroundMark x1="17667" y1="51523" x2="18935" y2="54453"/>
                        <a14:foregroundMark x1="24345" y1="50859" x2="26458" y2="51094"/>
                        <a14:foregroundMark x1="29417" y1="51172" x2="34573" y2="51172"/>
                        <a14:foregroundMark x1="16314" y1="54141" x2="39560" y2="54141"/>
                        <a14:foregroundMark x1="28233" y1="58906" x2="30093" y2="62148"/>
                        <a14:foregroundMark x1="23838" y1="60586" x2="24852" y2="60977"/>
                      </a14:backgroundRemoval>
                    </a14:imgEffect>
                  </a14:imgLayer>
                </a14:imgProps>
              </a:ext>
            </a:extLst>
          </a:blip>
          <a:srcRect l="13943" t="49941" r="57692" b="37052"/>
          <a:stretch/>
        </p:blipFill>
        <p:spPr>
          <a:xfrm>
            <a:off x="385763" y="2400300"/>
            <a:ext cx="59721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146306" y="942220"/>
            <a:ext cx="5426194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EM LỚN LÊN RỒI (T3)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75416" y="1738430"/>
            <a:ext cx="8167973" cy="48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Năm nay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rồi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Không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còn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xíu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hồi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năm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Nhìn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bớt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xăm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Nhìn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sao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sao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ngang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tầm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cánh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Núi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lúp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xúp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chân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mây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Bờ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sông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khép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lại,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thấp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dần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Nơi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bỗng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gần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Quanh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bè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quây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quần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 bốn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                                                 TRẦN ĐĂNG KHOA </a:t>
            </a:r>
          </a:p>
        </p:txBody>
      </p:sp>
    </p:spTree>
    <p:extLst>
      <p:ext uri="{BB962C8B-B14F-4D97-AF65-F5344CB8AC3E}">
        <p14:creationId xmlns:p14="http://schemas.microsoft.com/office/powerpoint/2010/main" val="197728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492209" cy="2230739"/>
            <a:chOff x="4539228" y="210532"/>
            <a:chExt cx="7208524" cy="2978094"/>
          </a:xfrm>
        </p:grpSpPr>
        <p:sp>
          <p:nvSpPr>
            <p:cNvPr id="17" name="TextBox 16"/>
            <p:cNvSpPr txBox="1"/>
            <p:nvPr/>
          </p:nvSpPr>
          <p:spPr>
            <a:xfrm>
              <a:off x="4539228" y="210532"/>
              <a:ext cx="7208524" cy="297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……</a:t>
              </a:r>
              <a:r>
                <a:rPr lang="en-US" sz="28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…..</a:t>
              </a:r>
              <a:r>
                <a:rPr lang="en-US" sz="28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…..</a:t>
              </a:r>
              <a:r>
                <a:rPr lang="en-US" sz="280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…….</a:t>
              </a:r>
            </a:p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              TIẾNG VIỆT</a:t>
              </a:r>
            </a:p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3: EM LỚN LÊN RỒI (T3)</a:t>
              </a:r>
            </a:p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5960" y="1355140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285390" y="1799623"/>
            <a:ext cx="3286610" cy="646331"/>
            <a:chOff x="1693436" y="2304200"/>
            <a:chExt cx="3733800" cy="862868"/>
          </a:xfrm>
        </p:grpSpPr>
        <p:sp>
          <p:nvSpPr>
            <p:cNvPr id="20" name="Rectangle 19"/>
            <p:cNvSpPr/>
            <p:nvPr/>
          </p:nvSpPr>
          <p:spPr>
            <a:xfrm>
              <a:off x="1693436" y="2304200"/>
              <a:ext cx="3733800" cy="86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079014" y="3056362"/>
              <a:ext cx="260687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147244" y="4436108"/>
            <a:ext cx="10008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47245" y="3439142"/>
            <a:ext cx="6699970" cy="646331"/>
            <a:chOff x="1508919" y="1888664"/>
            <a:chExt cx="7968857" cy="86286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7968857" cy="86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425555" y="2751532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1285390" y="2491431"/>
            <a:ext cx="1048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quây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671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1875277" y="2404261"/>
            <a:ext cx="768752" cy="5020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458193" y="3054463"/>
            <a:ext cx="4216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tên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42756"/>
              </p:ext>
            </p:extLst>
          </p:nvPr>
        </p:nvGraphicFramePr>
        <p:xfrm>
          <a:off x="4763373" y="1590404"/>
          <a:ext cx="6858150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50">
                  <a:extLst>
                    <a:ext uri="{9D8B030D-6E8A-4147-A177-3AD203B41FA5}">
                      <a16:colId xmlns:a16="http://schemas.microsoft.com/office/drawing/2014/main" val="3689595467"/>
                    </a:ext>
                  </a:extLst>
                </a:gridCol>
                <a:gridCol w="2286050">
                  <a:extLst>
                    <a:ext uri="{9D8B030D-6E8A-4147-A177-3AD203B41FA5}">
                      <a16:colId xmlns:a16="http://schemas.microsoft.com/office/drawing/2014/main" val="3881700929"/>
                    </a:ext>
                  </a:extLst>
                </a:gridCol>
                <a:gridCol w="2286050">
                  <a:extLst>
                    <a:ext uri="{9D8B030D-6E8A-4147-A177-3AD203B41FA5}">
                      <a16:colId xmlns:a16="http://schemas.microsoft.com/office/drawing/2014/main" val="1649431818"/>
                    </a:ext>
                  </a:extLst>
                </a:gridCol>
              </a:tblGrid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4135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58942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35389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12720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580146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95789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688644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02220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69977"/>
                  </a:ext>
                </a:extLst>
              </a:tr>
              <a:tr h="4623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01911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601320" y="2871550"/>
            <a:ext cx="928318" cy="1550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gh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807716" y="3305857"/>
            <a:ext cx="515525" cy="29215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gi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728289" y="4194783"/>
            <a:ext cx="928317" cy="41882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0016692" y="3746960"/>
            <a:ext cx="868683" cy="2638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anose="02020603050405020304" pitchFamily="18" charset="0"/>
              </a:rPr>
              <a:t>hát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978183" y="4879162"/>
            <a:ext cx="551455" cy="2631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795374" y="5310049"/>
            <a:ext cx="1311318" cy="3533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cs typeface="Times New Roman" panose="02020603050405020304" pitchFamily="18" charset="0"/>
              </a:rPr>
              <a:t>hát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134174" y="5880768"/>
            <a:ext cx="378133" cy="2631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995121" y="6426743"/>
            <a:ext cx="1111571" cy="34526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anose="02020603050405020304" pitchFamily="18" charset="0"/>
              </a:rPr>
              <a:t>e-</a:t>
            </a:r>
            <a:r>
              <a:rPr lang="en-US" sz="2800" dirty="0" err="1">
                <a:cs typeface="Times New Roman" panose="02020603050405020304" pitchFamily="18" charset="0"/>
              </a:rPr>
              <a:t>mơ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2B15B-E785-5516-BE14-04754E784E26}"/>
              </a:ext>
            </a:extLst>
          </p:cNvPr>
          <p:cNvSpPr txBox="1"/>
          <p:nvPr/>
        </p:nvSpPr>
        <p:spPr>
          <a:xfrm>
            <a:off x="3458460" y="116385"/>
            <a:ext cx="4733988" cy="204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40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TIẾNG VIỆT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EM LỚN LÊN RỒI (T3)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225827" y="1333055"/>
            <a:ext cx="542925" cy="456093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768753" y="1204373"/>
            <a:ext cx="240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28463" y="1830280"/>
            <a:ext cx="4043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Em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đánh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tiếng có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22" b="47500" l="42012" r="84954"/>
                    </a14:imgEffect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2060" t="32362" r="14764" b="52345"/>
          <a:stretch/>
        </p:blipFill>
        <p:spPr>
          <a:xfrm>
            <a:off x="4343401" y="1361775"/>
            <a:ext cx="8001000" cy="54838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6757988" y="2371101"/>
            <a:ext cx="195315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9296401" y="2953664"/>
            <a:ext cx="290512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8026978" y="3409326"/>
            <a:ext cx="316923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7004201" y="3766182"/>
            <a:ext cx="290460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8890693" y="4866651"/>
            <a:ext cx="233363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6569029" y="5042523"/>
            <a:ext cx="286616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7696200" y="5723901"/>
            <a:ext cx="330778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0000FF"/>
                </a:solidFill>
                <a:ea typeface="Arial-Rounded" panose="020B0500000000000000" pitchFamily="34" charset="-93"/>
                <a:cs typeface="Times New Roman" panose="02020603050405020304" pitchFamily="18" charset="0"/>
              </a:rPr>
              <a:t>x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9296401" y="6075646"/>
            <a:ext cx="290512" cy="351745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-93"/>
                <a:cs typeface="Times New Roman" panose="02020603050405020304" pitchFamily="18" charset="0"/>
              </a:rPr>
              <a:t>s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192" y="4315090"/>
            <a:ext cx="446047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sông –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24F40-9C7B-DBAD-ABB0-BC5430EBF157}"/>
              </a:ext>
            </a:extLst>
          </p:cNvPr>
          <p:cNvSpPr txBox="1"/>
          <p:nvPr/>
        </p:nvSpPr>
        <p:spPr>
          <a:xfrm>
            <a:off x="3398484" y="-49168"/>
            <a:ext cx="5492209" cy="2230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80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TIẾNG VIỆT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EM LỚN LÊN RỒI (T3)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143624" y="1308828"/>
            <a:ext cx="564399" cy="575821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380382" y="1825011"/>
            <a:ext cx="11304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đánh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tiếng có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53984" y="-84722"/>
            <a:ext cx="5061001" cy="860138"/>
            <a:chOff x="4539228" y="210532"/>
            <a:chExt cx="6642563" cy="1148307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210532"/>
              <a:ext cx="6642563" cy="1148307"/>
              <a:chOff x="4539228" y="210532"/>
              <a:chExt cx="6642563" cy="114830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210532"/>
                <a:ext cx="6642563" cy="616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err="1">
                    <a:solidFill>
                      <a:srgbClr val="0000CC"/>
                    </a:solidFill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cs typeface="Times New Roman" pitchFamily="18" charset="0"/>
                  </a:rPr>
                  <a:t>……</a:t>
                </a:r>
                <a:r>
                  <a:rPr lang="en-US" sz="2400" dirty="0" err="1">
                    <a:solidFill>
                      <a:srgbClr val="0000CC"/>
                    </a:solidFill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cs typeface="Times New Roman" pitchFamily="18" charset="0"/>
                  </a:rPr>
                  <a:t>năm</a:t>
                </a:r>
                <a:r>
                  <a:rPr lang="en-US" sz="2400" dirty="0">
                    <a:solidFill>
                      <a:srgbClr val="0000CC"/>
                    </a:solidFill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51116" y="743102"/>
                <a:ext cx="2480967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8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0066"/>
                    </a:solidFill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146306" y="942220"/>
            <a:ext cx="5426194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EM LỚN LÊN RỒI (T3)</a:t>
            </a:r>
          </a:p>
        </p:txBody>
      </p:sp>
      <p:sp>
        <p:nvSpPr>
          <p:cNvPr id="24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758922" y="1334931"/>
            <a:ext cx="240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63" b="63633" l="29586" r="7607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554" t="51524" r="22883" b="36232"/>
          <a:stretch/>
        </p:blipFill>
        <p:spPr>
          <a:xfrm>
            <a:off x="3083881" y="2840674"/>
            <a:ext cx="9024586" cy="3815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9887196">
            <a:off x="8496271" y="5099795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37" name="TextBox 36"/>
          <p:cNvSpPr txBox="1"/>
          <p:nvPr/>
        </p:nvSpPr>
        <p:spPr>
          <a:xfrm rot="18966474">
            <a:off x="9443045" y="4517711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38" name="TextBox 37"/>
          <p:cNvSpPr txBox="1"/>
          <p:nvPr/>
        </p:nvSpPr>
        <p:spPr>
          <a:xfrm rot="932919">
            <a:off x="9234247" y="4071419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39" name="TextBox 38"/>
          <p:cNvSpPr txBox="1"/>
          <p:nvPr/>
        </p:nvSpPr>
        <p:spPr>
          <a:xfrm rot="1895705">
            <a:off x="9852282" y="354259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 rot="815258">
            <a:off x="7125249" y="415731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1" name="TextBox 40"/>
          <p:cNvSpPr txBox="1"/>
          <p:nvPr/>
        </p:nvSpPr>
        <p:spPr>
          <a:xfrm rot="446663">
            <a:off x="5428952" y="458733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 rot="21439218">
            <a:off x="6126471" y="5099793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ng</a:t>
            </a:r>
          </a:p>
        </p:txBody>
      </p:sp>
      <p:sp>
        <p:nvSpPr>
          <p:cNvPr id="43" name="TextBox 42"/>
          <p:cNvSpPr txBox="1"/>
          <p:nvPr/>
        </p:nvSpPr>
        <p:spPr>
          <a:xfrm rot="19961558">
            <a:off x="6910801" y="581129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1433" y="2840674"/>
            <a:ext cx="2956363" cy="321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37" grpId="0"/>
      <p:bldP spid="39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448</Words>
  <Application>Microsoft Office PowerPoint</Application>
  <PresentationFormat>Widescreen</PresentationFormat>
  <Paragraphs>96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Ha</cp:lastModifiedBy>
  <cp:revision>52</cp:revision>
  <dcterms:created xsi:type="dcterms:W3CDTF">2022-02-27T15:32:56Z</dcterms:created>
  <dcterms:modified xsi:type="dcterms:W3CDTF">2022-08-25T10:33:26Z</dcterms:modified>
</cp:coreProperties>
</file>