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259" r:id="rId4"/>
    <p:sldId id="289" r:id="rId5"/>
    <p:sldId id="256" r:id="rId6"/>
    <p:sldId id="290" r:id="rId7"/>
    <p:sldId id="291" r:id="rId8"/>
    <p:sldId id="292" r:id="rId9"/>
    <p:sldId id="293" r:id="rId10"/>
    <p:sldId id="294" r:id="rId11"/>
    <p:sldId id="296" r:id="rId12"/>
    <p:sldId id="267" r:id="rId13"/>
    <p:sldId id="297" r:id="rId14"/>
    <p:sldId id="302" r:id="rId1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920"/>
    <a:srgbClr val="EBBA42"/>
    <a:srgbClr val="6CC596"/>
    <a:srgbClr val="C8E3AA"/>
    <a:srgbClr val="B6E371"/>
    <a:srgbClr val="95E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313"/>
  </p:normalViewPr>
  <p:slideViewPr>
    <p:cSldViewPr snapToGrid="0" snapToObjects="1">
      <p:cViewPr varScale="1">
        <p:scale>
          <a:sx n="114" d="100"/>
          <a:sy n="114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A226D-1383-1942-BB05-008075349C02}" type="datetimeFigureOut">
              <a:rPr lang="en-VN" smtClean="0"/>
              <a:t>8/18/20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52878-50D1-0B44-9660-89E9D0B8462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666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1851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20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85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Gv: Thảo luận nhóm về cách tìm kết quả phép tính: 27 – 4 = ?</a:t>
            </a:r>
          </a:p>
          <a:p>
            <a:r>
              <a:rPr lang="en-VN" sz="1600" dirty="0"/>
              <a:t>Hs có thể làm bằng nhiều cách: dùng que tính, các khối lập phương, có thể tính nhẩm. – Nhận xét cách tính của 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52878-50D1-0B44-9660-89E9D0B84625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6387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52878-50D1-0B44-9660-89E9D0B84625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24600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52878-50D1-0B44-9660-89E9D0B84625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1782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54B8-0D6B-9F41-8DE6-E4100249B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2FA64-AE3E-E744-8EC3-F3C46D5E9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DB9B-FDA6-9749-BA83-9150A18E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en-VN" smtClean="0"/>
              <a:t>8/18/20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2C0F-4E02-4D47-BAED-215FBDA4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9676F-64B7-7E42-84B7-D1DDF3EF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7787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3077E-3816-8F4E-B916-28A78427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73CD0-659D-8240-9D3E-EBE92936C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E17F1-7084-924A-B327-9852666D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en-VN" smtClean="0"/>
              <a:t>8/18/20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B83E1-B33A-E44B-8C9C-14F5ED48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9915F-71F8-8B44-9A29-358C7A8F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5613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62F30-3433-C44A-BF36-36C30C446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0EF3F-382C-434B-8DC8-8B89941A0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E0DBB-259A-B647-893F-146B6F46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en-VN" smtClean="0"/>
              <a:t>8/18/20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C22AB-FE13-3548-B8F0-2E22BBD5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67C72-CFFB-F34E-9B1E-52CB0B9A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5347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20550968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01353246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2149941"/>
      </p:ext>
    </p:extLst>
  </p:cSld>
  <p:clrMapOvr>
    <a:masterClrMapping/>
  </p:clrMapOvr>
  <p:transition advClick="0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1744773"/>
      </p:ext>
    </p:extLst>
  </p:cSld>
  <p:clrMapOvr>
    <a:masterClrMapping/>
  </p:clrMapOvr>
  <p:transition advClick="0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1245967"/>
      </p:ext>
    </p:extLst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5802752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184376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75344677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726D-9397-B349-BDF8-C0DB2280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A0875-C647-CB4D-B370-36E8D980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E56E-B5D0-8F47-98C4-06115133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en-VN" smtClean="0"/>
              <a:t>8/18/20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DC9AF-2120-2148-96C2-CEA1A8ED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C3EBA-42AD-814D-9CAB-7641BF37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95980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24091422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6542503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15276762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03449908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D3046-25DF-43A1-9005-934D3A6CD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A0056-7A4C-4A98-AEFD-00724135A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648D6-74A0-436B-AAC0-DF178DDD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412B9-3960-4445-A692-A6A98A6D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B0FA3-4D30-4ED0-A111-1F8B56BC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03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7C6D-2AE2-4348-941E-A7F79A9F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69CCB-B117-4CE0-853C-7E1194BD8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9A08C-8280-4D8E-AAEF-A6578015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8BBF2-E087-4551-BB95-D7918973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2B0AE-7B53-4C5E-9E05-88F0002B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99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3D3C-4983-4137-8E7E-8E5FDA80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B6F73-FD06-48B3-A959-2B3CB3ABD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17160-AE48-4887-86F9-3AA8ACC1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8047E-FC76-4A41-B5C1-D799C9C5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A931B-BA8D-4BFC-ABF3-5C71ECC7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59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C4F6-8163-405B-874A-A25FB4DB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3E4D-55C2-44EA-AEF6-C769610C6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934BD-CD5F-4A41-B1C3-EDFD2EC3D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F8155-B523-4883-8680-D0E4D5C9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C6267-2040-417B-B92F-FDF5A41F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745FB-96E3-468B-A8E9-99255119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14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D7E1-10A5-46FD-97F2-3677D10D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40006-60F0-452D-B7BD-AF3F2092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261D2-38DA-45A9-B4FF-0B96C90D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21708-952E-4F26-ABC9-5546F96B3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2C28C-F8EB-466D-B900-A8A429EC8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BD792-CC4B-475D-BDBC-C27F30CD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A8629C-A3B6-4BB5-BE8D-E70567E4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5059D-7901-4760-915C-7BCCD090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6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C4EF-9898-4F10-B613-3F8E0909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AE419-F698-4D8E-99DC-98B7135B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D7907-2C46-4F0C-B3F5-F158ED2B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948F5-D1ED-4ED4-8C3C-6DA9217C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2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D709-F028-F840-8011-E8823D85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69907-72AB-6542-8264-DFFF44604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F9DB-B82C-A94E-A1AF-82D2536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en-VN" smtClean="0"/>
              <a:t>8/18/20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7E215-317F-3E44-B84E-B26DFE40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B1BFE-3354-864E-834C-04ACBA4D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3482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CFF00-BFC3-440E-B8E7-8058BD38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42DB4-28FE-4934-9BBC-01E5AE8D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76A39-BADF-4056-A592-A21C5A6A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82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D015-2DCD-460E-900A-8EC42F73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0623A-9143-43BE-AF3E-88580673A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9B8CB-E9FA-46CA-B1A1-89C6FF006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C330-4729-4D61-8446-30BA2E50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EB0A5-2DBE-43DE-8589-DCF650CA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89C7C-21E8-4B65-B92B-0A641C56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43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12CA-15E7-4CEA-8259-5B936426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9FCE94-AC2D-4B6A-B35B-279FE7FB3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E6441-F6B4-4EA1-99ED-CE7A90DBB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01C9B-9091-49D6-A42F-6F13923B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1E429-0E79-4CC7-AAD8-3D313AD3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65FEF-D072-47F0-AE3B-3301B6E7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60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BE73-02D2-4053-8535-3001D78D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79A6C-7C4B-44BA-B1B2-D7FBE6EC8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34DF6-B3EE-4CED-9252-EE0DC97F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9E59A-F7E3-4945-A426-665E8FEA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7425C-DD55-4DA0-B211-D4609D7D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66CD4-439F-45DF-A97B-4D69AEB32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B252C-D767-4BBF-8DDE-471DD62B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59AA-DDE5-4B3D-AAE3-CADC21E9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91D50-8F2D-4E34-AF63-17BCC208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1CB66-8DB9-4076-8AB2-05F5E179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4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769D-9BFD-DC41-9713-824D8933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D6AC1-3B1C-1B4F-8C90-A9FEBC897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C5762-44AF-5547-89B0-AC9F3C97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CE768-5B35-C14E-A6B1-933A4874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en-VN" smtClean="0"/>
              <a:t>8/18/20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C20D-3AD9-8346-8F90-5F07D90F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0CCBE-CE01-1E44-BC92-13386981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6576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581AA-48DA-5A43-B93A-3501487E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FDDC3-2295-ED4C-80AD-C365F16DE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2156E-4D30-8A4D-9AE8-7927C68C8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6DA10-ECBA-5946-B0A2-173D5100F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71F11-9069-5947-8A5E-2EE0143A1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5520B-886E-B44F-8840-A2426AED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en-VN" smtClean="0"/>
              <a:t>8/18/20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A2A44F-C010-B44D-B455-85FF8BE1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B7698-BD6F-374F-A401-02BE557F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628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A023-756E-8543-83EB-CFA519E3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35075-7ED1-D747-ABF5-E9E77B3A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en-VN" smtClean="0"/>
              <a:t>8/18/20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1D231-B0B6-D34E-8345-BA6A9FF4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8C86C-ECCF-AD43-B016-9258846D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1633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62570-8B24-CA42-B955-4D7A32B69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en-VN" smtClean="0"/>
              <a:t>8/18/20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A6D5E-C6E9-094B-A811-DD917A3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E7540-485F-E34E-8E36-FF8AA29E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3224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3723-E03F-844F-B126-EA5AFEA4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41EA-79DA-AC44-A8DF-58B42623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D3FA5-DDB3-D940-944E-299F9C855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C2993-1BF7-C64E-AE67-7B952E24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en-VN" smtClean="0"/>
              <a:t>8/18/20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F6320-C1C3-E044-9B6E-C3A35587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77D9E-08B5-E249-9D48-071A73BE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6854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03E3-4208-AD40-9140-18DE6A84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9DF09-6F01-E945-B9D0-AF47101EF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51C6E-48E8-FA40-A712-6654519B9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C4C6B-BF94-2F47-BD09-919191BD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en-VN" smtClean="0"/>
              <a:t>8/18/20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B7D12-2846-744B-82A1-16D19F40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81E81-0A66-4F4C-8D69-DDAFE5AA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4414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81A0B-36C0-F74D-86EE-649D3341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BB874-72FA-954D-AE44-1D75B8F64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71B0B-0600-8142-B6D8-A891812B9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AD8F8-C210-604A-ACB0-D72DDC0D6836}" type="datetimeFigureOut">
              <a:rPr lang="en-VN" smtClean="0"/>
              <a:t>8/18/20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F71C0-8651-634C-93BA-5B2BC7742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61838-1964-304C-875C-8BAD6E6BE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70C1D-3A0D-064F-B126-34C035AF383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8991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65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4D82F-C0F6-4332-8149-4A031E3B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0DE74-9507-450D-A01D-F19E3A7A1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99E96-4B93-4A7E-9619-8A627DD89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6E2CB-3AEB-4D5D-A8FA-9252A60B67A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5017F-727B-4A35-A77E-37CA5329F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4160C-0A34-4462-9B6E-65D1F4F06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7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5"/>
            <a:ext cx="12192000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4" y="81459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1" y="353872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20E7EF-28D7-7646-8267-36D93515CDF4}"/>
              </a:ext>
            </a:extLst>
          </p:cNvPr>
          <p:cNvSpPr/>
          <p:nvPr/>
        </p:nvSpPr>
        <p:spPr>
          <a:xfrm>
            <a:off x="2169885" y="3428424"/>
            <a:ext cx="7852229" cy="2614979"/>
          </a:xfrm>
          <a:prstGeom prst="roundRect">
            <a:avLst/>
          </a:prstGeom>
          <a:solidFill>
            <a:srgbClr val="00B0F0">
              <a:alpha val="9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5915">
              <a:spcBef>
                <a:spcPct val="50000"/>
              </a:spcBef>
            </a:pPr>
            <a:r>
              <a:rPr lang="en-US" altLang="zh-CN" sz="5400" b="1" dirty="0" err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Toán</a:t>
            </a:r>
            <a:r>
              <a:rPr lang="en-US" altLang="zh-CN" sz="5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</a:p>
          <a:p>
            <a:pPr defTabSz="1085915">
              <a:spcBef>
                <a:spcPct val="50000"/>
              </a:spcBef>
            </a:pPr>
            <a:r>
              <a:rPr lang="en-US" altLang="zh-CN" sz="4400" b="1" dirty="0" err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Phép</a:t>
            </a:r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trừ</a:t>
            </a:r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dạng</a:t>
            </a:r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27-4, 63- 40</a:t>
            </a:r>
          </a:p>
          <a:p>
            <a:pPr algn="ctr" defTabSz="1085915">
              <a:spcBef>
                <a:spcPct val="50000"/>
              </a:spcBef>
            </a:pPr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en-US" altLang="zh-CN" sz="4400" b="1" dirty="0" err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Tiết</a:t>
            </a:r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0647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alm trees&#10;&#10;Description automatically generated">
            <a:extLst>
              <a:ext uri="{FF2B5EF4-FFF2-40B4-BE49-F238E27FC236}">
                <a16:creationId xmlns:a16="http://schemas.microsoft.com/office/drawing/2014/main" id="{E903AC2B-E330-4907-88C9-15F8DBF65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8" b="13176"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34B50F-6244-41EC-883B-538CB8405658}"/>
              </a:ext>
            </a:extLst>
          </p:cNvPr>
          <p:cNvSpPr/>
          <p:nvPr/>
        </p:nvSpPr>
        <p:spPr>
          <a:xfrm>
            <a:off x="0" y="239151"/>
            <a:ext cx="12192000" cy="6386501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glow rad="152400">
              <a:schemeClr val="accent5">
                <a:satMod val="175000"/>
                <a:alpha val="39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630FB522-83F2-4867-BD04-8096E4DC91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9778639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3D294D0-E723-4F52-84F7-6A4F2A843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3784240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BE2AD06-CB0B-42D7-8A18-102378CE2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6764506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03BCE37-3DEF-49A5-8CB1-F9315CE4A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753173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6CAD5799-9A20-4D0B-83A1-6A40930D2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6" b="91561" l="9916" r="89873">
                        <a14:foregroundMark x1="18354" y1="84810" x2="26370" y2="84810"/>
                        <a14:foregroundMark x1="27215" y1="84810" x2="35232" y2="83333"/>
                        <a14:foregroundMark x1="20886" y1="86498" x2="26062" y2="87145"/>
                        <a14:foregroundMark x1="49559" y1="91477" x2="50861" y2="91794"/>
                        <a14:foregroundMark x1="56819" y1="92099" x2="57145" y2="92070"/>
                        <a14:foregroundMark x1="57384" y1="85865" x2="57384" y2="85865"/>
                        <a14:foregroundMark x1="57384" y1="85865" x2="56751" y2="86920"/>
                        <a14:foregroundMark x1="43882" y1="84810" x2="43460" y2="87342"/>
                        <a14:foregroundMark x1="43460" y1="85865" x2="41772" y2="86076"/>
                        <a14:backgroundMark x1="28903" y1="88819" x2="48734" y2="92616"/>
                        <a14:backgroundMark x1="50000" y1="91772" x2="50000" y2="88186"/>
                        <a14:backgroundMark x1="50000" y1="87764" x2="57806" y2="90928"/>
                        <a14:backgroundMark x1="57806" y1="90928" x2="65823" y2="89662"/>
                        <a14:backgroundMark x1="65823" y1="89662" x2="68776" y2="87131"/>
                        <a14:backgroundMark x1="31013" y1="87342" x2="31013" y2="87342"/>
                        <a14:backgroundMark x1="28692" y1="87131" x2="27848" y2="87131"/>
                        <a14:backgroundMark x1="25316" y1="88397" x2="33122" y2="87553"/>
                        <a14:backgroundMark x1="33122" y1="87553" x2="33333" y2="87553"/>
                        <a14:backgroundMark x1="23207" y1="77004" x2="27426" y2="76793"/>
                      </a14:backgroundRemoval>
                    </a14:imgEffect>
                    <a14:imgEffect>
                      <a14:colorTemperature colorTemp="63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205" y="781665"/>
            <a:ext cx="6076335" cy="607633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82414478-06F6-4084-B441-136798E55F68}"/>
              </a:ext>
            </a:extLst>
          </p:cNvPr>
          <p:cNvSpPr txBox="1"/>
          <p:nvPr/>
        </p:nvSpPr>
        <p:spPr>
          <a:xfrm>
            <a:off x="751952" y="606091"/>
            <a:ext cx="2886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BAD24AE-303F-4A63-93A7-098268549862}"/>
              </a:ext>
            </a:extLst>
          </p:cNvPr>
          <p:cNvSpPr txBox="1"/>
          <p:nvPr/>
        </p:nvSpPr>
        <p:spPr>
          <a:xfrm>
            <a:off x="999068" y="2346471"/>
            <a:ext cx="118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prstClr val="black"/>
                </a:solidFill>
                <a:latin typeface="Calibri" panose="020F0502020204030204"/>
              </a:rPr>
              <a:t>37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CC56720-1785-4DA3-973F-FB6437AA3F72}"/>
              </a:ext>
            </a:extLst>
          </p:cNvPr>
          <p:cNvSpPr txBox="1"/>
          <p:nvPr/>
        </p:nvSpPr>
        <p:spPr>
          <a:xfrm>
            <a:off x="1168402" y="3108474"/>
            <a:ext cx="8789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sz="46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32CFEBD-32AE-4061-B278-349B8E58551F}"/>
              </a:ext>
            </a:extLst>
          </p:cNvPr>
          <p:cNvSpPr txBox="1"/>
          <p:nvPr/>
        </p:nvSpPr>
        <p:spPr>
          <a:xfrm>
            <a:off x="816960" y="2534379"/>
            <a:ext cx="60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7720430-FDCB-4712-9861-22DBBE7B20D0}"/>
              </a:ext>
            </a:extLst>
          </p:cNvPr>
          <p:cNvCxnSpPr>
            <a:cxnSpLocks/>
          </p:cNvCxnSpPr>
          <p:nvPr/>
        </p:nvCxnSpPr>
        <p:spPr>
          <a:xfrm>
            <a:off x="751952" y="3921278"/>
            <a:ext cx="1468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92BFCE9-321C-4B82-8602-2243C6315DD6}"/>
              </a:ext>
            </a:extLst>
          </p:cNvPr>
          <p:cNvGrpSpPr/>
          <p:nvPr/>
        </p:nvGrpSpPr>
        <p:grpSpPr>
          <a:xfrm>
            <a:off x="6782184" y="2346471"/>
            <a:ext cx="1524865" cy="1574807"/>
            <a:chOff x="1605180" y="7552265"/>
            <a:chExt cx="1524865" cy="1574807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DF1E36C-E3B1-4F4D-852D-88D9100D1DEE}"/>
                </a:ext>
              </a:extLst>
            </p:cNvPr>
            <p:cNvSpPr txBox="1"/>
            <p:nvPr/>
          </p:nvSpPr>
          <p:spPr>
            <a:xfrm>
              <a:off x="1828798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78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464CD68-2C1D-4764-96CE-1085E1F5CFB3}"/>
                </a:ext>
              </a:extLst>
            </p:cNvPr>
            <p:cNvSpPr txBox="1"/>
            <p:nvPr/>
          </p:nvSpPr>
          <p:spPr>
            <a:xfrm>
              <a:off x="2009660" y="831774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CDF4B15-7EDF-4E43-B1E6-6992E48A1319}"/>
                </a:ext>
              </a:extLst>
            </p:cNvPr>
            <p:cNvSpPr txBox="1"/>
            <p:nvPr/>
          </p:nvSpPr>
          <p:spPr>
            <a:xfrm>
              <a:off x="1633243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3D5538B-0C96-45FA-865A-BF9D1C6F1944}"/>
                </a:ext>
              </a:extLst>
            </p:cNvPr>
            <p:cNvCxnSpPr>
              <a:cxnSpLocks/>
            </p:cNvCxnSpPr>
            <p:nvPr/>
          </p:nvCxnSpPr>
          <p:spPr>
            <a:xfrm>
              <a:off x="1605180" y="9127072"/>
              <a:ext cx="143873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6D85462-F7BC-4DB3-98C5-3AC1B6B162C4}"/>
              </a:ext>
            </a:extLst>
          </p:cNvPr>
          <p:cNvGrpSpPr/>
          <p:nvPr/>
        </p:nvGrpSpPr>
        <p:grpSpPr>
          <a:xfrm>
            <a:off x="3781840" y="2352137"/>
            <a:ext cx="1470540" cy="1572054"/>
            <a:chOff x="1542052" y="7542433"/>
            <a:chExt cx="1470540" cy="1572054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B9444FD-A942-43DA-A1E4-B6A213AFB9CF}"/>
                </a:ext>
              </a:extLst>
            </p:cNvPr>
            <p:cNvSpPr txBox="1"/>
            <p:nvPr/>
          </p:nvSpPr>
          <p:spPr>
            <a:xfrm>
              <a:off x="1777999" y="7542433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2014565-6333-47AD-A82C-8483234FB7BB}"/>
                </a:ext>
              </a:extLst>
            </p:cNvPr>
            <p:cNvSpPr txBox="1"/>
            <p:nvPr/>
          </p:nvSpPr>
          <p:spPr>
            <a:xfrm>
              <a:off x="1786155" y="831426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3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E50F6A0-0737-4579-9CFB-31627CCA22A6}"/>
                </a:ext>
              </a:extLst>
            </p:cNvPr>
            <p:cNvSpPr txBox="1"/>
            <p:nvPr/>
          </p:nvSpPr>
          <p:spPr>
            <a:xfrm>
              <a:off x="1585930" y="7765299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1963A88-903C-4B7C-B085-C397909B454C}"/>
                </a:ext>
              </a:extLst>
            </p:cNvPr>
            <p:cNvCxnSpPr>
              <a:cxnSpLocks/>
            </p:cNvCxnSpPr>
            <p:nvPr/>
          </p:nvCxnSpPr>
          <p:spPr>
            <a:xfrm>
              <a:off x="1542052" y="9110139"/>
              <a:ext cx="14705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5D831CF-852C-4DB4-8942-7FD9CECC1DFF}"/>
              </a:ext>
            </a:extLst>
          </p:cNvPr>
          <p:cNvGrpSpPr/>
          <p:nvPr/>
        </p:nvGrpSpPr>
        <p:grpSpPr>
          <a:xfrm>
            <a:off x="9782070" y="2346471"/>
            <a:ext cx="1456399" cy="1562215"/>
            <a:chOff x="1569404" y="7552265"/>
            <a:chExt cx="1456399" cy="156221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BD3D369-8DE0-425C-94DF-23901FD37003}"/>
                </a:ext>
              </a:extLst>
            </p:cNvPr>
            <p:cNvSpPr txBox="1"/>
            <p:nvPr/>
          </p:nvSpPr>
          <p:spPr>
            <a:xfrm>
              <a:off x="1836267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83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327E921-6FF0-4041-B434-021D0D51CEA7}"/>
                </a:ext>
              </a:extLst>
            </p:cNvPr>
            <p:cNvSpPr txBox="1"/>
            <p:nvPr/>
          </p:nvSpPr>
          <p:spPr>
            <a:xfrm>
              <a:off x="1880671" y="8314261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966B825-F9AF-48E8-B2AF-E3748ADBE60B}"/>
                </a:ext>
              </a:extLst>
            </p:cNvPr>
            <p:cNvSpPr txBox="1"/>
            <p:nvPr/>
          </p:nvSpPr>
          <p:spPr>
            <a:xfrm>
              <a:off x="1616310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D9944DE-0B0C-444E-B1B9-1F256F907322}"/>
                </a:ext>
              </a:extLst>
            </p:cNvPr>
            <p:cNvCxnSpPr>
              <a:cxnSpLocks/>
            </p:cNvCxnSpPr>
            <p:nvPr/>
          </p:nvCxnSpPr>
          <p:spPr>
            <a:xfrm>
              <a:off x="1569404" y="9110139"/>
              <a:ext cx="145639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49A1F3E3-4BC2-4EDA-A85B-E85C31857C6A}"/>
              </a:ext>
            </a:extLst>
          </p:cNvPr>
          <p:cNvSpPr txBox="1"/>
          <p:nvPr/>
        </p:nvSpPr>
        <p:spPr>
          <a:xfrm>
            <a:off x="1507067" y="3887415"/>
            <a:ext cx="47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BFD3721-30EA-47BA-AB3D-635AF950DF32}"/>
              </a:ext>
            </a:extLst>
          </p:cNvPr>
          <p:cNvSpPr txBox="1"/>
          <p:nvPr/>
        </p:nvSpPr>
        <p:spPr>
          <a:xfrm>
            <a:off x="1168402" y="3887415"/>
            <a:ext cx="47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7F44276-6405-4C4A-BAF2-F6433145E92C}"/>
              </a:ext>
            </a:extLst>
          </p:cNvPr>
          <p:cNvSpPr txBox="1"/>
          <p:nvPr/>
        </p:nvSpPr>
        <p:spPr>
          <a:xfrm>
            <a:off x="7209007" y="3870484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B511E68-35B7-48A0-803B-D94DE762F046}"/>
              </a:ext>
            </a:extLst>
          </p:cNvPr>
          <p:cNvSpPr txBox="1"/>
          <p:nvPr/>
        </p:nvSpPr>
        <p:spPr>
          <a:xfrm>
            <a:off x="4220991" y="3885979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7BDE2E3-50B3-469E-B0F6-1E21769C7F4E}"/>
              </a:ext>
            </a:extLst>
          </p:cNvPr>
          <p:cNvSpPr txBox="1"/>
          <p:nvPr/>
        </p:nvSpPr>
        <p:spPr>
          <a:xfrm>
            <a:off x="10193867" y="3870482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srgbClr val="FF0000"/>
                </a:solidFill>
                <a:latin typeface="Calibri" panose="020F0502020204030204"/>
              </a:rPr>
              <a:t>81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86" grpId="1"/>
      <p:bldP spid="87" grpId="0"/>
      <p:bldP spid="88" grpId="0"/>
      <p:bldP spid="89" grpId="0"/>
      <p:bldP spid="108" grpId="0"/>
      <p:bldP spid="109" grpId="0"/>
      <p:bldP spid="111" grpId="0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picture containing nature&#10;&#10;Description automatically generated">
            <a:extLst>
              <a:ext uri="{FF2B5EF4-FFF2-40B4-BE49-F238E27FC236}">
                <a16:creationId xmlns:a16="http://schemas.microsoft.com/office/drawing/2014/main" id="{AE590B4E-DC0D-984F-8304-50DD3E279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2" r="1746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0" name="Rectangle: Rounded Corners 2">
            <a:extLst>
              <a:ext uri="{FF2B5EF4-FFF2-40B4-BE49-F238E27FC236}">
                <a16:creationId xmlns:a16="http://schemas.microsoft.com/office/drawing/2014/main" id="{4CD97DA0-9678-5041-945C-BBA2B6991228}"/>
              </a:ext>
            </a:extLst>
          </p:cNvPr>
          <p:cNvSpPr/>
          <p:nvPr/>
        </p:nvSpPr>
        <p:spPr>
          <a:xfrm>
            <a:off x="225084" y="239151"/>
            <a:ext cx="11737068" cy="6386501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 rad="152400">
              <a:srgbClr val="F09E67">
                <a:alpha val="39000"/>
              </a:srgbClr>
            </a:glow>
            <a:reflection blurRad="571500" stA="53000" endPos="65000" dist="1270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630FB522-83F2-4867-BD04-8096E4DC91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9778639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3D294D0-E723-4F52-84F7-6A4F2A843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3784240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BE2AD06-CB0B-42D7-8A18-102378CE2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6764506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03BCE37-3DEF-49A5-8CB1-F9315CE4A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753173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6CAD5799-9A20-4D0B-83A1-6A40930D2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6" b="91561" l="9916" r="89873">
                        <a14:foregroundMark x1="18354" y1="84810" x2="26370" y2="84810"/>
                        <a14:foregroundMark x1="27215" y1="84810" x2="35232" y2="83333"/>
                        <a14:foregroundMark x1="20886" y1="86498" x2="26062" y2="87145"/>
                        <a14:foregroundMark x1="49559" y1="91477" x2="50861" y2="91794"/>
                        <a14:foregroundMark x1="56819" y1="92099" x2="57145" y2="92070"/>
                        <a14:foregroundMark x1="57384" y1="85865" x2="57384" y2="85865"/>
                        <a14:foregroundMark x1="57384" y1="85865" x2="56751" y2="86920"/>
                        <a14:foregroundMark x1="43882" y1="84810" x2="43460" y2="87342"/>
                        <a14:foregroundMark x1="43460" y1="85865" x2="41772" y2="86076"/>
                        <a14:backgroundMark x1="28903" y1="88819" x2="48734" y2="92616"/>
                        <a14:backgroundMark x1="50000" y1="91772" x2="50000" y2="88186"/>
                        <a14:backgroundMark x1="50000" y1="87764" x2="57806" y2="90928"/>
                        <a14:backgroundMark x1="57806" y1="90928" x2="65823" y2="89662"/>
                        <a14:backgroundMark x1="65823" y1="89662" x2="68776" y2="87131"/>
                        <a14:backgroundMark x1="31013" y1="87342" x2="31013" y2="87342"/>
                        <a14:backgroundMark x1="28692" y1="87131" x2="27848" y2="87131"/>
                        <a14:backgroundMark x1="25316" y1="88397" x2="33122" y2="87553"/>
                        <a14:backgroundMark x1="33122" y1="87553" x2="33333" y2="87553"/>
                        <a14:backgroundMark x1="23207" y1="77004" x2="27426" y2="76793"/>
                      </a14:backgroundRemoval>
                    </a14:imgEffect>
                    <a14:imgEffect>
                      <a14:colorTemperature colorTemp="63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205" y="781665"/>
            <a:ext cx="6076335" cy="607633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82414478-06F6-4084-B441-136798E55F68}"/>
              </a:ext>
            </a:extLst>
          </p:cNvPr>
          <p:cNvSpPr txBox="1"/>
          <p:nvPr/>
        </p:nvSpPr>
        <p:spPr>
          <a:xfrm>
            <a:off x="751952" y="606091"/>
            <a:ext cx="5452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BAD24AE-303F-4A63-93A7-098268549862}"/>
              </a:ext>
            </a:extLst>
          </p:cNvPr>
          <p:cNvSpPr txBox="1"/>
          <p:nvPr/>
        </p:nvSpPr>
        <p:spPr>
          <a:xfrm>
            <a:off x="999068" y="2912519"/>
            <a:ext cx="118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prstClr val="black"/>
                </a:solidFill>
                <a:latin typeface="Calibri" panose="020F0502020204030204"/>
              </a:rPr>
              <a:t>46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CC56720-1785-4DA3-973F-FB6437AA3F72}"/>
              </a:ext>
            </a:extLst>
          </p:cNvPr>
          <p:cNvSpPr txBox="1"/>
          <p:nvPr/>
        </p:nvSpPr>
        <p:spPr>
          <a:xfrm>
            <a:off x="1168402" y="3674522"/>
            <a:ext cx="8789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sz="46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32CFEBD-32AE-4061-B278-349B8E58551F}"/>
              </a:ext>
            </a:extLst>
          </p:cNvPr>
          <p:cNvSpPr txBox="1"/>
          <p:nvPr/>
        </p:nvSpPr>
        <p:spPr>
          <a:xfrm>
            <a:off x="816960" y="3100427"/>
            <a:ext cx="60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7720430-FDCB-4712-9861-22DBBE7B20D0}"/>
              </a:ext>
            </a:extLst>
          </p:cNvPr>
          <p:cNvCxnSpPr>
            <a:cxnSpLocks/>
          </p:cNvCxnSpPr>
          <p:nvPr/>
        </p:nvCxnSpPr>
        <p:spPr>
          <a:xfrm>
            <a:off x="751952" y="4487326"/>
            <a:ext cx="1468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92BFCE9-321C-4B82-8602-2243C6315DD6}"/>
              </a:ext>
            </a:extLst>
          </p:cNvPr>
          <p:cNvGrpSpPr/>
          <p:nvPr/>
        </p:nvGrpSpPr>
        <p:grpSpPr>
          <a:xfrm>
            <a:off x="6782184" y="2912519"/>
            <a:ext cx="1524865" cy="1574807"/>
            <a:chOff x="1605180" y="7552265"/>
            <a:chExt cx="1524865" cy="1574807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DF1E36C-E3B1-4F4D-852D-88D9100D1DEE}"/>
                </a:ext>
              </a:extLst>
            </p:cNvPr>
            <p:cNvSpPr txBox="1"/>
            <p:nvPr/>
          </p:nvSpPr>
          <p:spPr>
            <a:xfrm>
              <a:off x="1828798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28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464CD68-2C1D-4764-96CE-1085E1F5CFB3}"/>
                </a:ext>
              </a:extLst>
            </p:cNvPr>
            <p:cNvSpPr txBox="1"/>
            <p:nvPr/>
          </p:nvSpPr>
          <p:spPr>
            <a:xfrm>
              <a:off x="2009660" y="831774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7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CDF4B15-7EDF-4E43-B1E6-6992E48A1319}"/>
                </a:ext>
              </a:extLst>
            </p:cNvPr>
            <p:cNvSpPr txBox="1"/>
            <p:nvPr/>
          </p:nvSpPr>
          <p:spPr>
            <a:xfrm>
              <a:off x="1633243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3D5538B-0C96-45FA-865A-BF9D1C6F1944}"/>
                </a:ext>
              </a:extLst>
            </p:cNvPr>
            <p:cNvCxnSpPr>
              <a:cxnSpLocks/>
            </p:cNvCxnSpPr>
            <p:nvPr/>
          </p:nvCxnSpPr>
          <p:spPr>
            <a:xfrm>
              <a:off x="1605180" y="9127072"/>
              <a:ext cx="143873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6D85462-F7BC-4DB3-98C5-3AC1B6B162C4}"/>
              </a:ext>
            </a:extLst>
          </p:cNvPr>
          <p:cNvGrpSpPr/>
          <p:nvPr/>
        </p:nvGrpSpPr>
        <p:grpSpPr>
          <a:xfrm>
            <a:off x="3781840" y="2918185"/>
            <a:ext cx="1470540" cy="1572054"/>
            <a:chOff x="1542052" y="7542433"/>
            <a:chExt cx="1470540" cy="1572054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B9444FD-A942-43DA-A1E4-B6A213AFB9CF}"/>
                </a:ext>
              </a:extLst>
            </p:cNvPr>
            <p:cNvSpPr txBox="1"/>
            <p:nvPr/>
          </p:nvSpPr>
          <p:spPr>
            <a:xfrm>
              <a:off x="1777999" y="7542433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58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2014565-6333-47AD-A82C-8483234FB7BB}"/>
                </a:ext>
              </a:extLst>
            </p:cNvPr>
            <p:cNvSpPr txBox="1"/>
            <p:nvPr/>
          </p:nvSpPr>
          <p:spPr>
            <a:xfrm>
              <a:off x="1786155" y="831426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4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E50F6A0-0737-4579-9CFB-31627CCA22A6}"/>
                </a:ext>
              </a:extLst>
            </p:cNvPr>
            <p:cNvSpPr txBox="1"/>
            <p:nvPr/>
          </p:nvSpPr>
          <p:spPr>
            <a:xfrm>
              <a:off x="1585930" y="7765299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1963A88-903C-4B7C-B085-C397909B454C}"/>
                </a:ext>
              </a:extLst>
            </p:cNvPr>
            <p:cNvCxnSpPr>
              <a:cxnSpLocks/>
            </p:cNvCxnSpPr>
            <p:nvPr/>
          </p:nvCxnSpPr>
          <p:spPr>
            <a:xfrm>
              <a:off x="1542052" y="9110139"/>
              <a:ext cx="14705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5D831CF-852C-4DB4-8942-7FD9CECC1DFF}"/>
              </a:ext>
            </a:extLst>
          </p:cNvPr>
          <p:cNvGrpSpPr/>
          <p:nvPr/>
        </p:nvGrpSpPr>
        <p:grpSpPr>
          <a:xfrm>
            <a:off x="9767556" y="2912519"/>
            <a:ext cx="1456399" cy="1562215"/>
            <a:chOff x="1569404" y="7552265"/>
            <a:chExt cx="1456399" cy="156221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BD3D369-8DE0-425C-94DF-23901FD37003}"/>
                </a:ext>
              </a:extLst>
            </p:cNvPr>
            <p:cNvSpPr txBox="1"/>
            <p:nvPr/>
          </p:nvSpPr>
          <p:spPr>
            <a:xfrm>
              <a:off x="1821753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69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327E921-6FF0-4041-B434-021D0D51CEA7}"/>
                </a:ext>
              </a:extLst>
            </p:cNvPr>
            <p:cNvSpPr txBox="1"/>
            <p:nvPr/>
          </p:nvSpPr>
          <p:spPr>
            <a:xfrm>
              <a:off x="1880671" y="8314261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9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966B825-F9AF-48E8-B2AF-E3748ADBE60B}"/>
                </a:ext>
              </a:extLst>
            </p:cNvPr>
            <p:cNvSpPr txBox="1"/>
            <p:nvPr/>
          </p:nvSpPr>
          <p:spPr>
            <a:xfrm>
              <a:off x="1645338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D9944DE-0B0C-444E-B1B9-1F256F907322}"/>
                </a:ext>
              </a:extLst>
            </p:cNvPr>
            <p:cNvCxnSpPr>
              <a:cxnSpLocks/>
            </p:cNvCxnSpPr>
            <p:nvPr/>
          </p:nvCxnSpPr>
          <p:spPr>
            <a:xfrm>
              <a:off x="1569404" y="9110139"/>
              <a:ext cx="145639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49A1F3E3-4BC2-4EDA-A85B-E85C31857C6A}"/>
              </a:ext>
            </a:extLst>
          </p:cNvPr>
          <p:cNvSpPr txBox="1"/>
          <p:nvPr/>
        </p:nvSpPr>
        <p:spPr>
          <a:xfrm>
            <a:off x="1228875" y="4438949"/>
            <a:ext cx="7917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srgbClr val="FF0000"/>
                </a:solidFill>
                <a:latin typeface="Calibri" panose="020F0502020204030204"/>
              </a:rPr>
              <a:t>41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7F44276-6405-4C4A-BAF2-F6433145E92C}"/>
              </a:ext>
            </a:extLst>
          </p:cNvPr>
          <p:cNvSpPr txBox="1"/>
          <p:nvPr/>
        </p:nvSpPr>
        <p:spPr>
          <a:xfrm>
            <a:off x="7223521" y="4436532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B511E68-35B7-48A0-803B-D94DE762F046}"/>
              </a:ext>
            </a:extLst>
          </p:cNvPr>
          <p:cNvSpPr txBox="1"/>
          <p:nvPr/>
        </p:nvSpPr>
        <p:spPr>
          <a:xfrm>
            <a:off x="4250019" y="4437513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7BDE2E3-50B3-469E-B0F6-1E21769C7F4E}"/>
              </a:ext>
            </a:extLst>
          </p:cNvPr>
          <p:cNvSpPr txBox="1"/>
          <p:nvPr/>
        </p:nvSpPr>
        <p:spPr>
          <a:xfrm>
            <a:off x="10208381" y="4436530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srgbClr val="FF0000"/>
                </a:solidFill>
                <a:latin typeface="Calibri" panose="020F0502020204030204"/>
              </a:rPr>
              <a:t>60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E9BEAE-9D51-4649-859E-D2B6D509B357}"/>
              </a:ext>
            </a:extLst>
          </p:cNvPr>
          <p:cNvSpPr txBox="1"/>
          <p:nvPr/>
        </p:nvSpPr>
        <p:spPr>
          <a:xfrm>
            <a:off x="491067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46 - 5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7AA84B-DE53-3F4B-B75D-17C608A63778}"/>
              </a:ext>
            </a:extLst>
          </p:cNvPr>
          <p:cNvSpPr txBox="1"/>
          <p:nvPr/>
        </p:nvSpPr>
        <p:spPr>
          <a:xfrm>
            <a:off x="6570994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28 - 7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4ADFE3-4E44-9942-9009-412606D45ADC}"/>
              </a:ext>
            </a:extLst>
          </p:cNvPr>
          <p:cNvSpPr txBox="1"/>
          <p:nvPr/>
        </p:nvSpPr>
        <p:spPr>
          <a:xfrm>
            <a:off x="3621150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58 - 4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97264B-5A41-3941-A382-635D349A5B8C}"/>
              </a:ext>
            </a:extLst>
          </p:cNvPr>
          <p:cNvSpPr txBox="1"/>
          <p:nvPr/>
        </p:nvSpPr>
        <p:spPr>
          <a:xfrm>
            <a:off x="9499600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69 - 9</a:t>
            </a:r>
          </a:p>
        </p:txBody>
      </p:sp>
      <p:pic>
        <p:nvPicPr>
          <p:cNvPr id="39" name="Picture 38" descr="A picture containing doll&#10;&#10;Description automatically generated">
            <a:extLst>
              <a:ext uri="{FF2B5EF4-FFF2-40B4-BE49-F238E27FC236}">
                <a16:creationId xmlns:a16="http://schemas.microsoft.com/office/drawing/2014/main" id="{1CB38957-D3B5-554A-A6BD-A72DDA4B5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0" b="98331" l="9752" r="99113">
                        <a14:foregroundMark x1="26241" y1="74124" x2="26241" y2="74124"/>
                        <a14:foregroundMark x1="59574" y1="61937" x2="59574" y2="61937"/>
                        <a14:foregroundMark x1="52482" y1="61269" x2="84574" y2="63105"/>
                        <a14:foregroundMark x1="84929" y1="63606" x2="69504" y2="34224"/>
                        <a14:foregroundMark x1="69504" y1="34224" x2="46631" y2="13523"/>
                        <a14:foregroundMark x1="52128" y1="42905" x2="52128" y2="98497"/>
                        <a14:foregroundMark x1="52128" y1="84474" x2="45213" y2="50918"/>
                        <a14:foregroundMark x1="62057" y1="62771" x2="80674" y2="72621"/>
                        <a14:foregroundMark x1="81028" y1="72621" x2="86879" y2="67112"/>
                        <a14:foregroundMark x1="86879" y1="67112" x2="93440" y2="64441"/>
                        <a14:foregroundMark x1="94858" y1="63773" x2="97340" y2="59933"/>
                        <a14:foregroundMark x1="95922" y1="52922" x2="95922" y2="52922"/>
                        <a14:foregroundMark x1="96631" y1="52922" x2="99113" y2="55593"/>
                        <a14:foregroundMark x1="88652" y1="40902" x2="88652" y2="40902"/>
                        <a14:foregroundMark x1="29255" y1="54591" x2="29255" y2="54591"/>
                        <a14:foregroundMark x1="26241" y1="55760" x2="35461" y2="42738"/>
                        <a14:foregroundMark x1="35816" y1="45409" x2="39184" y2="53255"/>
                        <a14:foregroundMark x1="39184" y1="53255" x2="43440" y2="53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969" y="5031846"/>
            <a:ext cx="1737698" cy="184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6" grpId="0"/>
      <p:bldP spid="87" grpId="0"/>
      <p:bldP spid="88" grpId="0"/>
      <p:bldP spid="89" grpId="0"/>
      <p:bldP spid="108" grpId="0"/>
      <p:bldP spid="111" grpId="0"/>
      <p:bldP spid="112" grpId="0"/>
      <p:bldP spid="11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:a16="http://schemas.microsoft.com/office/drawing/2014/main" id="{E7D375F2-2693-154F-8D00-A360C905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4" y="-343532"/>
            <a:ext cx="11257277" cy="7201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>
            <a:extLst>
              <a:ext uri="{FF2B5EF4-FFF2-40B4-BE49-F238E27FC236}">
                <a16:creationId xmlns:a16="http://schemas.microsoft.com/office/drawing/2014/main" id="{B1E4706F-B89E-CC44-B30A-E79B494B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273" y="381133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F71F0F-9FA0-B34A-B7FD-469BA2D40F08}"/>
              </a:ext>
            </a:extLst>
          </p:cNvPr>
          <p:cNvSpPr txBox="1"/>
          <p:nvPr/>
        </p:nvSpPr>
        <p:spPr>
          <a:xfrm rot="19836998">
            <a:off x="1285097" y="1583835"/>
            <a:ext cx="206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FC6CE-8D5A-0E4A-99D0-B43BDC404C4F}"/>
              </a:ext>
            </a:extLst>
          </p:cNvPr>
          <p:cNvSpPr txBox="1"/>
          <p:nvPr/>
        </p:nvSpPr>
        <p:spPr>
          <a:xfrm>
            <a:off x="1925592" y="2982627"/>
            <a:ext cx="8340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Củng cố, dặn dò</a:t>
            </a:r>
            <a:endParaRPr kumimoji="0" lang="en-VN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9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4" y="-343532"/>
            <a:ext cx="11257277" cy="7201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273" y="381133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6A3D1-5764-B649-ADF9-4FA98EAEBC93}"/>
              </a:ext>
            </a:extLst>
          </p:cNvPr>
          <p:cNvSpPr txBox="1"/>
          <p:nvPr/>
        </p:nvSpPr>
        <p:spPr>
          <a:xfrm rot="19836998">
            <a:off x="1272419" y="1340933"/>
            <a:ext cx="2063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25EAD-28C7-4341-9654-CA082C32D3B0}"/>
              </a:ext>
            </a:extLst>
          </p:cNvPr>
          <p:cNvSpPr txBox="1"/>
          <p:nvPr/>
        </p:nvSpPr>
        <p:spPr>
          <a:xfrm>
            <a:off x="3422817" y="2367171"/>
            <a:ext cx="55234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V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Truyền điện </a:t>
            </a:r>
          </a:p>
        </p:txBody>
      </p:sp>
    </p:spTree>
    <p:extLst>
      <p:ext uri="{BB962C8B-B14F-4D97-AF65-F5344CB8AC3E}">
        <p14:creationId xmlns:p14="http://schemas.microsoft.com/office/powerpoint/2010/main" val="1399468208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CE1E1D-5607-2747-9668-0A0B93D5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04"/>
          <a:stretch/>
        </p:blipFill>
        <p:spPr>
          <a:xfrm>
            <a:off x="0" y="1401681"/>
            <a:ext cx="12192000" cy="4501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68129-E2E5-C841-BE1F-D8F1B810D3B9}"/>
              </a:ext>
            </a:extLst>
          </p:cNvPr>
          <p:cNvSpPr txBox="1"/>
          <p:nvPr/>
        </p:nvSpPr>
        <p:spPr>
          <a:xfrm>
            <a:off x="4044706" y="412735"/>
            <a:ext cx="3880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/>
              <a:t>Bức tranh vẽ gì?</a:t>
            </a:r>
          </a:p>
        </p:txBody>
      </p:sp>
    </p:spTree>
    <p:extLst>
      <p:ext uri="{BB962C8B-B14F-4D97-AF65-F5344CB8AC3E}">
        <p14:creationId xmlns:p14="http://schemas.microsoft.com/office/powerpoint/2010/main" val="52513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4" y="-343532"/>
            <a:ext cx="11257277" cy="7201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273" y="381133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6A3D1-5764-B649-ADF9-4FA98EAEBC93}"/>
              </a:ext>
            </a:extLst>
          </p:cNvPr>
          <p:cNvSpPr txBox="1"/>
          <p:nvPr/>
        </p:nvSpPr>
        <p:spPr>
          <a:xfrm rot="19836998">
            <a:off x="1285097" y="1583835"/>
            <a:ext cx="206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25EAD-28C7-4341-9654-CA082C32D3B0}"/>
              </a:ext>
            </a:extLst>
          </p:cNvPr>
          <p:cNvSpPr txBox="1"/>
          <p:nvPr/>
        </p:nvSpPr>
        <p:spPr>
          <a:xfrm>
            <a:off x="1925592" y="2982627"/>
            <a:ext cx="8340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Hình thành kiến thức</a:t>
            </a:r>
            <a:endParaRPr kumimoji="0" lang="en-VN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01561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6803" descr="PPT素材-03">
            <a:extLst>
              <a:ext uri="{FF2B5EF4-FFF2-40B4-BE49-F238E27FC236}">
                <a16:creationId xmlns:a16="http://schemas.microsoft.com/office/drawing/2014/main" id="{8746F5D6-751E-0740-8D44-5CCBFD0FA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85"/>
            <a:ext cx="12192000" cy="68799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4C00F-5037-F24D-9C9F-F16CD4B77910}"/>
              </a:ext>
            </a:extLst>
          </p:cNvPr>
          <p:cNvSpPr txBox="1"/>
          <p:nvPr/>
        </p:nvSpPr>
        <p:spPr>
          <a:xfrm>
            <a:off x="2456329" y="2832847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8800" dirty="0"/>
              <a:t>27 – 4 = ?</a:t>
            </a:r>
          </a:p>
        </p:txBody>
      </p:sp>
    </p:spTree>
    <p:extLst>
      <p:ext uri="{BB962C8B-B14F-4D97-AF65-F5344CB8AC3E}">
        <p14:creationId xmlns:p14="http://schemas.microsoft.com/office/powerpoint/2010/main" val="258810075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D032577-B2AB-B74F-851C-489C4334AD29}"/>
              </a:ext>
            </a:extLst>
          </p:cNvPr>
          <p:cNvSpPr/>
          <p:nvPr/>
        </p:nvSpPr>
        <p:spPr>
          <a:xfrm>
            <a:off x="5942547" y="651901"/>
            <a:ext cx="5567555" cy="5088835"/>
          </a:xfrm>
          <a:prstGeom prst="round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23DF992-D98B-4D4B-A8B7-8DA3D136CF40}"/>
              </a:ext>
            </a:extLst>
          </p:cNvPr>
          <p:cNvGrpSpPr/>
          <p:nvPr/>
        </p:nvGrpSpPr>
        <p:grpSpPr>
          <a:xfrm>
            <a:off x="7390657" y="828674"/>
            <a:ext cx="2651235" cy="4786313"/>
            <a:chOff x="8553450" y="247650"/>
            <a:chExt cx="3390900" cy="44196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DAA2C08-32C0-1B46-93E3-399936C623E8}"/>
                </a:ext>
              </a:extLst>
            </p:cNvPr>
            <p:cNvSpPr/>
            <p:nvPr/>
          </p:nvSpPr>
          <p:spPr>
            <a:xfrm>
              <a:off x="8553450" y="247650"/>
              <a:ext cx="3371850" cy="44196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E72DAD1-4AE0-CD4B-B1D6-A5E125241FED}"/>
                </a:ext>
              </a:extLst>
            </p:cNvPr>
            <p:cNvSpPr/>
            <p:nvPr/>
          </p:nvSpPr>
          <p:spPr>
            <a:xfrm>
              <a:off x="8553450" y="247651"/>
              <a:ext cx="3390900" cy="7038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EC51E2F-5031-3544-B77D-69BBA1BA1974}"/>
                </a:ext>
              </a:extLst>
            </p:cNvPr>
            <p:cNvCxnSpPr>
              <a:cxnSpLocks/>
              <a:stCxn id="138" idx="0"/>
              <a:endCxn id="137" idx="2"/>
            </p:cNvCxnSpPr>
            <p:nvPr/>
          </p:nvCxnSpPr>
          <p:spPr>
            <a:xfrm flipH="1">
              <a:off x="10239375" y="247651"/>
              <a:ext cx="9525" cy="4419599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F2B51FD4-E56D-0241-9B6A-79B7D4BFE57D}"/>
                </a:ext>
              </a:extLst>
            </p:cNvPr>
            <p:cNvSpPr txBox="1"/>
            <p:nvPr/>
          </p:nvSpPr>
          <p:spPr>
            <a:xfrm>
              <a:off x="8667749" y="361950"/>
              <a:ext cx="1428749" cy="57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</a:rPr>
                <a:t>Chục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62AA783-FB1D-F444-81CD-4DA7DEB7AB1E}"/>
                </a:ext>
              </a:extLst>
            </p:cNvPr>
            <p:cNvSpPr txBox="1"/>
            <p:nvPr/>
          </p:nvSpPr>
          <p:spPr>
            <a:xfrm>
              <a:off x="10344149" y="431455"/>
              <a:ext cx="1428749" cy="47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Đ</a:t>
              </a:r>
              <a:r>
                <a:rPr lang="vi-VN" sz="2200" b="1" dirty="0">
                  <a:solidFill>
                    <a:schemeClr val="bg1"/>
                  </a:solidFill>
                </a:rPr>
                <a:t>ơ</a:t>
              </a:r>
              <a:r>
                <a:rPr lang="en-US" sz="2200" b="1" dirty="0">
                  <a:solidFill>
                    <a:schemeClr val="bg1"/>
                  </a:solidFill>
                </a:rPr>
                <a:t>n </a:t>
              </a:r>
              <a:r>
                <a:rPr lang="en-US" sz="2200" b="1" dirty="0" err="1">
                  <a:solidFill>
                    <a:schemeClr val="bg1"/>
                  </a:solidFill>
                </a:rPr>
                <a:t>vị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EF200932-17F1-EA4A-ADB3-FE8D3A17D822}"/>
              </a:ext>
            </a:extLst>
          </p:cNvPr>
          <p:cNvSpPr/>
          <p:nvPr/>
        </p:nvSpPr>
        <p:spPr>
          <a:xfrm>
            <a:off x="290286" y="651901"/>
            <a:ext cx="4746171" cy="5088835"/>
          </a:xfrm>
          <a:prstGeom prst="round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278D406-29F8-494C-81B2-8E495BAFBEAE}"/>
              </a:ext>
            </a:extLst>
          </p:cNvPr>
          <p:cNvGrpSpPr/>
          <p:nvPr/>
        </p:nvGrpSpPr>
        <p:grpSpPr>
          <a:xfrm>
            <a:off x="995366" y="1796689"/>
            <a:ext cx="1122699" cy="2794891"/>
            <a:chOff x="1151820" y="1329545"/>
            <a:chExt cx="1122699" cy="279489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EB9A769-2C37-9449-87B7-DB3C94CA9207}"/>
                </a:ext>
              </a:extLst>
            </p:cNvPr>
            <p:cNvGrpSpPr/>
            <p:nvPr/>
          </p:nvGrpSpPr>
          <p:grpSpPr>
            <a:xfrm>
              <a:off x="1151820" y="1329545"/>
              <a:ext cx="388967" cy="2788717"/>
              <a:chOff x="1050082" y="1271500"/>
              <a:chExt cx="388967" cy="278871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C11B98F-BDFF-A746-BAD7-63D58BEA55AC}"/>
                  </a:ext>
                </a:extLst>
              </p:cNvPr>
              <p:cNvGrpSpPr/>
              <p:nvPr/>
            </p:nvGrpSpPr>
            <p:grpSpPr>
              <a:xfrm>
                <a:off x="1053296" y="2586549"/>
                <a:ext cx="378602" cy="1473668"/>
                <a:chOff x="1053296" y="1265749"/>
                <a:chExt cx="378602" cy="1473668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C3B3A7AC-867B-7649-80CC-E823B2229F54}"/>
                    </a:ext>
                  </a:extLst>
                </p:cNvPr>
                <p:cNvGrpSpPr/>
                <p:nvPr/>
              </p:nvGrpSpPr>
              <p:grpSpPr>
                <a:xfrm>
                  <a:off x="1053296" y="2314221"/>
                  <a:ext cx="378602" cy="425196"/>
                  <a:chOff x="1053296" y="1260121"/>
                  <a:chExt cx="378602" cy="425196"/>
                </a:xfrm>
              </p:grpSpPr>
              <p:sp>
                <p:nvSpPr>
                  <p:cNvPr id="50" name="Rectangle 3">
                    <a:extLst>
                      <a:ext uri="{FF2B5EF4-FFF2-40B4-BE49-F238E27FC236}">
                        <a16:creationId xmlns:a16="http://schemas.microsoft.com/office/drawing/2014/main" id="{A4446A82-C2D7-014F-976D-F2463A26BEBD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60121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51" name="Rectangle 4">
                    <a:extLst>
                      <a:ext uri="{FF2B5EF4-FFF2-40B4-BE49-F238E27FC236}">
                        <a16:creationId xmlns:a16="http://schemas.microsoft.com/office/drawing/2014/main" id="{0AD31E07-F64F-1043-BF4E-88C259DFF09A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DF984CC5-FD80-E342-8182-23942395FADA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19099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A1C07E83-5CEF-BF41-BE67-B82CCC25FD91}"/>
                    </a:ext>
                  </a:extLst>
                </p:cNvPr>
                <p:cNvGrpSpPr/>
                <p:nvPr/>
              </p:nvGrpSpPr>
              <p:grpSpPr>
                <a:xfrm>
                  <a:off x="1053296" y="2048363"/>
                  <a:ext cx="378602" cy="425196"/>
                  <a:chOff x="1053296" y="1260963"/>
                  <a:chExt cx="378602" cy="425196"/>
                </a:xfrm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AA1D4D5-5376-AB4B-AC7B-EC3C6681C608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19941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47" name="Rectangle 3">
                    <a:extLst>
                      <a:ext uri="{FF2B5EF4-FFF2-40B4-BE49-F238E27FC236}">
                        <a16:creationId xmlns:a16="http://schemas.microsoft.com/office/drawing/2014/main" id="{E945E7BF-16A5-E14F-B705-022495BEB2BF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60963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48" name="Rectangle 4">
                    <a:extLst>
                      <a:ext uri="{FF2B5EF4-FFF2-40B4-BE49-F238E27FC236}">
                        <a16:creationId xmlns:a16="http://schemas.microsoft.com/office/drawing/2014/main" id="{F24C56E9-E2D6-934C-BBB2-4B267C9984E7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28419C21-E6F1-6A4C-89AA-CF68EBDB456D}"/>
                    </a:ext>
                  </a:extLst>
                </p:cNvPr>
                <p:cNvGrpSpPr/>
                <p:nvPr/>
              </p:nvGrpSpPr>
              <p:grpSpPr>
                <a:xfrm>
                  <a:off x="1053296" y="17864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B58ED02F-09F3-834C-9E55-61C334DD025B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44" name="Rectangle 3">
                    <a:extLst>
                      <a:ext uri="{FF2B5EF4-FFF2-40B4-BE49-F238E27FC236}">
                        <a16:creationId xmlns:a16="http://schemas.microsoft.com/office/drawing/2014/main" id="{57627EFB-4EA1-3440-95BA-E3AF0060D38B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45" name="Rectangle 4">
                    <a:extLst>
                      <a:ext uri="{FF2B5EF4-FFF2-40B4-BE49-F238E27FC236}">
                        <a16:creationId xmlns:a16="http://schemas.microsoft.com/office/drawing/2014/main" id="{E709B741-16AF-8448-8441-ABBB481A5756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1852BD07-16EC-A94A-BE53-DB431E1D81F1}"/>
                    </a:ext>
                  </a:extLst>
                </p:cNvPr>
                <p:cNvGrpSpPr/>
                <p:nvPr/>
              </p:nvGrpSpPr>
              <p:grpSpPr>
                <a:xfrm>
                  <a:off x="1053296" y="1265749"/>
                  <a:ext cx="378602" cy="700557"/>
                  <a:chOff x="1053296" y="1265749"/>
                  <a:chExt cx="378602" cy="700557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F80C7D4B-5344-D34F-A0F7-301CA3F8E222}"/>
                      </a:ext>
                    </a:extLst>
                  </p:cNvPr>
                  <p:cNvGrpSpPr/>
                  <p:nvPr/>
                </p:nvGrpSpPr>
                <p:grpSpPr>
                  <a:xfrm>
                    <a:off x="1053296" y="1532449"/>
                    <a:ext cx="378602" cy="433857"/>
                    <a:chOff x="1053296" y="1265749"/>
                    <a:chExt cx="378602" cy="433857"/>
                  </a:xfrm>
                </p:grpSpPr>
                <p:sp>
                  <p:nvSpPr>
                    <p:cNvPr id="41" name="Rectangle 3">
                      <a:extLst>
                        <a:ext uri="{FF2B5EF4-FFF2-40B4-BE49-F238E27FC236}">
                          <a16:creationId xmlns:a16="http://schemas.microsoft.com/office/drawing/2014/main" id="{C2C2887E-ED04-5242-8D36-3597B335BC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42" name="Rectangle 4">
                      <a:extLst>
                        <a:ext uri="{FF2B5EF4-FFF2-40B4-BE49-F238E27FC236}">
                          <a16:creationId xmlns:a16="http://schemas.microsoft.com/office/drawing/2014/main" id="{A0566B67-4F16-DD49-8EE6-FCCBB92EF1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265749"/>
                      <a:ext cx="377343" cy="170968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7343" h="170968">
                          <a:moveTo>
                            <a:pt x="123825" y="0"/>
                          </a:moveTo>
                          <a:lnTo>
                            <a:pt x="377343" y="0"/>
                          </a:lnTo>
                          <a:lnTo>
                            <a:pt x="266218" y="170968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2878F5EA-F5E6-3345-86DF-BAEE54057E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7CB843CE-1BC8-934D-AE89-2F6ED74801AA}"/>
                      </a:ext>
                    </a:extLst>
                  </p:cNvPr>
                  <p:cNvGrpSpPr/>
                  <p:nvPr/>
                </p:nvGrpSpPr>
                <p:grpSpPr>
                  <a:xfrm>
                    <a:off x="1053296" y="1265749"/>
                    <a:ext cx="378602" cy="433857"/>
                    <a:chOff x="1053296" y="1265749"/>
                    <a:chExt cx="378602" cy="433857"/>
                  </a:xfrm>
                </p:grpSpPr>
                <p:sp>
                  <p:nvSpPr>
                    <p:cNvPr id="38" name="Rectangle 3">
                      <a:extLst>
                        <a:ext uri="{FF2B5EF4-FFF2-40B4-BE49-F238E27FC236}">
                          <a16:creationId xmlns:a16="http://schemas.microsoft.com/office/drawing/2014/main" id="{EDCC3C91-D8A7-3844-A0AE-77B98F14E5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39" name="Rectangle 4">
                      <a:extLst>
                        <a:ext uri="{FF2B5EF4-FFF2-40B4-BE49-F238E27FC236}">
                          <a16:creationId xmlns:a16="http://schemas.microsoft.com/office/drawing/2014/main" id="{097B29C8-65AE-F840-B8A1-53A6D5BF60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265749"/>
                      <a:ext cx="377343" cy="170968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7343" h="170968">
                          <a:moveTo>
                            <a:pt x="123825" y="0"/>
                          </a:moveTo>
                          <a:lnTo>
                            <a:pt x="377343" y="0"/>
                          </a:lnTo>
                          <a:lnTo>
                            <a:pt x="266218" y="170968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0D724FF4-29C6-974E-B86F-6E342C474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</p:grpSp>
            </p:grp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AFF2401-C4B0-114A-824E-838C7797D135}"/>
                  </a:ext>
                </a:extLst>
              </p:cNvPr>
              <p:cNvGrpSpPr/>
              <p:nvPr/>
            </p:nvGrpSpPr>
            <p:grpSpPr>
              <a:xfrm>
                <a:off x="1050082" y="1271500"/>
                <a:ext cx="388967" cy="1482206"/>
                <a:chOff x="1050082" y="1271500"/>
                <a:chExt cx="388967" cy="1482206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9784B716-6639-D14C-8CE3-E9059BD768F3}"/>
                    </a:ext>
                  </a:extLst>
                </p:cNvPr>
                <p:cNvGrpSpPr/>
                <p:nvPr/>
              </p:nvGrpSpPr>
              <p:grpSpPr>
                <a:xfrm>
                  <a:off x="1053296" y="23198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0DEE75E9-CB65-314C-B281-B2D0263878EC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27" name="Rectangle 3">
                    <a:extLst>
                      <a:ext uri="{FF2B5EF4-FFF2-40B4-BE49-F238E27FC236}">
                        <a16:creationId xmlns:a16="http://schemas.microsoft.com/office/drawing/2014/main" id="{3FD30B4B-A3A5-7547-B7B8-1A7D8E0D6509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28" name="Rectangle 4">
                    <a:extLst>
                      <a:ext uri="{FF2B5EF4-FFF2-40B4-BE49-F238E27FC236}">
                        <a16:creationId xmlns:a16="http://schemas.microsoft.com/office/drawing/2014/main" id="{60999CEB-D5AB-AD4D-A094-F8526D554CAB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1EDB8B0-087F-B742-BF70-71285109A68C}"/>
                    </a:ext>
                  </a:extLst>
                </p:cNvPr>
                <p:cNvGrpSpPr/>
                <p:nvPr/>
              </p:nvGrpSpPr>
              <p:grpSpPr>
                <a:xfrm>
                  <a:off x="1053296" y="20531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295B9C1E-736B-0F4F-B0E7-CADB16C8B5FE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19" name="Rectangle 3">
                    <a:extLst>
                      <a:ext uri="{FF2B5EF4-FFF2-40B4-BE49-F238E27FC236}">
                        <a16:creationId xmlns:a16="http://schemas.microsoft.com/office/drawing/2014/main" id="{7DE22A33-7952-6240-8441-5B56114641EF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20" name="Rectangle 4">
                    <a:extLst>
                      <a:ext uri="{FF2B5EF4-FFF2-40B4-BE49-F238E27FC236}">
                        <a16:creationId xmlns:a16="http://schemas.microsoft.com/office/drawing/2014/main" id="{BD2A8416-F9B1-4440-A0BF-2AFA0E351368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3A6BC9B5-3DDE-AF47-BF03-E7E4EB88C139}"/>
                    </a:ext>
                  </a:extLst>
                </p:cNvPr>
                <p:cNvGrpSpPr/>
                <p:nvPr/>
              </p:nvGrpSpPr>
              <p:grpSpPr>
                <a:xfrm>
                  <a:off x="1053296" y="17864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FD3D6746-68A9-6846-B4FF-2AC4A0E73E4E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16" name="Rectangle 3">
                    <a:extLst>
                      <a:ext uri="{FF2B5EF4-FFF2-40B4-BE49-F238E27FC236}">
                        <a16:creationId xmlns:a16="http://schemas.microsoft.com/office/drawing/2014/main" id="{8172DFC7-5DB9-094C-91A7-C9AF82A45AD0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17" name="Rectangle 4">
                    <a:extLst>
                      <a:ext uri="{FF2B5EF4-FFF2-40B4-BE49-F238E27FC236}">
                        <a16:creationId xmlns:a16="http://schemas.microsoft.com/office/drawing/2014/main" id="{F84D4A6A-2900-7C45-AD91-A1CD9C42C486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DB7B1A6F-7A41-5047-996C-36F048B7484C}"/>
                    </a:ext>
                  </a:extLst>
                </p:cNvPr>
                <p:cNvGrpSpPr/>
                <p:nvPr/>
              </p:nvGrpSpPr>
              <p:grpSpPr>
                <a:xfrm>
                  <a:off x="1050082" y="1271500"/>
                  <a:ext cx="388967" cy="694806"/>
                  <a:chOff x="1050082" y="1271500"/>
                  <a:chExt cx="388967" cy="694806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C2911B92-3445-9C49-B9BD-850FB9169537}"/>
                      </a:ext>
                    </a:extLst>
                  </p:cNvPr>
                  <p:cNvGrpSpPr/>
                  <p:nvPr/>
                </p:nvGrpSpPr>
                <p:grpSpPr>
                  <a:xfrm>
                    <a:off x="1053296" y="1532449"/>
                    <a:ext cx="378602" cy="433857"/>
                    <a:chOff x="1053296" y="1265749"/>
                    <a:chExt cx="378602" cy="433857"/>
                  </a:xfrm>
                </p:grpSpPr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4CBE3E78-65F1-C647-8B9B-8877B843E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9" name="Rectangle 3">
                      <a:extLst>
                        <a:ext uri="{FF2B5EF4-FFF2-40B4-BE49-F238E27FC236}">
                          <a16:creationId xmlns:a16="http://schemas.microsoft.com/office/drawing/2014/main" id="{09C7AFEB-9062-B84E-8B2E-F37E5A22F5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10" name="Rectangle 4">
                      <a:extLst>
                        <a:ext uri="{FF2B5EF4-FFF2-40B4-BE49-F238E27FC236}">
                          <a16:creationId xmlns:a16="http://schemas.microsoft.com/office/drawing/2014/main" id="{D5F8D155-51DA-7149-AF0E-3608DDAAB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265749"/>
                      <a:ext cx="377343" cy="170968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7343" h="170968">
                          <a:moveTo>
                            <a:pt x="123825" y="0"/>
                          </a:moveTo>
                          <a:lnTo>
                            <a:pt x="377343" y="0"/>
                          </a:lnTo>
                          <a:lnTo>
                            <a:pt x="266218" y="170968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</p:grpSp>
              <p:grpSp>
                <p:nvGrpSpPr>
                  <p:cNvPr id="6" name="Group 5">
                    <a:extLst>
                      <a:ext uri="{FF2B5EF4-FFF2-40B4-BE49-F238E27FC236}">
                        <a16:creationId xmlns:a16="http://schemas.microsoft.com/office/drawing/2014/main" id="{C521D75C-C502-4840-82E0-785F68D5C02C}"/>
                      </a:ext>
                    </a:extLst>
                  </p:cNvPr>
                  <p:cNvGrpSpPr/>
                  <p:nvPr/>
                </p:nvGrpSpPr>
                <p:grpSpPr>
                  <a:xfrm>
                    <a:off x="1050082" y="1271500"/>
                    <a:ext cx="388967" cy="428106"/>
                    <a:chOff x="1050082" y="1271500"/>
                    <a:chExt cx="388967" cy="428106"/>
                  </a:xfrm>
                </p:grpSpPr>
                <p:sp>
                  <p:nvSpPr>
                    <p:cNvPr id="2" name="Rectangle 1">
                      <a:extLst>
                        <a:ext uri="{FF2B5EF4-FFF2-40B4-BE49-F238E27FC236}">
                          <a16:creationId xmlns:a16="http://schemas.microsoft.com/office/drawing/2014/main" id="{CC80771A-5C5B-BC4B-960F-C6DB906E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4" name="Rectangle 3">
                      <a:extLst>
                        <a:ext uri="{FF2B5EF4-FFF2-40B4-BE49-F238E27FC236}">
                          <a16:creationId xmlns:a16="http://schemas.microsoft.com/office/drawing/2014/main" id="{22475497-0C51-5749-9E39-3172682D1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8B2DF225-EC37-5046-BD4A-7E939CAE6B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082" y="1271500"/>
                      <a:ext cx="388967" cy="174843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  <a:gd name="connsiteX0" fmla="*/ 123825 w 377343"/>
                        <a:gd name="connsiteY0" fmla="*/ 0 h 174843"/>
                        <a:gd name="connsiteX1" fmla="*/ 377343 w 377343"/>
                        <a:gd name="connsiteY1" fmla="*/ 0 h 174843"/>
                        <a:gd name="connsiteX2" fmla="*/ 277842 w 377343"/>
                        <a:gd name="connsiteY2" fmla="*/ 174843 h 174843"/>
                        <a:gd name="connsiteX3" fmla="*/ 0 w 377343"/>
                        <a:gd name="connsiteY3" fmla="*/ 170968 h 174843"/>
                        <a:gd name="connsiteX4" fmla="*/ 123825 w 377343"/>
                        <a:gd name="connsiteY4" fmla="*/ 0 h 174843"/>
                        <a:gd name="connsiteX0" fmla="*/ 123825 w 388967"/>
                        <a:gd name="connsiteY0" fmla="*/ 0 h 174843"/>
                        <a:gd name="connsiteX1" fmla="*/ 388967 w 388967"/>
                        <a:gd name="connsiteY1" fmla="*/ 0 h 174843"/>
                        <a:gd name="connsiteX2" fmla="*/ 277842 w 388967"/>
                        <a:gd name="connsiteY2" fmla="*/ 174843 h 174843"/>
                        <a:gd name="connsiteX3" fmla="*/ 0 w 388967"/>
                        <a:gd name="connsiteY3" fmla="*/ 170968 h 174843"/>
                        <a:gd name="connsiteX4" fmla="*/ 123825 w 388967"/>
                        <a:gd name="connsiteY4" fmla="*/ 0 h 1748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8967" h="174843">
                          <a:moveTo>
                            <a:pt x="123825" y="0"/>
                          </a:moveTo>
                          <a:lnTo>
                            <a:pt x="388967" y="0"/>
                          </a:lnTo>
                          <a:lnTo>
                            <a:pt x="277842" y="174843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solidFill>
                      <a:srgbClr val="C8E3AA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</p:grpSp>
            </p:grp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EBA102C-6A38-3C4F-B316-72A2B3506CF3}"/>
                </a:ext>
              </a:extLst>
            </p:cNvPr>
            <p:cNvGrpSpPr/>
            <p:nvPr/>
          </p:nvGrpSpPr>
          <p:grpSpPr>
            <a:xfrm>
              <a:off x="1885552" y="1335719"/>
              <a:ext cx="388967" cy="2788717"/>
              <a:chOff x="1050082" y="1271500"/>
              <a:chExt cx="388967" cy="278871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73B530E4-175B-B340-82FE-D8630C83C290}"/>
                  </a:ext>
                </a:extLst>
              </p:cNvPr>
              <p:cNvGrpSpPr/>
              <p:nvPr/>
            </p:nvGrpSpPr>
            <p:grpSpPr>
              <a:xfrm>
                <a:off x="1053296" y="2586549"/>
                <a:ext cx="378602" cy="1473668"/>
                <a:chOff x="1053296" y="1265749"/>
                <a:chExt cx="378602" cy="1473668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C6ECDA50-00F9-A64A-AE2C-6BC39C232970}"/>
                    </a:ext>
                  </a:extLst>
                </p:cNvPr>
                <p:cNvGrpSpPr/>
                <p:nvPr/>
              </p:nvGrpSpPr>
              <p:grpSpPr>
                <a:xfrm>
                  <a:off x="1053296" y="2314221"/>
                  <a:ext cx="378602" cy="425196"/>
                  <a:chOff x="1053296" y="1260121"/>
                  <a:chExt cx="378602" cy="425196"/>
                </a:xfrm>
              </p:grpSpPr>
              <p:sp>
                <p:nvSpPr>
                  <p:cNvPr id="100" name="Rectangle 4">
                    <a:extLst>
                      <a:ext uri="{FF2B5EF4-FFF2-40B4-BE49-F238E27FC236}">
                        <a16:creationId xmlns:a16="http://schemas.microsoft.com/office/drawing/2014/main" id="{9BA2F16C-5893-104F-9148-025BB4F3AF60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3DF19644-69BB-CB48-98CB-26C108721478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19099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99" name="Rectangle 3">
                    <a:extLst>
                      <a:ext uri="{FF2B5EF4-FFF2-40B4-BE49-F238E27FC236}">
                        <a16:creationId xmlns:a16="http://schemas.microsoft.com/office/drawing/2014/main" id="{5D7FE121-1630-7041-8388-62B606E4403C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60121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676A519B-AFB1-984A-8FE3-3F59CE4A81E8}"/>
                    </a:ext>
                  </a:extLst>
                </p:cNvPr>
                <p:cNvGrpSpPr/>
                <p:nvPr/>
              </p:nvGrpSpPr>
              <p:grpSpPr>
                <a:xfrm>
                  <a:off x="1053296" y="2048363"/>
                  <a:ext cx="378602" cy="425196"/>
                  <a:chOff x="1053296" y="1260963"/>
                  <a:chExt cx="378602" cy="425196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7ACBF424-34FC-3E49-9FC2-7B8668F347A8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19941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97" name="Rectangle 3">
                    <a:extLst>
                      <a:ext uri="{FF2B5EF4-FFF2-40B4-BE49-F238E27FC236}">
                        <a16:creationId xmlns:a16="http://schemas.microsoft.com/office/drawing/2014/main" id="{A576F951-CD01-6C40-8168-8CA5D3B93855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60963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98" name="Rectangle 4">
                    <a:extLst>
                      <a:ext uri="{FF2B5EF4-FFF2-40B4-BE49-F238E27FC236}">
                        <a16:creationId xmlns:a16="http://schemas.microsoft.com/office/drawing/2014/main" id="{23C24550-4608-A144-9950-CE9203F63C69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332249A-888F-E144-9E97-FB581B44E66D}"/>
                    </a:ext>
                  </a:extLst>
                </p:cNvPr>
                <p:cNvGrpSpPr/>
                <p:nvPr/>
              </p:nvGrpSpPr>
              <p:grpSpPr>
                <a:xfrm>
                  <a:off x="1053296" y="17864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E607909A-C58B-774B-9B5B-14A287C36BD1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94" name="Rectangle 3">
                    <a:extLst>
                      <a:ext uri="{FF2B5EF4-FFF2-40B4-BE49-F238E27FC236}">
                        <a16:creationId xmlns:a16="http://schemas.microsoft.com/office/drawing/2014/main" id="{5DB71770-F83C-6A44-ACBC-3B808628FEFC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95" name="Rectangle 4">
                    <a:extLst>
                      <a:ext uri="{FF2B5EF4-FFF2-40B4-BE49-F238E27FC236}">
                        <a16:creationId xmlns:a16="http://schemas.microsoft.com/office/drawing/2014/main" id="{8162653E-FC9B-404B-897D-0F9060F73A2A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18126C94-5BEF-174F-89F8-E4A8E451C551}"/>
                    </a:ext>
                  </a:extLst>
                </p:cNvPr>
                <p:cNvGrpSpPr/>
                <p:nvPr/>
              </p:nvGrpSpPr>
              <p:grpSpPr>
                <a:xfrm>
                  <a:off x="1053296" y="1265749"/>
                  <a:ext cx="378602" cy="700557"/>
                  <a:chOff x="1053296" y="1265749"/>
                  <a:chExt cx="378602" cy="700557"/>
                </a:xfrm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56DF9BEC-C22D-D74E-85B7-1DE5085BDE3F}"/>
                      </a:ext>
                    </a:extLst>
                  </p:cNvPr>
                  <p:cNvGrpSpPr/>
                  <p:nvPr/>
                </p:nvGrpSpPr>
                <p:grpSpPr>
                  <a:xfrm>
                    <a:off x="1053296" y="1532449"/>
                    <a:ext cx="378602" cy="433857"/>
                    <a:chOff x="1053296" y="1265749"/>
                    <a:chExt cx="378602" cy="433857"/>
                  </a:xfrm>
                </p:grpSpPr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BF5EC3E8-D00B-2643-A325-A9406D0363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91" name="Rectangle 3">
                      <a:extLst>
                        <a:ext uri="{FF2B5EF4-FFF2-40B4-BE49-F238E27FC236}">
                          <a16:creationId xmlns:a16="http://schemas.microsoft.com/office/drawing/2014/main" id="{248C6BFD-90E9-744D-96A2-788E9F97B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92" name="Rectangle 4">
                      <a:extLst>
                        <a:ext uri="{FF2B5EF4-FFF2-40B4-BE49-F238E27FC236}">
                          <a16:creationId xmlns:a16="http://schemas.microsoft.com/office/drawing/2014/main" id="{9D1124A1-4C10-7345-8803-75C361AB51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265749"/>
                      <a:ext cx="377343" cy="170968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7343" h="170968">
                          <a:moveTo>
                            <a:pt x="123825" y="0"/>
                          </a:moveTo>
                          <a:lnTo>
                            <a:pt x="377343" y="0"/>
                          </a:lnTo>
                          <a:lnTo>
                            <a:pt x="266218" y="170968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6D2E0CBE-B0AF-F44C-8375-05DA2CEDAB1A}"/>
                      </a:ext>
                    </a:extLst>
                  </p:cNvPr>
                  <p:cNvGrpSpPr/>
                  <p:nvPr/>
                </p:nvGrpSpPr>
                <p:grpSpPr>
                  <a:xfrm>
                    <a:off x="1053296" y="1265749"/>
                    <a:ext cx="378602" cy="433857"/>
                    <a:chOff x="1053296" y="1265749"/>
                    <a:chExt cx="378602" cy="433857"/>
                  </a:xfrm>
                </p:grpSpPr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12F3601E-6116-8242-B40C-0BE8364780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88" name="Rectangle 3">
                      <a:extLst>
                        <a:ext uri="{FF2B5EF4-FFF2-40B4-BE49-F238E27FC236}">
                          <a16:creationId xmlns:a16="http://schemas.microsoft.com/office/drawing/2014/main" id="{432802A5-E0CA-0D4E-BE29-825B2A7DB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89" name="Rectangle 4">
                      <a:extLst>
                        <a:ext uri="{FF2B5EF4-FFF2-40B4-BE49-F238E27FC236}">
                          <a16:creationId xmlns:a16="http://schemas.microsoft.com/office/drawing/2014/main" id="{0C2D3F65-962D-8B43-855F-CDBD8946CA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265749"/>
                      <a:ext cx="377343" cy="170968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7343" h="170968">
                          <a:moveTo>
                            <a:pt x="123825" y="0"/>
                          </a:moveTo>
                          <a:lnTo>
                            <a:pt x="377343" y="0"/>
                          </a:lnTo>
                          <a:lnTo>
                            <a:pt x="266218" y="170968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</p:grp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D8C94CE-AB65-5045-AC06-27C960B1C0AA}"/>
                  </a:ext>
                </a:extLst>
              </p:cNvPr>
              <p:cNvGrpSpPr/>
              <p:nvPr/>
            </p:nvGrpSpPr>
            <p:grpSpPr>
              <a:xfrm>
                <a:off x="1050082" y="1271500"/>
                <a:ext cx="388967" cy="1482206"/>
                <a:chOff x="1050082" y="1271500"/>
                <a:chExt cx="388967" cy="1482206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D9371FB8-15C7-4740-934A-979BCE7CD8D1}"/>
                    </a:ext>
                  </a:extLst>
                </p:cNvPr>
                <p:cNvGrpSpPr/>
                <p:nvPr/>
              </p:nvGrpSpPr>
              <p:grpSpPr>
                <a:xfrm>
                  <a:off x="1053296" y="23198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F5378AC1-236E-5240-BBBE-A18B89365B13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79" name="Rectangle 3">
                    <a:extLst>
                      <a:ext uri="{FF2B5EF4-FFF2-40B4-BE49-F238E27FC236}">
                        <a16:creationId xmlns:a16="http://schemas.microsoft.com/office/drawing/2014/main" id="{B622E5B0-A22C-4B46-8117-64C28B61CDA3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80" name="Rectangle 4">
                    <a:extLst>
                      <a:ext uri="{FF2B5EF4-FFF2-40B4-BE49-F238E27FC236}">
                        <a16:creationId xmlns:a16="http://schemas.microsoft.com/office/drawing/2014/main" id="{1E0D430A-E34C-6F4D-AF05-70B37BFEF50E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CC59C3D-199E-A644-9350-A80A2D4B0112}"/>
                    </a:ext>
                  </a:extLst>
                </p:cNvPr>
                <p:cNvGrpSpPr/>
                <p:nvPr/>
              </p:nvGrpSpPr>
              <p:grpSpPr>
                <a:xfrm>
                  <a:off x="1053296" y="20531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77" name="Rectangle 4">
                    <a:extLst>
                      <a:ext uri="{FF2B5EF4-FFF2-40B4-BE49-F238E27FC236}">
                        <a16:creationId xmlns:a16="http://schemas.microsoft.com/office/drawing/2014/main" id="{472E2F63-2540-7B48-BEC4-D6AFD7A9250E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496368E0-F4B1-084C-844A-02D0C7C1885B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76" name="Rectangle 3">
                    <a:extLst>
                      <a:ext uri="{FF2B5EF4-FFF2-40B4-BE49-F238E27FC236}">
                        <a16:creationId xmlns:a16="http://schemas.microsoft.com/office/drawing/2014/main" id="{05030742-1946-C040-9F00-5277A87AF5CD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5F09A767-DD16-1246-BA14-DED77E23DC36}"/>
                    </a:ext>
                  </a:extLst>
                </p:cNvPr>
                <p:cNvGrpSpPr/>
                <p:nvPr/>
              </p:nvGrpSpPr>
              <p:grpSpPr>
                <a:xfrm>
                  <a:off x="1053296" y="17864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F4A01CF6-743B-C94F-8860-945979CE9C1C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73" name="Rectangle 3">
                    <a:extLst>
                      <a:ext uri="{FF2B5EF4-FFF2-40B4-BE49-F238E27FC236}">
                        <a16:creationId xmlns:a16="http://schemas.microsoft.com/office/drawing/2014/main" id="{B1769CB3-A716-7746-8603-62877584261C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  <p:sp>
                <p:nvSpPr>
                  <p:cNvPr id="74" name="Rectangle 4">
                    <a:extLst>
                      <a:ext uri="{FF2B5EF4-FFF2-40B4-BE49-F238E27FC236}">
                        <a16:creationId xmlns:a16="http://schemas.microsoft.com/office/drawing/2014/main" id="{464AA6FE-926C-5449-ADC9-FF01F72970C1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6AB126CA-BB96-9844-A33D-636FED7CBE50}"/>
                    </a:ext>
                  </a:extLst>
                </p:cNvPr>
                <p:cNvGrpSpPr/>
                <p:nvPr/>
              </p:nvGrpSpPr>
              <p:grpSpPr>
                <a:xfrm>
                  <a:off x="1050082" y="1271500"/>
                  <a:ext cx="388967" cy="694806"/>
                  <a:chOff x="1050082" y="1271500"/>
                  <a:chExt cx="388967" cy="694806"/>
                </a:xfrm>
              </p:grpSpPr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54287392-3588-B641-BE09-2AEFDEE1438B}"/>
                      </a:ext>
                    </a:extLst>
                  </p:cNvPr>
                  <p:cNvGrpSpPr/>
                  <p:nvPr/>
                </p:nvGrpSpPr>
                <p:grpSpPr>
                  <a:xfrm>
                    <a:off x="1053296" y="1532449"/>
                    <a:ext cx="378602" cy="433857"/>
                    <a:chOff x="1053296" y="1265749"/>
                    <a:chExt cx="378602" cy="433857"/>
                  </a:xfrm>
                </p:grpSpPr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184D01F0-95C0-5346-A587-7F06DA98B0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70" name="Rectangle 3">
                      <a:extLst>
                        <a:ext uri="{FF2B5EF4-FFF2-40B4-BE49-F238E27FC236}">
                          <a16:creationId xmlns:a16="http://schemas.microsoft.com/office/drawing/2014/main" id="{058D59D7-970E-F448-B3B8-ABB6D5CA65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71" name="Rectangle 4">
                      <a:extLst>
                        <a:ext uri="{FF2B5EF4-FFF2-40B4-BE49-F238E27FC236}">
                          <a16:creationId xmlns:a16="http://schemas.microsoft.com/office/drawing/2014/main" id="{4734D87B-91EB-8F46-A2D9-D42B0CF498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265749"/>
                      <a:ext cx="377343" cy="170968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7343" h="170968">
                          <a:moveTo>
                            <a:pt x="123825" y="0"/>
                          </a:moveTo>
                          <a:lnTo>
                            <a:pt x="377343" y="0"/>
                          </a:lnTo>
                          <a:lnTo>
                            <a:pt x="266218" y="170968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97327255-3544-A344-8DB8-045F8C1A33E6}"/>
                      </a:ext>
                    </a:extLst>
                  </p:cNvPr>
                  <p:cNvGrpSpPr/>
                  <p:nvPr/>
                </p:nvGrpSpPr>
                <p:grpSpPr>
                  <a:xfrm>
                    <a:off x="1050082" y="1271500"/>
                    <a:ext cx="388967" cy="428106"/>
                    <a:chOff x="1050082" y="1271500"/>
                    <a:chExt cx="388967" cy="428106"/>
                  </a:xfrm>
                </p:grpSpPr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EC8281CD-CD7D-4442-8860-497B762D96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67" name="Rectangle 3">
                      <a:extLst>
                        <a:ext uri="{FF2B5EF4-FFF2-40B4-BE49-F238E27FC236}">
                          <a16:creationId xmlns:a16="http://schemas.microsoft.com/office/drawing/2014/main" id="{3377F393-D30E-3C44-92F7-1DA8C0C4DA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  <p:sp>
                  <p:nvSpPr>
                    <p:cNvPr id="68" name="Rectangle 4">
                      <a:extLst>
                        <a:ext uri="{FF2B5EF4-FFF2-40B4-BE49-F238E27FC236}">
                          <a16:creationId xmlns:a16="http://schemas.microsoft.com/office/drawing/2014/main" id="{3F4C2BF2-A1CB-3F4A-AC28-D220FFE53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082" y="1271500"/>
                      <a:ext cx="388967" cy="174843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  <a:gd name="connsiteX0" fmla="*/ 123825 w 377343"/>
                        <a:gd name="connsiteY0" fmla="*/ 0 h 174843"/>
                        <a:gd name="connsiteX1" fmla="*/ 377343 w 377343"/>
                        <a:gd name="connsiteY1" fmla="*/ 0 h 174843"/>
                        <a:gd name="connsiteX2" fmla="*/ 277842 w 377343"/>
                        <a:gd name="connsiteY2" fmla="*/ 174843 h 174843"/>
                        <a:gd name="connsiteX3" fmla="*/ 0 w 377343"/>
                        <a:gd name="connsiteY3" fmla="*/ 170968 h 174843"/>
                        <a:gd name="connsiteX4" fmla="*/ 123825 w 377343"/>
                        <a:gd name="connsiteY4" fmla="*/ 0 h 174843"/>
                        <a:gd name="connsiteX0" fmla="*/ 123825 w 388967"/>
                        <a:gd name="connsiteY0" fmla="*/ 0 h 174843"/>
                        <a:gd name="connsiteX1" fmla="*/ 388967 w 388967"/>
                        <a:gd name="connsiteY1" fmla="*/ 0 h 174843"/>
                        <a:gd name="connsiteX2" fmla="*/ 277842 w 388967"/>
                        <a:gd name="connsiteY2" fmla="*/ 174843 h 174843"/>
                        <a:gd name="connsiteX3" fmla="*/ 0 w 388967"/>
                        <a:gd name="connsiteY3" fmla="*/ 170968 h 174843"/>
                        <a:gd name="connsiteX4" fmla="*/ 123825 w 388967"/>
                        <a:gd name="connsiteY4" fmla="*/ 0 h 1748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8967" h="174843">
                          <a:moveTo>
                            <a:pt x="123825" y="0"/>
                          </a:moveTo>
                          <a:lnTo>
                            <a:pt x="388967" y="0"/>
                          </a:lnTo>
                          <a:lnTo>
                            <a:pt x="277842" y="174843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solidFill>
                      <a:srgbClr val="C8E3AA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VN"/>
                    </a:p>
                  </p:txBody>
                </p:sp>
              </p:grpSp>
            </p:grpSp>
          </p:grp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B0131FC-3AD0-7F47-BCD9-F0FF51C33EB9}"/>
              </a:ext>
            </a:extLst>
          </p:cNvPr>
          <p:cNvGrpSpPr/>
          <p:nvPr/>
        </p:nvGrpSpPr>
        <p:grpSpPr>
          <a:xfrm>
            <a:off x="2848831" y="1820769"/>
            <a:ext cx="1484688" cy="2814968"/>
            <a:chOff x="3005285" y="1353625"/>
            <a:chExt cx="1484688" cy="28149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23B2C2F-B27B-F147-B425-14D8DF0FE411}"/>
                </a:ext>
              </a:extLst>
            </p:cNvPr>
            <p:cNvGrpSpPr/>
            <p:nvPr/>
          </p:nvGrpSpPr>
          <p:grpSpPr>
            <a:xfrm>
              <a:off x="3005285" y="1897141"/>
              <a:ext cx="388967" cy="428106"/>
              <a:chOff x="1245345" y="1442950"/>
              <a:chExt cx="388967" cy="42810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EE1B233-984E-0748-97BD-35AD962BBF01}"/>
                  </a:ext>
                </a:extLst>
              </p:cNvPr>
              <p:cNvSpPr/>
              <p:nvPr/>
            </p:nvSpPr>
            <p:spPr>
              <a:xfrm>
                <a:off x="1248559" y="1604838"/>
                <a:ext cx="266218" cy="26621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4" name="Rectangle 3">
                <a:extLst>
                  <a:ext uri="{FF2B5EF4-FFF2-40B4-BE49-F238E27FC236}">
                    <a16:creationId xmlns:a16="http://schemas.microsoft.com/office/drawing/2014/main" id="{FFC9E56F-C476-9949-A84D-9DE94E4EF189}"/>
                  </a:ext>
                </a:extLst>
              </p:cNvPr>
              <p:cNvSpPr/>
              <p:nvPr/>
            </p:nvSpPr>
            <p:spPr>
              <a:xfrm>
                <a:off x="1513109" y="1445860"/>
                <a:ext cx="114052" cy="422025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266218"/>
                  <a:gd name="connsiteY0" fmla="*/ 131523 h 397741"/>
                  <a:gd name="connsiteX1" fmla="*/ 115906 w 266218"/>
                  <a:gd name="connsiteY1" fmla="*/ 0 h 397741"/>
                  <a:gd name="connsiteX2" fmla="*/ 266218 w 266218"/>
                  <a:gd name="connsiteY2" fmla="*/ 397741 h 397741"/>
                  <a:gd name="connsiteX3" fmla="*/ 0 w 266218"/>
                  <a:gd name="connsiteY3" fmla="*/ 397741 h 397741"/>
                  <a:gd name="connsiteX4" fmla="*/ 0 w 266218"/>
                  <a:gd name="connsiteY4" fmla="*/ 131523 h 397741"/>
                  <a:gd name="connsiteX0" fmla="*/ 0 w 178536"/>
                  <a:gd name="connsiteY0" fmla="*/ 131523 h 397741"/>
                  <a:gd name="connsiteX1" fmla="*/ 115906 w 178536"/>
                  <a:gd name="connsiteY1" fmla="*/ 0 h 397741"/>
                  <a:gd name="connsiteX2" fmla="*/ 178536 w 178536"/>
                  <a:gd name="connsiteY2" fmla="*/ 291269 h 397741"/>
                  <a:gd name="connsiteX3" fmla="*/ 0 w 178536"/>
                  <a:gd name="connsiteY3" fmla="*/ 397741 h 397741"/>
                  <a:gd name="connsiteX4" fmla="*/ 0 w 178536"/>
                  <a:gd name="connsiteY4" fmla="*/ 131523 h 397741"/>
                  <a:gd name="connsiteX0" fmla="*/ 0 w 140958"/>
                  <a:gd name="connsiteY0" fmla="*/ 131523 h 397741"/>
                  <a:gd name="connsiteX1" fmla="*/ 115906 w 140958"/>
                  <a:gd name="connsiteY1" fmla="*/ 0 h 397741"/>
                  <a:gd name="connsiteX2" fmla="*/ 140958 w 140958"/>
                  <a:gd name="connsiteY2" fmla="*/ 259953 h 397741"/>
                  <a:gd name="connsiteX3" fmla="*/ 0 w 140958"/>
                  <a:gd name="connsiteY3" fmla="*/ 397741 h 397741"/>
                  <a:gd name="connsiteX4" fmla="*/ 0 w 140958"/>
                  <a:gd name="connsiteY4" fmla="*/ 131523 h 397741"/>
                  <a:gd name="connsiteX0" fmla="*/ 0 w 140958"/>
                  <a:gd name="connsiteY0" fmla="*/ 237994 h 504212"/>
                  <a:gd name="connsiteX1" fmla="*/ 78328 w 140958"/>
                  <a:gd name="connsiteY1" fmla="*/ 0 h 504212"/>
                  <a:gd name="connsiteX2" fmla="*/ 140958 w 140958"/>
                  <a:gd name="connsiteY2" fmla="*/ 366424 h 504212"/>
                  <a:gd name="connsiteX3" fmla="*/ 0 w 140958"/>
                  <a:gd name="connsiteY3" fmla="*/ 504212 h 504212"/>
                  <a:gd name="connsiteX4" fmla="*/ 0 w 140958"/>
                  <a:gd name="connsiteY4" fmla="*/ 237994 h 504212"/>
                  <a:gd name="connsiteX0" fmla="*/ 0 w 103380"/>
                  <a:gd name="connsiteY0" fmla="*/ 237994 h 504212"/>
                  <a:gd name="connsiteX1" fmla="*/ 78328 w 103380"/>
                  <a:gd name="connsiteY1" fmla="*/ 0 h 504212"/>
                  <a:gd name="connsiteX2" fmla="*/ 103380 w 103380"/>
                  <a:gd name="connsiteY2" fmla="*/ 372687 h 504212"/>
                  <a:gd name="connsiteX3" fmla="*/ 0 w 103380"/>
                  <a:gd name="connsiteY3" fmla="*/ 504212 h 504212"/>
                  <a:gd name="connsiteX4" fmla="*/ 0 w 103380"/>
                  <a:gd name="connsiteY4" fmla="*/ 237994 h 504212"/>
                  <a:gd name="connsiteX0" fmla="*/ 0 w 103380"/>
                  <a:gd name="connsiteY0" fmla="*/ 156575 h 422793"/>
                  <a:gd name="connsiteX1" fmla="*/ 72065 w 103380"/>
                  <a:gd name="connsiteY1" fmla="*/ 0 h 422793"/>
                  <a:gd name="connsiteX2" fmla="*/ 103380 w 103380"/>
                  <a:gd name="connsiteY2" fmla="*/ 291268 h 422793"/>
                  <a:gd name="connsiteX3" fmla="*/ 0 w 103380"/>
                  <a:gd name="connsiteY3" fmla="*/ 422793 h 422793"/>
                  <a:gd name="connsiteX4" fmla="*/ 0 w 103380"/>
                  <a:gd name="connsiteY4" fmla="*/ 156575 h 422793"/>
                  <a:gd name="connsiteX0" fmla="*/ 0 w 103380"/>
                  <a:gd name="connsiteY0" fmla="*/ 162838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0 w 103380"/>
                  <a:gd name="connsiteY4" fmla="*/ 162838 h 429056"/>
                  <a:gd name="connsiteX0" fmla="*/ 3687 w 103380"/>
                  <a:gd name="connsiteY0" fmla="*/ 181274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81274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562"/>
                  <a:gd name="connsiteY0" fmla="*/ 177587 h 429056"/>
                  <a:gd name="connsiteX1" fmla="*/ 97117 w 103562"/>
                  <a:gd name="connsiteY1" fmla="*/ 0 h 429056"/>
                  <a:gd name="connsiteX2" fmla="*/ 103380 w 103562"/>
                  <a:gd name="connsiteY2" fmla="*/ 297531 h 429056"/>
                  <a:gd name="connsiteX3" fmla="*/ 0 w 103562"/>
                  <a:gd name="connsiteY3" fmla="*/ 429056 h 429056"/>
                  <a:gd name="connsiteX4" fmla="*/ 3687 w 103562"/>
                  <a:gd name="connsiteY4" fmla="*/ 177587 h 429056"/>
                  <a:gd name="connsiteX0" fmla="*/ 3687 w 104640"/>
                  <a:gd name="connsiteY0" fmla="*/ 177587 h 429056"/>
                  <a:gd name="connsiteX1" fmla="*/ 97117 w 104640"/>
                  <a:gd name="connsiteY1" fmla="*/ 0 h 429056"/>
                  <a:gd name="connsiteX2" fmla="*/ 103380 w 104640"/>
                  <a:gd name="connsiteY2" fmla="*/ 297531 h 429056"/>
                  <a:gd name="connsiteX3" fmla="*/ 0 w 104640"/>
                  <a:gd name="connsiteY3" fmla="*/ 429056 h 429056"/>
                  <a:gd name="connsiteX4" fmla="*/ 3687 w 104640"/>
                  <a:gd name="connsiteY4" fmla="*/ 177587 h 429056"/>
                  <a:gd name="connsiteX0" fmla="*/ 3687 w 105461"/>
                  <a:gd name="connsiteY0" fmla="*/ 177587 h 429056"/>
                  <a:gd name="connsiteX1" fmla="*/ 97117 w 105461"/>
                  <a:gd name="connsiteY1" fmla="*/ 0 h 429056"/>
                  <a:gd name="connsiteX2" fmla="*/ 103380 w 105461"/>
                  <a:gd name="connsiteY2" fmla="*/ 297531 h 429056"/>
                  <a:gd name="connsiteX3" fmla="*/ 0 w 105461"/>
                  <a:gd name="connsiteY3" fmla="*/ 429056 h 429056"/>
                  <a:gd name="connsiteX4" fmla="*/ 3687 w 105461"/>
                  <a:gd name="connsiteY4" fmla="*/ 177587 h 429056"/>
                  <a:gd name="connsiteX0" fmla="*/ 3687 w 108144"/>
                  <a:gd name="connsiteY0" fmla="*/ 173899 h 425368"/>
                  <a:gd name="connsiteX1" fmla="*/ 104491 w 108144"/>
                  <a:gd name="connsiteY1" fmla="*/ 0 h 425368"/>
                  <a:gd name="connsiteX2" fmla="*/ 103380 w 108144"/>
                  <a:gd name="connsiteY2" fmla="*/ 293843 h 425368"/>
                  <a:gd name="connsiteX3" fmla="*/ 0 w 108144"/>
                  <a:gd name="connsiteY3" fmla="*/ 425368 h 425368"/>
                  <a:gd name="connsiteX4" fmla="*/ 3687 w 108144"/>
                  <a:gd name="connsiteY4" fmla="*/ 173899 h 425368"/>
                  <a:gd name="connsiteX0" fmla="*/ 3687 w 104679"/>
                  <a:gd name="connsiteY0" fmla="*/ 173899 h 425368"/>
                  <a:gd name="connsiteX1" fmla="*/ 104491 w 104679"/>
                  <a:gd name="connsiteY1" fmla="*/ 0 h 425368"/>
                  <a:gd name="connsiteX2" fmla="*/ 103380 w 104679"/>
                  <a:gd name="connsiteY2" fmla="*/ 293843 h 425368"/>
                  <a:gd name="connsiteX3" fmla="*/ 0 w 104679"/>
                  <a:gd name="connsiteY3" fmla="*/ 425368 h 425368"/>
                  <a:gd name="connsiteX4" fmla="*/ 3687 w 104679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11443"/>
                  <a:gd name="connsiteY0" fmla="*/ 173899 h 425368"/>
                  <a:gd name="connsiteX1" fmla="*/ 104491 w 111443"/>
                  <a:gd name="connsiteY1" fmla="*/ 0 h 425368"/>
                  <a:gd name="connsiteX2" fmla="*/ 109730 w 111443"/>
                  <a:gd name="connsiteY2" fmla="*/ 293843 h 425368"/>
                  <a:gd name="connsiteX3" fmla="*/ 0 w 111443"/>
                  <a:gd name="connsiteY3" fmla="*/ 425368 h 425368"/>
                  <a:gd name="connsiteX4" fmla="*/ 3687 w 111443"/>
                  <a:gd name="connsiteY4" fmla="*/ 173899 h 425368"/>
                  <a:gd name="connsiteX0" fmla="*/ 3687 w 110220"/>
                  <a:gd name="connsiteY0" fmla="*/ 173899 h 425368"/>
                  <a:gd name="connsiteX1" fmla="*/ 104491 w 110220"/>
                  <a:gd name="connsiteY1" fmla="*/ 0 h 425368"/>
                  <a:gd name="connsiteX2" fmla="*/ 109730 w 110220"/>
                  <a:gd name="connsiteY2" fmla="*/ 293843 h 425368"/>
                  <a:gd name="connsiteX3" fmla="*/ 0 w 110220"/>
                  <a:gd name="connsiteY3" fmla="*/ 425368 h 425368"/>
                  <a:gd name="connsiteX4" fmla="*/ 3687 w 110220"/>
                  <a:gd name="connsiteY4" fmla="*/ 173899 h 425368"/>
                  <a:gd name="connsiteX0" fmla="*/ 3687 w 114735"/>
                  <a:gd name="connsiteY0" fmla="*/ 180249 h 431718"/>
                  <a:gd name="connsiteX1" fmla="*/ 114190 w 114735"/>
                  <a:gd name="connsiteY1" fmla="*/ 0 h 431718"/>
                  <a:gd name="connsiteX2" fmla="*/ 109730 w 114735"/>
                  <a:gd name="connsiteY2" fmla="*/ 300193 h 431718"/>
                  <a:gd name="connsiteX3" fmla="*/ 0 w 114735"/>
                  <a:gd name="connsiteY3" fmla="*/ 431718 h 431718"/>
                  <a:gd name="connsiteX4" fmla="*/ 3687 w 114735"/>
                  <a:gd name="connsiteY4" fmla="*/ 180249 h 431718"/>
                  <a:gd name="connsiteX0" fmla="*/ 3687 w 114735"/>
                  <a:gd name="connsiteY0" fmla="*/ 180249 h 422025"/>
                  <a:gd name="connsiteX1" fmla="*/ 114190 w 114735"/>
                  <a:gd name="connsiteY1" fmla="*/ 0 h 422025"/>
                  <a:gd name="connsiteX2" fmla="*/ 109730 w 114735"/>
                  <a:gd name="connsiteY2" fmla="*/ 300193 h 422025"/>
                  <a:gd name="connsiteX3" fmla="*/ 0 w 114735"/>
                  <a:gd name="connsiteY3" fmla="*/ 422025 h 422025"/>
                  <a:gd name="connsiteX4" fmla="*/ 3687 w 114735"/>
                  <a:gd name="connsiteY4" fmla="*/ 180249 h 422025"/>
                  <a:gd name="connsiteX0" fmla="*/ 1796 w 116134"/>
                  <a:gd name="connsiteY0" fmla="*/ 180249 h 422025"/>
                  <a:gd name="connsiteX1" fmla="*/ 115589 w 116134"/>
                  <a:gd name="connsiteY1" fmla="*/ 0 h 422025"/>
                  <a:gd name="connsiteX2" fmla="*/ 111129 w 116134"/>
                  <a:gd name="connsiteY2" fmla="*/ 300193 h 422025"/>
                  <a:gd name="connsiteX3" fmla="*/ 1399 w 116134"/>
                  <a:gd name="connsiteY3" fmla="*/ 422025 h 422025"/>
                  <a:gd name="connsiteX4" fmla="*/ 1796 w 116134"/>
                  <a:gd name="connsiteY4" fmla="*/ 180249 h 42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134" h="422025">
                    <a:moveTo>
                      <a:pt x="1796" y="180249"/>
                    </a:moveTo>
                    <a:cubicBezTo>
                      <a:pt x="26077" y="134265"/>
                      <a:pt x="73385" y="75481"/>
                      <a:pt x="115589" y="0"/>
                    </a:cubicBezTo>
                    <a:cubicBezTo>
                      <a:pt x="117677" y="117612"/>
                      <a:pt x="113240" y="199070"/>
                      <a:pt x="111129" y="300193"/>
                    </a:cubicBezTo>
                    <a:lnTo>
                      <a:pt x="1399" y="422025"/>
                    </a:lnTo>
                    <a:cubicBezTo>
                      <a:pt x="2628" y="338202"/>
                      <a:pt x="-2608" y="292647"/>
                      <a:pt x="1796" y="18024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5" name="Rectangle 4">
                <a:extLst>
                  <a:ext uri="{FF2B5EF4-FFF2-40B4-BE49-F238E27FC236}">
                    <a16:creationId xmlns:a16="http://schemas.microsoft.com/office/drawing/2014/main" id="{4F21A6D6-34FD-D84F-958E-329199C9382E}"/>
                  </a:ext>
                </a:extLst>
              </p:cNvPr>
              <p:cNvSpPr/>
              <p:nvPr/>
            </p:nvSpPr>
            <p:spPr>
              <a:xfrm>
                <a:off x="1245345" y="1442950"/>
                <a:ext cx="388967" cy="174843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367818"/>
                  <a:gd name="connsiteY0" fmla="*/ 0 h 266218"/>
                  <a:gd name="connsiteX1" fmla="*/ 367818 w 367818"/>
                  <a:gd name="connsiteY1" fmla="*/ 104775 h 266218"/>
                  <a:gd name="connsiteX2" fmla="*/ 266218 w 367818"/>
                  <a:gd name="connsiteY2" fmla="*/ 266218 h 266218"/>
                  <a:gd name="connsiteX3" fmla="*/ 0 w 367818"/>
                  <a:gd name="connsiteY3" fmla="*/ 266218 h 266218"/>
                  <a:gd name="connsiteX4" fmla="*/ 0 w 367818"/>
                  <a:gd name="connsiteY4" fmla="*/ 0 h 266218"/>
                  <a:gd name="connsiteX0" fmla="*/ 0 w 377343"/>
                  <a:gd name="connsiteY0" fmla="*/ 0 h 266218"/>
                  <a:gd name="connsiteX1" fmla="*/ 377343 w 377343"/>
                  <a:gd name="connsiteY1" fmla="*/ 95250 h 266218"/>
                  <a:gd name="connsiteX2" fmla="*/ 266218 w 377343"/>
                  <a:gd name="connsiteY2" fmla="*/ 266218 h 266218"/>
                  <a:gd name="connsiteX3" fmla="*/ 0 w 377343"/>
                  <a:gd name="connsiteY3" fmla="*/ 266218 h 266218"/>
                  <a:gd name="connsiteX4" fmla="*/ 0 w 377343"/>
                  <a:gd name="connsiteY4" fmla="*/ 0 h 266218"/>
                  <a:gd name="connsiteX0" fmla="*/ 123825 w 377343"/>
                  <a:gd name="connsiteY0" fmla="*/ 0 h 180493"/>
                  <a:gd name="connsiteX1" fmla="*/ 377343 w 377343"/>
                  <a:gd name="connsiteY1" fmla="*/ 9525 h 180493"/>
                  <a:gd name="connsiteX2" fmla="*/ 266218 w 377343"/>
                  <a:gd name="connsiteY2" fmla="*/ 180493 h 180493"/>
                  <a:gd name="connsiteX3" fmla="*/ 0 w 377343"/>
                  <a:gd name="connsiteY3" fmla="*/ 180493 h 180493"/>
                  <a:gd name="connsiteX4" fmla="*/ 123825 w 377343"/>
                  <a:gd name="connsiteY4" fmla="*/ 0 h 180493"/>
                  <a:gd name="connsiteX0" fmla="*/ 123825 w 377343"/>
                  <a:gd name="connsiteY0" fmla="*/ 0 h 170968"/>
                  <a:gd name="connsiteX1" fmla="*/ 377343 w 377343"/>
                  <a:gd name="connsiteY1" fmla="*/ 0 h 170968"/>
                  <a:gd name="connsiteX2" fmla="*/ 266218 w 377343"/>
                  <a:gd name="connsiteY2" fmla="*/ 170968 h 170968"/>
                  <a:gd name="connsiteX3" fmla="*/ 0 w 377343"/>
                  <a:gd name="connsiteY3" fmla="*/ 170968 h 170968"/>
                  <a:gd name="connsiteX4" fmla="*/ 123825 w 377343"/>
                  <a:gd name="connsiteY4" fmla="*/ 0 h 170968"/>
                  <a:gd name="connsiteX0" fmla="*/ 123825 w 377343"/>
                  <a:gd name="connsiteY0" fmla="*/ 0 h 174843"/>
                  <a:gd name="connsiteX1" fmla="*/ 377343 w 377343"/>
                  <a:gd name="connsiteY1" fmla="*/ 0 h 174843"/>
                  <a:gd name="connsiteX2" fmla="*/ 277842 w 377343"/>
                  <a:gd name="connsiteY2" fmla="*/ 174843 h 174843"/>
                  <a:gd name="connsiteX3" fmla="*/ 0 w 377343"/>
                  <a:gd name="connsiteY3" fmla="*/ 170968 h 174843"/>
                  <a:gd name="connsiteX4" fmla="*/ 123825 w 377343"/>
                  <a:gd name="connsiteY4" fmla="*/ 0 h 174843"/>
                  <a:gd name="connsiteX0" fmla="*/ 123825 w 388967"/>
                  <a:gd name="connsiteY0" fmla="*/ 0 h 174843"/>
                  <a:gd name="connsiteX1" fmla="*/ 388967 w 388967"/>
                  <a:gd name="connsiteY1" fmla="*/ 0 h 174843"/>
                  <a:gd name="connsiteX2" fmla="*/ 277842 w 388967"/>
                  <a:gd name="connsiteY2" fmla="*/ 174843 h 174843"/>
                  <a:gd name="connsiteX3" fmla="*/ 0 w 388967"/>
                  <a:gd name="connsiteY3" fmla="*/ 170968 h 174843"/>
                  <a:gd name="connsiteX4" fmla="*/ 123825 w 388967"/>
                  <a:gd name="connsiteY4" fmla="*/ 0 h 17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67" h="174843">
                    <a:moveTo>
                      <a:pt x="123825" y="0"/>
                    </a:moveTo>
                    <a:lnTo>
                      <a:pt x="388967" y="0"/>
                    </a:lnTo>
                    <a:lnTo>
                      <a:pt x="277842" y="174843"/>
                    </a:lnTo>
                    <a:lnTo>
                      <a:pt x="0" y="170968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C8E3A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043756C-0711-A24E-BD60-D38860BF8F29}"/>
                </a:ext>
              </a:extLst>
            </p:cNvPr>
            <p:cNvGrpSpPr/>
            <p:nvPr/>
          </p:nvGrpSpPr>
          <p:grpSpPr>
            <a:xfrm>
              <a:off x="3005285" y="2599874"/>
              <a:ext cx="388967" cy="428106"/>
              <a:chOff x="1245345" y="1442950"/>
              <a:chExt cx="388967" cy="428106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D5D44E3-D668-AE47-BA7D-8608C726B1C1}"/>
                  </a:ext>
                </a:extLst>
              </p:cNvPr>
              <p:cNvSpPr/>
              <p:nvPr/>
            </p:nvSpPr>
            <p:spPr>
              <a:xfrm>
                <a:off x="1248559" y="1604838"/>
                <a:ext cx="266218" cy="26621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4" name="Rectangle 3">
                <a:extLst>
                  <a:ext uri="{FF2B5EF4-FFF2-40B4-BE49-F238E27FC236}">
                    <a16:creationId xmlns:a16="http://schemas.microsoft.com/office/drawing/2014/main" id="{AFF48E6C-DC77-0C4C-9DDB-F920ED5B9E72}"/>
                  </a:ext>
                </a:extLst>
              </p:cNvPr>
              <p:cNvSpPr/>
              <p:nvPr/>
            </p:nvSpPr>
            <p:spPr>
              <a:xfrm>
                <a:off x="1513109" y="1445860"/>
                <a:ext cx="114052" cy="422025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266218"/>
                  <a:gd name="connsiteY0" fmla="*/ 131523 h 397741"/>
                  <a:gd name="connsiteX1" fmla="*/ 115906 w 266218"/>
                  <a:gd name="connsiteY1" fmla="*/ 0 h 397741"/>
                  <a:gd name="connsiteX2" fmla="*/ 266218 w 266218"/>
                  <a:gd name="connsiteY2" fmla="*/ 397741 h 397741"/>
                  <a:gd name="connsiteX3" fmla="*/ 0 w 266218"/>
                  <a:gd name="connsiteY3" fmla="*/ 397741 h 397741"/>
                  <a:gd name="connsiteX4" fmla="*/ 0 w 266218"/>
                  <a:gd name="connsiteY4" fmla="*/ 131523 h 397741"/>
                  <a:gd name="connsiteX0" fmla="*/ 0 w 178536"/>
                  <a:gd name="connsiteY0" fmla="*/ 131523 h 397741"/>
                  <a:gd name="connsiteX1" fmla="*/ 115906 w 178536"/>
                  <a:gd name="connsiteY1" fmla="*/ 0 h 397741"/>
                  <a:gd name="connsiteX2" fmla="*/ 178536 w 178536"/>
                  <a:gd name="connsiteY2" fmla="*/ 291269 h 397741"/>
                  <a:gd name="connsiteX3" fmla="*/ 0 w 178536"/>
                  <a:gd name="connsiteY3" fmla="*/ 397741 h 397741"/>
                  <a:gd name="connsiteX4" fmla="*/ 0 w 178536"/>
                  <a:gd name="connsiteY4" fmla="*/ 131523 h 397741"/>
                  <a:gd name="connsiteX0" fmla="*/ 0 w 140958"/>
                  <a:gd name="connsiteY0" fmla="*/ 131523 h 397741"/>
                  <a:gd name="connsiteX1" fmla="*/ 115906 w 140958"/>
                  <a:gd name="connsiteY1" fmla="*/ 0 h 397741"/>
                  <a:gd name="connsiteX2" fmla="*/ 140958 w 140958"/>
                  <a:gd name="connsiteY2" fmla="*/ 259953 h 397741"/>
                  <a:gd name="connsiteX3" fmla="*/ 0 w 140958"/>
                  <a:gd name="connsiteY3" fmla="*/ 397741 h 397741"/>
                  <a:gd name="connsiteX4" fmla="*/ 0 w 140958"/>
                  <a:gd name="connsiteY4" fmla="*/ 131523 h 397741"/>
                  <a:gd name="connsiteX0" fmla="*/ 0 w 140958"/>
                  <a:gd name="connsiteY0" fmla="*/ 237994 h 504212"/>
                  <a:gd name="connsiteX1" fmla="*/ 78328 w 140958"/>
                  <a:gd name="connsiteY1" fmla="*/ 0 h 504212"/>
                  <a:gd name="connsiteX2" fmla="*/ 140958 w 140958"/>
                  <a:gd name="connsiteY2" fmla="*/ 366424 h 504212"/>
                  <a:gd name="connsiteX3" fmla="*/ 0 w 140958"/>
                  <a:gd name="connsiteY3" fmla="*/ 504212 h 504212"/>
                  <a:gd name="connsiteX4" fmla="*/ 0 w 140958"/>
                  <a:gd name="connsiteY4" fmla="*/ 237994 h 504212"/>
                  <a:gd name="connsiteX0" fmla="*/ 0 w 103380"/>
                  <a:gd name="connsiteY0" fmla="*/ 237994 h 504212"/>
                  <a:gd name="connsiteX1" fmla="*/ 78328 w 103380"/>
                  <a:gd name="connsiteY1" fmla="*/ 0 h 504212"/>
                  <a:gd name="connsiteX2" fmla="*/ 103380 w 103380"/>
                  <a:gd name="connsiteY2" fmla="*/ 372687 h 504212"/>
                  <a:gd name="connsiteX3" fmla="*/ 0 w 103380"/>
                  <a:gd name="connsiteY3" fmla="*/ 504212 h 504212"/>
                  <a:gd name="connsiteX4" fmla="*/ 0 w 103380"/>
                  <a:gd name="connsiteY4" fmla="*/ 237994 h 504212"/>
                  <a:gd name="connsiteX0" fmla="*/ 0 w 103380"/>
                  <a:gd name="connsiteY0" fmla="*/ 156575 h 422793"/>
                  <a:gd name="connsiteX1" fmla="*/ 72065 w 103380"/>
                  <a:gd name="connsiteY1" fmla="*/ 0 h 422793"/>
                  <a:gd name="connsiteX2" fmla="*/ 103380 w 103380"/>
                  <a:gd name="connsiteY2" fmla="*/ 291268 h 422793"/>
                  <a:gd name="connsiteX3" fmla="*/ 0 w 103380"/>
                  <a:gd name="connsiteY3" fmla="*/ 422793 h 422793"/>
                  <a:gd name="connsiteX4" fmla="*/ 0 w 103380"/>
                  <a:gd name="connsiteY4" fmla="*/ 156575 h 422793"/>
                  <a:gd name="connsiteX0" fmla="*/ 0 w 103380"/>
                  <a:gd name="connsiteY0" fmla="*/ 162838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0 w 103380"/>
                  <a:gd name="connsiteY4" fmla="*/ 162838 h 429056"/>
                  <a:gd name="connsiteX0" fmla="*/ 3687 w 103380"/>
                  <a:gd name="connsiteY0" fmla="*/ 181274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81274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562"/>
                  <a:gd name="connsiteY0" fmla="*/ 177587 h 429056"/>
                  <a:gd name="connsiteX1" fmla="*/ 97117 w 103562"/>
                  <a:gd name="connsiteY1" fmla="*/ 0 h 429056"/>
                  <a:gd name="connsiteX2" fmla="*/ 103380 w 103562"/>
                  <a:gd name="connsiteY2" fmla="*/ 297531 h 429056"/>
                  <a:gd name="connsiteX3" fmla="*/ 0 w 103562"/>
                  <a:gd name="connsiteY3" fmla="*/ 429056 h 429056"/>
                  <a:gd name="connsiteX4" fmla="*/ 3687 w 103562"/>
                  <a:gd name="connsiteY4" fmla="*/ 177587 h 429056"/>
                  <a:gd name="connsiteX0" fmla="*/ 3687 w 104640"/>
                  <a:gd name="connsiteY0" fmla="*/ 177587 h 429056"/>
                  <a:gd name="connsiteX1" fmla="*/ 97117 w 104640"/>
                  <a:gd name="connsiteY1" fmla="*/ 0 h 429056"/>
                  <a:gd name="connsiteX2" fmla="*/ 103380 w 104640"/>
                  <a:gd name="connsiteY2" fmla="*/ 297531 h 429056"/>
                  <a:gd name="connsiteX3" fmla="*/ 0 w 104640"/>
                  <a:gd name="connsiteY3" fmla="*/ 429056 h 429056"/>
                  <a:gd name="connsiteX4" fmla="*/ 3687 w 104640"/>
                  <a:gd name="connsiteY4" fmla="*/ 177587 h 429056"/>
                  <a:gd name="connsiteX0" fmla="*/ 3687 w 105461"/>
                  <a:gd name="connsiteY0" fmla="*/ 177587 h 429056"/>
                  <a:gd name="connsiteX1" fmla="*/ 97117 w 105461"/>
                  <a:gd name="connsiteY1" fmla="*/ 0 h 429056"/>
                  <a:gd name="connsiteX2" fmla="*/ 103380 w 105461"/>
                  <a:gd name="connsiteY2" fmla="*/ 297531 h 429056"/>
                  <a:gd name="connsiteX3" fmla="*/ 0 w 105461"/>
                  <a:gd name="connsiteY3" fmla="*/ 429056 h 429056"/>
                  <a:gd name="connsiteX4" fmla="*/ 3687 w 105461"/>
                  <a:gd name="connsiteY4" fmla="*/ 177587 h 429056"/>
                  <a:gd name="connsiteX0" fmla="*/ 3687 w 108144"/>
                  <a:gd name="connsiteY0" fmla="*/ 173899 h 425368"/>
                  <a:gd name="connsiteX1" fmla="*/ 104491 w 108144"/>
                  <a:gd name="connsiteY1" fmla="*/ 0 h 425368"/>
                  <a:gd name="connsiteX2" fmla="*/ 103380 w 108144"/>
                  <a:gd name="connsiteY2" fmla="*/ 293843 h 425368"/>
                  <a:gd name="connsiteX3" fmla="*/ 0 w 108144"/>
                  <a:gd name="connsiteY3" fmla="*/ 425368 h 425368"/>
                  <a:gd name="connsiteX4" fmla="*/ 3687 w 108144"/>
                  <a:gd name="connsiteY4" fmla="*/ 173899 h 425368"/>
                  <a:gd name="connsiteX0" fmla="*/ 3687 w 104679"/>
                  <a:gd name="connsiteY0" fmla="*/ 173899 h 425368"/>
                  <a:gd name="connsiteX1" fmla="*/ 104491 w 104679"/>
                  <a:gd name="connsiteY1" fmla="*/ 0 h 425368"/>
                  <a:gd name="connsiteX2" fmla="*/ 103380 w 104679"/>
                  <a:gd name="connsiteY2" fmla="*/ 293843 h 425368"/>
                  <a:gd name="connsiteX3" fmla="*/ 0 w 104679"/>
                  <a:gd name="connsiteY3" fmla="*/ 425368 h 425368"/>
                  <a:gd name="connsiteX4" fmla="*/ 3687 w 104679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11443"/>
                  <a:gd name="connsiteY0" fmla="*/ 173899 h 425368"/>
                  <a:gd name="connsiteX1" fmla="*/ 104491 w 111443"/>
                  <a:gd name="connsiteY1" fmla="*/ 0 h 425368"/>
                  <a:gd name="connsiteX2" fmla="*/ 109730 w 111443"/>
                  <a:gd name="connsiteY2" fmla="*/ 293843 h 425368"/>
                  <a:gd name="connsiteX3" fmla="*/ 0 w 111443"/>
                  <a:gd name="connsiteY3" fmla="*/ 425368 h 425368"/>
                  <a:gd name="connsiteX4" fmla="*/ 3687 w 111443"/>
                  <a:gd name="connsiteY4" fmla="*/ 173899 h 425368"/>
                  <a:gd name="connsiteX0" fmla="*/ 3687 w 110220"/>
                  <a:gd name="connsiteY0" fmla="*/ 173899 h 425368"/>
                  <a:gd name="connsiteX1" fmla="*/ 104491 w 110220"/>
                  <a:gd name="connsiteY1" fmla="*/ 0 h 425368"/>
                  <a:gd name="connsiteX2" fmla="*/ 109730 w 110220"/>
                  <a:gd name="connsiteY2" fmla="*/ 293843 h 425368"/>
                  <a:gd name="connsiteX3" fmla="*/ 0 w 110220"/>
                  <a:gd name="connsiteY3" fmla="*/ 425368 h 425368"/>
                  <a:gd name="connsiteX4" fmla="*/ 3687 w 110220"/>
                  <a:gd name="connsiteY4" fmla="*/ 173899 h 425368"/>
                  <a:gd name="connsiteX0" fmla="*/ 3687 w 114735"/>
                  <a:gd name="connsiteY0" fmla="*/ 180249 h 431718"/>
                  <a:gd name="connsiteX1" fmla="*/ 114190 w 114735"/>
                  <a:gd name="connsiteY1" fmla="*/ 0 h 431718"/>
                  <a:gd name="connsiteX2" fmla="*/ 109730 w 114735"/>
                  <a:gd name="connsiteY2" fmla="*/ 300193 h 431718"/>
                  <a:gd name="connsiteX3" fmla="*/ 0 w 114735"/>
                  <a:gd name="connsiteY3" fmla="*/ 431718 h 431718"/>
                  <a:gd name="connsiteX4" fmla="*/ 3687 w 114735"/>
                  <a:gd name="connsiteY4" fmla="*/ 180249 h 431718"/>
                  <a:gd name="connsiteX0" fmla="*/ 3687 w 114735"/>
                  <a:gd name="connsiteY0" fmla="*/ 180249 h 422025"/>
                  <a:gd name="connsiteX1" fmla="*/ 114190 w 114735"/>
                  <a:gd name="connsiteY1" fmla="*/ 0 h 422025"/>
                  <a:gd name="connsiteX2" fmla="*/ 109730 w 114735"/>
                  <a:gd name="connsiteY2" fmla="*/ 300193 h 422025"/>
                  <a:gd name="connsiteX3" fmla="*/ 0 w 114735"/>
                  <a:gd name="connsiteY3" fmla="*/ 422025 h 422025"/>
                  <a:gd name="connsiteX4" fmla="*/ 3687 w 114735"/>
                  <a:gd name="connsiteY4" fmla="*/ 180249 h 422025"/>
                  <a:gd name="connsiteX0" fmla="*/ 1796 w 116134"/>
                  <a:gd name="connsiteY0" fmla="*/ 180249 h 422025"/>
                  <a:gd name="connsiteX1" fmla="*/ 115589 w 116134"/>
                  <a:gd name="connsiteY1" fmla="*/ 0 h 422025"/>
                  <a:gd name="connsiteX2" fmla="*/ 111129 w 116134"/>
                  <a:gd name="connsiteY2" fmla="*/ 300193 h 422025"/>
                  <a:gd name="connsiteX3" fmla="*/ 1399 w 116134"/>
                  <a:gd name="connsiteY3" fmla="*/ 422025 h 422025"/>
                  <a:gd name="connsiteX4" fmla="*/ 1796 w 116134"/>
                  <a:gd name="connsiteY4" fmla="*/ 180249 h 42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134" h="422025">
                    <a:moveTo>
                      <a:pt x="1796" y="180249"/>
                    </a:moveTo>
                    <a:cubicBezTo>
                      <a:pt x="26077" y="134265"/>
                      <a:pt x="73385" y="75481"/>
                      <a:pt x="115589" y="0"/>
                    </a:cubicBezTo>
                    <a:cubicBezTo>
                      <a:pt x="117677" y="117612"/>
                      <a:pt x="113240" y="199070"/>
                      <a:pt x="111129" y="300193"/>
                    </a:cubicBezTo>
                    <a:lnTo>
                      <a:pt x="1399" y="422025"/>
                    </a:lnTo>
                    <a:cubicBezTo>
                      <a:pt x="2628" y="338202"/>
                      <a:pt x="-2608" y="292647"/>
                      <a:pt x="1796" y="18024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5" name="Rectangle 4">
                <a:extLst>
                  <a:ext uri="{FF2B5EF4-FFF2-40B4-BE49-F238E27FC236}">
                    <a16:creationId xmlns:a16="http://schemas.microsoft.com/office/drawing/2014/main" id="{EE91677D-08D1-884C-8BD6-AF27581183E7}"/>
                  </a:ext>
                </a:extLst>
              </p:cNvPr>
              <p:cNvSpPr/>
              <p:nvPr/>
            </p:nvSpPr>
            <p:spPr>
              <a:xfrm>
                <a:off x="1245345" y="1442950"/>
                <a:ext cx="388967" cy="174843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367818"/>
                  <a:gd name="connsiteY0" fmla="*/ 0 h 266218"/>
                  <a:gd name="connsiteX1" fmla="*/ 367818 w 367818"/>
                  <a:gd name="connsiteY1" fmla="*/ 104775 h 266218"/>
                  <a:gd name="connsiteX2" fmla="*/ 266218 w 367818"/>
                  <a:gd name="connsiteY2" fmla="*/ 266218 h 266218"/>
                  <a:gd name="connsiteX3" fmla="*/ 0 w 367818"/>
                  <a:gd name="connsiteY3" fmla="*/ 266218 h 266218"/>
                  <a:gd name="connsiteX4" fmla="*/ 0 w 367818"/>
                  <a:gd name="connsiteY4" fmla="*/ 0 h 266218"/>
                  <a:gd name="connsiteX0" fmla="*/ 0 w 377343"/>
                  <a:gd name="connsiteY0" fmla="*/ 0 h 266218"/>
                  <a:gd name="connsiteX1" fmla="*/ 377343 w 377343"/>
                  <a:gd name="connsiteY1" fmla="*/ 95250 h 266218"/>
                  <a:gd name="connsiteX2" fmla="*/ 266218 w 377343"/>
                  <a:gd name="connsiteY2" fmla="*/ 266218 h 266218"/>
                  <a:gd name="connsiteX3" fmla="*/ 0 w 377343"/>
                  <a:gd name="connsiteY3" fmla="*/ 266218 h 266218"/>
                  <a:gd name="connsiteX4" fmla="*/ 0 w 377343"/>
                  <a:gd name="connsiteY4" fmla="*/ 0 h 266218"/>
                  <a:gd name="connsiteX0" fmla="*/ 123825 w 377343"/>
                  <a:gd name="connsiteY0" fmla="*/ 0 h 180493"/>
                  <a:gd name="connsiteX1" fmla="*/ 377343 w 377343"/>
                  <a:gd name="connsiteY1" fmla="*/ 9525 h 180493"/>
                  <a:gd name="connsiteX2" fmla="*/ 266218 w 377343"/>
                  <a:gd name="connsiteY2" fmla="*/ 180493 h 180493"/>
                  <a:gd name="connsiteX3" fmla="*/ 0 w 377343"/>
                  <a:gd name="connsiteY3" fmla="*/ 180493 h 180493"/>
                  <a:gd name="connsiteX4" fmla="*/ 123825 w 377343"/>
                  <a:gd name="connsiteY4" fmla="*/ 0 h 180493"/>
                  <a:gd name="connsiteX0" fmla="*/ 123825 w 377343"/>
                  <a:gd name="connsiteY0" fmla="*/ 0 h 170968"/>
                  <a:gd name="connsiteX1" fmla="*/ 377343 w 377343"/>
                  <a:gd name="connsiteY1" fmla="*/ 0 h 170968"/>
                  <a:gd name="connsiteX2" fmla="*/ 266218 w 377343"/>
                  <a:gd name="connsiteY2" fmla="*/ 170968 h 170968"/>
                  <a:gd name="connsiteX3" fmla="*/ 0 w 377343"/>
                  <a:gd name="connsiteY3" fmla="*/ 170968 h 170968"/>
                  <a:gd name="connsiteX4" fmla="*/ 123825 w 377343"/>
                  <a:gd name="connsiteY4" fmla="*/ 0 h 170968"/>
                  <a:gd name="connsiteX0" fmla="*/ 123825 w 377343"/>
                  <a:gd name="connsiteY0" fmla="*/ 0 h 174843"/>
                  <a:gd name="connsiteX1" fmla="*/ 377343 w 377343"/>
                  <a:gd name="connsiteY1" fmla="*/ 0 h 174843"/>
                  <a:gd name="connsiteX2" fmla="*/ 277842 w 377343"/>
                  <a:gd name="connsiteY2" fmla="*/ 174843 h 174843"/>
                  <a:gd name="connsiteX3" fmla="*/ 0 w 377343"/>
                  <a:gd name="connsiteY3" fmla="*/ 170968 h 174843"/>
                  <a:gd name="connsiteX4" fmla="*/ 123825 w 377343"/>
                  <a:gd name="connsiteY4" fmla="*/ 0 h 174843"/>
                  <a:gd name="connsiteX0" fmla="*/ 123825 w 388967"/>
                  <a:gd name="connsiteY0" fmla="*/ 0 h 174843"/>
                  <a:gd name="connsiteX1" fmla="*/ 388967 w 388967"/>
                  <a:gd name="connsiteY1" fmla="*/ 0 h 174843"/>
                  <a:gd name="connsiteX2" fmla="*/ 277842 w 388967"/>
                  <a:gd name="connsiteY2" fmla="*/ 174843 h 174843"/>
                  <a:gd name="connsiteX3" fmla="*/ 0 w 388967"/>
                  <a:gd name="connsiteY3" fmla="*/ 170968 h 174843"/>
                  <a:gd name="connsiteX4" fmla="*/ 123825 w 388967"/>
                  <a:gd name="connsiteY4" fmla="*/ 0 h 17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67" h="174843">
                    <a:moveTo>
                      <a:pt x="123825" y="0"/>
                    </a:moveTo>
                    <a:lnTo>
                      <a:pt x="388967" y="0"/>
                    </a:lnTo>
                    <a:lnTo>
                      <a:pt x="277842" y="174843"/>
                    </a:lnTo>
                    <a:lnTo>
                      <a:pt x="0" y="170968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C8E3A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7D4800E-91B4-4541-96D5-2FCEF83D5366}"/>
                </a:ext>
              </a:extLst>
            </p:cNvPr>
            <p:cNvGrpSpPr/>
            <p:nvPr/>
          </p:nvGrpSpPr>
          <p:grpSpPr>
            <a:xfrm>
              <a:off x="3005285" y="3421140"/>
              <a:ext cx="388967" cy="428106"/>
              <a:chOff x="1245345" y="1442950"/>
              <a:chExt cx="388967" cy="428106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AC0CF058-82D3-E44D-B327-B5907D9C4835}"/>
                  </a:ext>
                </a:extLst>
              </p:cNvPr>
              <p:cNvSpPr/>
              <p:nvPr/>
            </p:nvSpPr>
            <p:spPr>
              <a:xfrm>
                <a:off x="1248559" y="1604838"/>
                <a:ext cx="266218" cy="26621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8" name="Rectangle 3">
                <a:extLst>
                  <a:ext uri="{FF2B5EF4-FFF2-40B4-BE49-F238E27FC236}">
                    <a16:creationId xmlns:a16="http://schemas.microsoft.com/office/drawing/2014/main" id="{276505CF-0F27-F349-8223-879137189F91}"/>
                  </a:ext>
                </a:extLst>
              </p:cNvPr>
              <p:cNvSpPr/>
              <p:nvPr/>
            </p:nvSpPr>
            <p:spPr>
              <a:xfrm>
                <a:off x="1513109" y="1445860"/>
                <a:ext cx="114052" cy="422025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266218"/>
                  <a:gd name="connsiteY0" fmla="*/ 131523 h 397741"/>
                  <a:gd name="connsiteX1" fmla="*/ 115906 w 266218"/>
                  <a:gd name="connsiteY1" fmla="*/ 0 h 397741"/>
                  <a:gd name="connsiteX2" fmla="*/ 266218 w 266218"/>
                  <a:gd name="connsiteY2" fmla="*/ 397741 h 397741"/>
                  <a:gd name="connsiteX3" fmla="*/ 0 w 266218"/>
                  <a:gd name="connsiteY3" fmla="*/ 397741 h 397741"/>
                  <a:gd name="connsiteX4" fmla="*/ 0 w 266218"/>
                  <a:gd name="connsiteY4" fmla="*/ 131523 h 397741"/>
                  <a:gd name="connsiteX0" fmla="*/ 0 w 178536"/>
                  <a:gd name="connsiteY0" fmla="*/ 131523 h 397741"/>
                  <a:gd name="connsiteX1" fmla="*/ 115906 w 178536"/>
                  <a:gd name="connsiteY1" fmla="*/ 0 h 397741"/>
                  <a:gd name="connsiteX2" fmla="*/ 178536 w 178536"/>
                  <a:gd name="connsiteY2" fmla="*/ 291269 h 397741"/>
                  <a:gd name="connsiteX3" fmla="*/ 0 w 178536"/>
                  <a:gd name="connsiteY3" fmla="*/ 397741 h 397741"/>
                  <a:gd name="connsiteX4" fmla="*/ 0 w 178536"/>
                  <a:gd name="connsiteY4" fmla="*/ 131523 h 397741"/>
                  <a:gd name="connsiteX0" fmla="*/ 0 w 140958"/>
                  <a:gd name="connsiteY0" fmla="*/ 131523 h 397741"/>
                  <a:gd name="connsiteX1" fmla="*/ 115906 w 140958"/>
                  <a:gd name="connsiteY1" fmla="*/ 0 h 397741"/>
                  <a:gd name="connsiteX2" fmla="*/ 140958 w 140958"/>
                  <a:gd name="connsiteY2" fmla="*/ 259953 h 397741"/>
                  <a:gd name="connsiteX3" fmla="*/ 0 w 140958"/>
                  <a:gd name="connsiteY3" fmla="*/ 397741 h 397741"/>
                  <a:gd name="connsiteX4" fmla="*/ 0 w 140958"/>
                  <a:gd name="connsiteY4" fmla="*/ 131523 h 397741"/>
                  <a:gd name="connsiteX0" fmla="*/ 0 w 140958"/>
                  <a:gd name="connsiteY0" fmla="*/ 237994 h 504212"/>
                  <a:gd name="connsiteX1" fmla="*/ 78328 w 140958"/>
                  <a:gd name="connsiteY1" fmla="*/ 0 h 504212"/>
                  <a:gd name="connsiteX2" fmla="*/ 140958 w 140958"/>
                  <a:gd name="connsiteY2" fmla="*/ 366424 h 504212"/>
                  <a:gd name="connsiteX3" fmla="*/ 0 w 140958"/>
                  <a:gd name="connsiteY3" fmla="*/ 504212 h 504212"/>
                  <a:gd name="connsiteX4" fmla="*/ 0 w 140958"/>
                  <a:gd name="connsiteY4" fmla="*/ 237994 h 504212"/>
                  <a:gd name="connsiteX0" fmla="*/ 0 w 103380"/>
                  <a:gd name="connsiteY0" fmla="*/ 237994 h 504212"/>
                  <a:gd name="connsiteX1" fmla="*/ 78328 w 103380"/>
                  <a:gd name="connsiteY1" fmla="*/ 0 h 504212"/>
                  <a:gd name="connsiteX2" fmla="*/ 103380 w 103380"/>
                  <a:gd name="connsiteY2" fmla="*/ 372687 h 504212"/>
                  <a:gd name="connsiteX3" fmla="*/ 0 w 103380"/>
                  <a:gd name="connsiteY3" fmla="*/ 504212 h 504212"/>
                  <a:gd name="connsiteX4" fmla="*/ 0 w 103380"/>
                  <a:gd name="connsiteY4" fmla="*/ 237994 h 504212"/>
                  <a:gd name="connsiteX0" fmla="*/ 0 w 103380"/>
                  <a:gd name="connsiteY0" fmla="*/ 156575 h 422793"/>
                  <a:gd name="connsiteX1" fmla="*/ 72065 w 103380"/>
                  <a:gd name="connsiteY1" fmla="*/ 0 h 422793"/>
                  <a:gd name="connsiteX2" fmla="*/ 103380 w 103380"/>
                  <a:gd name="connsiteY2" fmla="*/ 291268 h 422793"/>
                  <a:gd name="connsiteX3" fmla="*/ 0 w 103380"/>
                  <a:gd name="connsiteY3" fmla="*/ 422793 h 422793"/>
                  <a:gd name="connsiteX4" fmla="*/ 0 w 103380"/>
                  <a:gd name="connsiteY4" fmla="*/ 156575 h 422793"/>
                  <a:gd name="connsiteX0" fmla="*/ 0 w 103380"/>
                  <a:gd name="connsiteY0" fmla="*/ 162838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0 w 103380"/>
                  <a:gd name="connsiteY4" fmla="*/ 162838 h 429056"/>
                  <a:gd name="connsiteX0" fmla="*/ 3687 w 103380"/>
                  <a:gd name="connsiteY0" fmla="*/ 181274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81274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562"/>
                  <a:gd name="connsiteY0" fmla="*/ 177587 h 429056"/>
                  <a:gd name="connsiteX1" fmla="*/ 97117 w 103562"/>
                  <a:gd name="connsiteY1" fmla="*/ 0 h 429056"/>
                  <a:gd name="connsiteX2" fmla="*/ 103380 w 103562"/>
                  <a:gd name="connsiteY2" fmla="*/ 297531 h 429056"/>
                  <a:gd name="connsiteX3" fmla="*/ 0 w 103562"/>
                  <a:gd name="connsiteY3" fmla="*/ 429056 h 429056"/>
                  <a:gd name="connsiteX4" fmla="*/ 3687 w 103562"/>
                  <a:gd name="connsiteY4" fmla="*/ 177587 h 429056"/>
                  <a:gd name="connsiteX0" fmla="*/ 3687 w 104640"/>
                  <a:gd name="connsiteY0" fmla="*/ 177587 h 429056"/>
                  <a:gd name="connsiteX1" fmla="*/ 97117 w 104640"/>
                  <a:gd name="connsiteY1" fmla="*/ 0 h 429056"/>
                  <a:gd name="connsiteX2" fmla="*/ 103380 w 104640"/>
                  <a:gd name="connsiteY2" fmla="*/ 297531 h 429056"/>
                  <a:gd name="connsiteX3" fmla="*/ 0 w 104640"/>
                  <a:gd name="connsiteY3" fmla="*/ 429056 h 429056"/>
                  <a:gd name="connsiteX4" fmla="*/ 3687 w 104640"/>
                  <a:gd name="connsiteY4" fmla="*/ 177587 h 429056"/>
                  <a:gd name="connsiteX0" fmla="*/ 3687 w 105461"/>
                  <a:gd name="connsiteY0" fmla="*/ 177587 h 429056"/>
                  <a:gd name="connsiteX1" fmla="*/ 97117 w 105461"/>
                  <a:gd name="connsiteY1" fmla="*/ 0 h 429056"/>
                  <a:gd name="connsiteX2" fmla="*/ 103380 w 105461"/>
                  <a:gd name="connsiteY2" fmla="*/ 297531 h 429056"/>
                  <a:gd name="connsiteX3" fmla="*/ 0 w 105461"/>
                  <a:gd name="connsiteY3" fmla="*/ 429056 h 429056"/>
                  <a:gd name="connsiteX4" fmla="*/ 3687 w 105461"/>
                  <a:gd name="connsiteY4" fmla="*/ 177587 h 429056"/>
                  <a:gd name="connsiteX0" fmla="*/ 3687 w 108144"/>
                  <a:gd name="connsiteY0" fmla="*/ 173899 h 425368"/>
                  <a:gd name="connsiteX1" fmla="*/ 104491 w 108144"/>
                  <a:gd name="connsiteY1" fmla="*/ 0 h 425368"/>
                  <a:gd name="connsiteX2" fmla="*/ 103380 w 108144"/>
                  <a:gd name="connsiteY2" fmla="*/ 293843 h 425368"/>
                  <a:gd name="connsiteX3" fmla="*/ 0 w 108144"/>
                  <a:gd name="connsiteY3" fmla="*/ 425368 h 425368"/>
                  <a:gd name="connsiteX4" fmla="*/ 3687 w 108144"/>
                  <a:gd name="connsiteY4" fmla="*/ 173899 h 425368"/>
                  <a:gd name="connsiteX0" fmla="*/ 3687 w 104679"/>
                  <a:gd name="connsiteY0" fmla="*/ 173899 h 425368"/>
                  <a:gd name="connsiteX1" fmla="*/ 104491 w 104679"/>
                  <a:gd name="connsiteY1" fmla="*/ 0 h 425368"/>
                  <a:gd name="connsiteX2" fmla="*/ 103380 w 104679"/>
                  <a:gd name="connsiteY2" fmla="*/ 293843 h 425368"/>
                  <a:gd name="connsiteX3" fmla="*/ 0 w 104679"/>
                  <a:gd name="connsiteY3" fmla="*/ 425368 h 425368"/>
                  <a:gd name="connsiteX4" fmla="*/ 3687 w 104679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11443"/>
                  <a:gd name="connsiteY0" fmla="*/ 173899 h 425368"/>
                  <a:gd name="connsiteX1" fmla="*/ 104491 w 111443"/>
                  <a:gd name="connsiteY1" fmla="*/ 0 h 425368"/>
                  <a:gd name="connsiteX2" fmla="*/ 109730 w 111443"/>
                  <a:gd name="connsiteY2" fmla="*/ 293843 h 425368"/>
                  <a:gd name="connsiteX3" fmla="*/ 0 w 111443"/>
                  <a:gd name="connsiteY3" fmla="*/ 425368 h 425368"/>
                  <a:gd name="connsiteX4" fmla="*/ 3687 w 111443"/>
                  <a:gd name="connsiteY4" fmla="*/ 173899 h 425368"/>
                  <a:gd name="connsiteX0" fmla="*/ 3687 w 110220"/>
                  <a:gd name="connsiteY0" fmla="*/ 173899 h 425368"/>
                  <a:gd name="connsiteX1" fmla="*/ 104491 w 110220"/>
                  <a:gd name="connsiteY1" fmla="*/ 0 h 425368"/>
                  <a:gd name="connsiteX2" fmla="*/ 109730 w 110220"/>
                  <a:gd name="connsiteY2" fmla="*/ 293843 h 425368"/>
                  <a:gd name="connsiteX3" fmla="*/ 0 w 110220"/>
                  <a:gd name="connsiteY3" fmla="*/ 425368 h 425368"/>
                  <a:gd name="connsiteX4" fmla="*/ 3687 w 110220"/>
                  <a:gd name="connsiteY4" fmla="*/ 173899 h 425368"/>
                  <a:gd name="connsiteX0" fmla="*/ 3687 w 114735"/>
                  <a:gd name="connsiteY0" fmla="*/ 180249 h 431718"/>
                  <a:gd name="connsiteX1" fmla="*/ 114190 w 114735"/>
                  <a:gd name="connsiteY1" fmla="*/ 0 h 431718"/>
                  <a:gd name="connsiteX2" fmla="*/ 109730 w 114735"/>
                  <a:gd name="connsiteY2" fmla="*/ 300193 h 431718"/>
                  <a:gd name="connsiteX3" fmla="*/ 0 w 114735"/>
                  <a:gd name="connsiteY3" fmla="*/ 431718 h 431718"/>
                  <a:gd name="connsiteX4" fmla="*/ 3687 w 114735"/>
                  <a:gd name="connsiteY4" fmla="*/ 180249 h 431718"/>
                  <a:gd name="connsiteX0" fmla="*/ 3687 w 114735"/>
                  <a:gd name="connsiteY0" fmla="*/ 180249 h 422025"/>
                  <a:gd name="connsiteX1" fmla="*/ 114190 w 114735"/>
                  <a:gd name="connsiteY1" fmla="*/ 0 h 422025"/>
                  <a:gd name="connsiteX2" fmla="*/ 109730 w 114735"/>
                  <a:gd name="connsiteY2" fmla="*/ 300193 h 422025"/>
                  <a:gd name="connsiteX3" fmla="*/ 0 w 114735"/>
                  <a:gd name="connsiteY3" fmla="*/ 422025 h 422025"/>
                  <a:gd name="connsiteX4" fmla="*/ 3687 w 114735"/>
                  <a:gd name="connsiteY4" fmla="*/ 180249 h 422025"/>
                  <a:gd name="connsiteX0" fmla="*/ 1796 w 116134"/>
                  <a:gd name="connsiteY0" fmla="*/ 180249 h 422025"/>
                  <a:gd name="connsiteX1" fmla="*/ 115589 w 116134"/>
                  <a:gd name="connsiteY1" fmla="*/ 0 h 422025"/>
                  <a:gd name="connsiteX2" fmla="*/ 111129 w 116134"/>
                  <a:gd name="connsiteY2" fmla="*/ 300193 h 422025"/>
                  <a:gd name="connsiteX3" fmla="*/ 1399 w 116134"/>
                  <a:gd name="connsiteY3" fmla="*/ 422025 h 422025"/>
                  <a:gd name="connsiteX4" fmla="*/ 1796 w 116134"/>
                  <a:gd name="connsiteY4" fmla="*/ 180249 h 42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134" h="422025">
                    <a:moveTo>
                      <a:pt x="1796" y="180249"/>
                    </a:moveTo>
                    <a:cubicBezTo>
                      <a:pt x="26077" y="134265"/>
                      <a:pt x="73385" y="75481"/>
                      <a:pt x="115589" y="0"/>
                    </a:cubicBezTo>
                    <a:cubicBezTo>
                      <a:pt x="117677" y="117612"/>
                      <a:pt x="113240" y="199070"/>
                      <a:pt x="111129" y="300193"/>
                    </a:cubicBezTo>
                    <a:lnTo>
                      <a:pt x="1399" y="422025"/>
                    </a:lnTo>
                    <a:cubicBezTo>
                      <a:pt x="2628" y="338202"/>
                      <a:pt x="-2608" y="292647"/>
                      <a:pt x="1796" y="18024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9" name="Rectangle 4">
                <a:extLst>
                  <a:ext uri="{FF2B5EF4-FFF2-40B4-BE49-F238E27FC236}">
                    <a16:creationId xmlns:a16="http://schemas.microsoft.com/office/drawing/2014/main" id="{D1331827-15A0-C141-AB7A-F1A35FBF38DC}"/>
                  </a:ext>
                </a:extLst>
              </p:cNvPr>
              <p:cNvSpPr/>
              <p:nvPr/>
            </p:nvSpPr>
            <p:spPr>
              <a:xfrm>
                <a:off x="1245345" y="1442950"/>
                <a:ext cx="388967" cy="174843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367818"/>
                  <a:gd name="connsiteY0" fmla="*/ 0 h 266218"/>
                  <a:gd name="connsiteX1" fmla="*/ 367818 w 367818"/>
                  <a:gd name="connsiteY1" fmla="*/ 104775 h 266218"/>
                  <a:gd name="connsiteX2" fmla="*/ 266218 w 367818"/>
                  <a:gd name="connsiteY2" fmla="*/ 266218 h 266218"/>
                  <a:gd name="connsiteX3" fmla="*/ 0 w 367818"/>
                  <a:gd name="connsiteY3" fmla="*/ 266218 h 266218"/>
                  <a:gd name="connsiteX4" fmla="*/ 0 w 367818"/>
                  <a:gd name="connsiteY4" fmla="*/ 0 h 266218"/>
                  <a:gd name="connsiteX0" fmla="*/ 0 w 377343"/>
                  <a:gd name="connsiteY0" fmla="*/ 0 h 266218"/>
                  <a:gd name="connsiteX1" fmla="*/ 377343 w 377343"/>
                  <a:gd name="connsiteY1" fmla="*/ 95250 h 266218"/>
                  <a:gd name="connsiteX2" fmla="*/ 266218 w 377343"/>
                  <a:gd name="connsiteY2" fmla="*/ 266218 h 266218"/>
                  <a:gd name="connsiteX3" fmla="*/ 0 w 377343"/>
                  <a:gd name="connsiteY3" fmla="*/ 266218 h 266218"/>
                  <a:gd name="connsiteX4" fmla="*/ 0 w 377343"/>
                  <a:gd name="connsiteY4" fmla="*/ 0 h 266218"/>
                  <a:gd name="connsiteX0" fmla="*/ 123825 w 377343"/>
                  <a:gd name="connsiteY0" fmla="*/ 0 h 180493"/>
                  <a:gd name="connsiteX1" fmla="*/ 377343 w 377343"/>
                  <a:gd name="connsiteY1" fmla="*/ 9525 h 180493"/>
                  <a:gd name="connsiteX2" fmla="*/ 266218 w 377343"/>
                  <a:gd name="connsiteY2" fmla="*/ 180493 h 180493"/>
                  <a:gd name="connsiteX3" fmla="*/ 0 w 377343"/>
                  <a:gd name="connsiteY3" fmla="*/ 180493 h 180493"/>
                  <a:gd name="connsiteX4" fmla="*/ 123825 w 377343"/>
                  <a:gd name="connsiteY4" fmla="*/ 0 h 180493"/>
                  <a:gd name="connsiteX0" fmla="*/ 123825 w 377343"/>
                  <a:gd name="connsiteY0" fmla="*/ 0 h 170968"/>
                  <a:gd name="connsiteX1" fmla="*/ 377343 w 377343"/>
                  <a:gd name="connsiteY1" fmla="*/ 0 h 170968"/>
                  <a:gd name="connsiteX2" fmla="*/ 266218 w 377343"/>
                  <a:gd name="connsiteY2" fmla="*/ 170968 h 170968"/>
                  <a:gd name="connsiteX3" fmla="*/ 0 w 377343"/>
                  <a:gd name="connsiteY3" fmla="*/ 170968 h 170968"/>
                  <a:gd name="connsiteX4" fmla="*/ 123825 w 377343"/>
                  <a:gd name="connsiteY4" fmla="*/ 0 h 170968"/>
                  <a:gd name="connsiteX0" fmla="*/ 123825 w 377343"/>
                  <a:gd name="connsiteY0" fmla="*/ 0 h 174843"/>
                  <a:gd name="connsiteX1" fmla="*/ 377343 w 377343"/>
                  <a:gd name="connsiteY1" fmla="*/ 0 h 174843"/>
                  <a:gd name="connsiteX2" fmla="*/ 277842 w 377343"/>
                  <a:gd name="connsiteY2" fmla="*/ 174843 h 174843"/>
                  <a:gd name="connsiteX3" fmla="*/ 0 w 377343"/>
                  <a:gd name="connsiteY3" fmla="*/ 170968 h 174843"/>
                  <a:gd name="connsiteX4" fmla="*/ 123825 w 377343"/>
                  <a:gd name="connsiteY4" fmla="*/ 0 h 174843"/>
                  <a:gd name="connsiteX0" fmla="*/ 123825 w 388967"/>
                  <a:gd name="connsiteY0" fmla="*/ 0 h 174843"/>
                  <a:gd name="connsiteX1" fmla="*/ 388967 w 388967"/>
                  <a:gd name="connsiteY1" fmla="*/ 0 h 174843"/>
                  <a:gd name="connsiteX2" fmla="*/ 277842 w 388967"/>
                  <a:gd name="connsiteY2" fmla="*/ 174843 h 174843"/>
                  <a:gd name="connsiteX3" fmla="*/ 0 w 388967"/>
                  <a:gd name="connsiteY3" fmla="*/ 170968 h 174843"/>
                  <a:gd name="connsiteX4" fmla="*/ 123825 w 388967"/>
                  <a:gd name="connsiteY4" fmla="*/ 0 h 17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67" h="174843">
                    <a:moveTo>
                      <a:pt x="123825" y="0"/>
                    </a:moveTo>
                    <a:lnTo>
                      <a:pt x="388967" y="0"/>
                    </a:lnTo>
                    <a:lnTo>
                      <a:pt x="277842" y="174843"/>
                    </a:lnTo>
                    <a:lnTo>
                      <a:pt x="0" y="170968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C8E3A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85B49B7-9EC5-B54F-8194-C68861BC2C14}"/>
                </a:ext>
              </a:extLst>
            </p:cNvPr>
            <p:cNvGrpSpPr/>
            <p:nvPr/>
          </p:nvGrpSpPr>
          <p:grpSpPr>
            <a:xfrm>
              <a:off x="4101006" y="2136976"/>
              <a:ext cx="388967" cy="428106"/>
              <a:chOff x="1245345" y="1442950"/>
              <a:chExt cx="388967" cy="428106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3687BE7-7FB5-6345-B534-2549F2553D7F}"/>
                  </a:ext>
                </a:extLst>
              </p:cNvPr>
              <p:cNvSpPr/>
              <p:nvPr/>
            </p:nvSpPr>
            <p:spPr>
              <a:xfrm>
                <a:off x="1248559" y="1604838"/>
                <a:ext cx="266218" cy="26621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2" name="Rectangle 3">
                <a:extLst>
                  <a:ext uri="{FF2B5EF4-FFF2-40B4-BE49-F238E27FC236}">
                    <a16:creationId xmlns:a16="http://schemas.microsoft.com/office/drawing/2014/main" id="{B7319AF8-23FE-7B4D-B63F-AA9CB30C282A}"/>
                  </a:ext>
                </a:extLst>
              </p:cNvPr>
              <p:cNvSpPr/>
              <p:nvPr/>
            </p:nvSpPr>
            <p:spPr>
              <a:xfrm>
                <a:off x="1513109" y="1445860"/>
                <a:ext cx="114052" cy="422025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266218"/>
                  <a:gd name="connsiteY0" fmla="*/ 131523 h 397741"/>
                  <a:gd name="connsiteX1" fmla="*/ 115906 w 266218"/>
                  <a:gd name="connsiteY1" fmla="*/ 0 h 397741"/>
                  <a:gd name="connsiteX2" fmla="*/ 266218 w 266218"/>
                  <a:gd name="connsiteY2" fmla="*/ 397741 h 397741"/>
                  <a:gd name="connsiteX3" fmla="*/ 0 w 266218"/>
                  <a:gd name="connsiteY3" fmla="*/ 397741 h 397741"/>
                  <a:gd name="connsiteX4" fmla="*/ 0 w 266218"/>
                  <a:gd name="connsiteY4" fmla="*/ 131523 h 397741"/>
                  <a:gd name="connsiteX0" fmla="*/ 0 w 178536"/>
                  <a:gd name="connsiteY0" fmla="*/ 131523 h 397741"/>
                  <a:gd name="connsiteX1" fmla="*/ 115906 w 178536"/>
                  <a:gd name="connsiteY1" fmla="*/ 0 h 397741"/>
                  <a:gd name="connsiteX2" fmla="*/ 178536 w 178536"/>
                  <a:gd name="connsiteY2" fmla="*/ 291269 h 397741"/>
                  <a:gd name="connsiteX3" fmla="*/ 0 w 178536"/>
                  <a:gd name="connsiteY3" fmla="*/ 397741 h 397741"/>
                  <a:gd name="connsiteX4" fmla="*/ 0 w 178536"/>
                  <a:gd name="connsiteY4" fmla="*/ 131523 h 397741"/>
                  <a:gd name="connsiteX0" fmla="*/ 0 w 140958"/>
                  <a:gd name="connsiteY0" fmla="*/ 131523 h 397741"/>
                  <a:gd name="connsiteX1" fmla="*/ 115906 w 140958"/>
                  <a:gd name="connsiteY1" fmla="*/ 0 h 397741"/>
                  <a:gd name="connsiteX2" fmla="*/ 140958 w 140958"/>
                  <a:gd name="connsiteY2" fmla="*/ 259953 h 397741"/>
                  <a:gd name="connsiteX3" fmla="*/ 0 w 140958"/>
                  <a:gd name="connsiteY3" fmla="*/ 397741 h 397741"/>
                  <a:gd name="connsiteX4" fmla="*/ 0 w 140958"/>
                  <a:gd name="connsiteY4" fmla="*/ 131523 h 397741"/>
                  <a:gd name="connsiteX0" fmla="*/ 0 w 140958"/>
                  <a:gd name="connsiteY0" fmla="*/ 237994 h 504212"/>
                  <a:gd name="connsiteX1" fmla="*/ 78328 w 140958"/>
                  <a:gd name="connsiteY1" fmla="*/ 0 h 504212"/>
                  <a:gd name="connsiteX2" fmla="*/ 140958 w 140958"/>
                  <a:gd name="connsiteY2" fmla="*/ 366424 h 504212"/>
                  <a:gd name="connsiteX3" fmla="*/ 0 w 140958"/>
                  <a:gd name="connsiteY3" fmla="*/ 504212 h 504212"/>
                  <a:gd name="connsiteX4" fmla="*/ 0 w 140958"/>
                  <a:gd name="connsiteY4" fmla="*/ 237994 h 504212"/>
                  <a:gd name="connsiteX0" fmla="*/ 0 w 103380"/>
                  <a:gd name="connsiteY0" fmla="*/ 237994 h 504212"/>
                  <a:gd name="connsiteX1" fmla="*/ 78328 w 103380"/>
                  <a:gd name="connsiteY1" fmla="*/ 0 h 504212"/>
                  <a:gd name="connsiteX2" fmla="*/ 103380 w 103380"/>
                  <a:gd name="connsiteY2" fmla="*/ 372687 h 504212"/>
                  <a:gd name="connsiteX3" fmla="*/ 0 w 103380"/>
                  <a:gd name="connsiteY3" fmla="*/ 504212 h 504212"/>
                  <a:gd name="connsiteX4" fmla="*/ 0 w 103380"/>
                  <a:gd name="connsiteY4" fmla="*/ 237994 h 504212"/>
                  <a:gd name="connsiteX0" fmla="*/ 0 w 103380"/>
                  <a:gd name="connsiteY0" fmla="*/ 156575 h 422793"/>
                  <a:gd name="connsiteX1" fmla="*/ 72065 w 103380"/>
                  <a:gd name="connsiteY1" fmla="*/ 0 h 422793"/>
                  <a:gd name="connsiteX2" fmla="*/ 103380 w 103380"/>
                  <a:gd name="connsiteY2" fmla="*/ 291268 h 422793"/>
                  <a:gd name="connsiteX3" fmla="*/ 0 w 103380"/>
                  <a:gd name="connsiteY3" fmla="*/ 422793 h 422793"/>
                  <a:gd name="connsiteX4" fmla="*/ 0 w 103380"/>
                  <a:gd name="connsiteY4" fmla="*/ 156575 h 422793"/>
                  <a:gd name="connsiteX0" fmla="*/ 0 w 103380"/>
                  <a:gd name="connsiteY0" fmla="*/ 162838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0 w 103380"/>
                  <a:gd name="connsiteY4" fmla="*/ 162838 h 429056"/>
                  <a:gd name="connsiteX0" fmla="*/ 3687 w 103380"/>
                  <a:gd name="connsiteY0" fmla="*/ 181274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81274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562"/>
                  <a:gd name="connsiteY0" fmla="*/ 177587 h 429056"/>
                  <a:gd name="connsiteX1" fmla="*/ 97117 w 103562"/>
                  <a:gd name="connsiteY1" fmla="*/ 0 h 429056"/>
                  <a:gd name="connsiteX2" fmla="*/ 103380 w 103562"/>
                  <a:gd name="connsiteY2" fmla="*/ 297531 h 429056"/>
                  <a:gd name="connsiteX3" fmla="*/ 0 w 103562"/>
                  <a:gd name="connsiteY3" fmla="*/ 429056 h 429056"/>
                  <a:gd name="connsiteX4" fmla="*/ 3687 w 103562"/>
                  <a:gd name="connsiteY4" fmla="*/ 177587 h 429056"/>
                  <a:gd name="connsiteX0" fmla="*/ 3687 w 104640"/>
                  <a:gd name="connsiteY0" fmla="*/ 177587 h 429056"/>
                  <a:gd name="connsiteX1" fmla="*/ 97117 w 104640"/>
                  <a:gd name="connsiteY1" fmla="*/ 0 h 429056"/>
                  <a:gd name="connsiteX2" fmla="*/ 103380 w 104640"/>
                  <a:gd name="connsiteY2" fmla="*/ 297531 h 429056"/>
                  <a:gd name="connsiteX3" fmla="*/ 0 w 104640"/>
                  <a:gd name="connsiteY3" fmla="*/ 429056 h 429056"/>
                  <a:gd name="connsiteX4" fmla="*/ 3687 w 104640"/>
                  <a:gd name="connsiteY4" fmla="*/ 177587 h 429056"/>
                  <a:gd name="connsiteX0" fmla="*/ 3687 w 105461"/>
                  <a:gd name="connsiteY0" fmla="*/ 177587 h 429056"/>
                  <a:gd name="connsiteX1" fmla="*/ 97117 w 105461"/>
                  <a:gd name="connsiteY1" fmla="*/ 0 h 429056"/>
                  <a:gd name="connsiteX2" fmla="*/ 103380 w 105461"/>
                  <a:gd name="connsiteY2" fmla="*/ 297531 h 429056"/>
                  <a:gd name="connsiteX3" fmla="*/ 0 w 105461"/>
                  <a:gd name="connsiteY3" fmla="*/ 429056 h 429056"/>
                  <a:gd name="connsiteX4" fmla="*/ 3687 w 105461"/>
                  <a:gd name="connsiteY4" fmla="*/ 177587 h 429056"/>
                  <a:gd name="connsiteX0" fmla="*/ 3687 w 108144"/>
                  <a:gd name="connsiteY0" fmla="*/ 173899 h 425368"/>
                  <a:gd name="connsiteX1" fmla="*/ 104491 w 108144"/>
                  <a:gd name="connsiteY1" fmla="*/ 0 h 425368"/>
                  <a:gd name="connsiteX2" fmla="*/ 103380 w 108144"/>
                  <a:gd name="connsiteY2" fmla="*/ 293843 h 425368"/>
                  <a:gd name="connsiteX3" fmla="*/ 0 w 108144"/>
                  <a:gd name="connsiteY3" fmla="*/ 425368 h 425368"/>
                  <a:gd name="connsiteX4" fmla="*/ 3687 w 108144"/>
                  <a:gd name="connsiteY4" fmla="*/ 173899 h 425368"/>
                  <a:gd name="connsiteX0" fmla="*/ 3687 w 104679"/>
                  <a:gd name="connsiteY0" fmla="*/ 173899 h 425368"/>
                  <a:gd name="connsiteX1" fmla="*/ 104491 w 104679"/>
                  <a:gd name="connsiteY1" fmla="*/ 0 h 425368"/>
                  <a:gd name="connsiteX2" fmla="*/ 103380 w 104679"/>
                  <a:gd name="connsiteY2" fmla="*/ 293843 h 425368"/>
                  <a:gd name="connsiteX3" fmla="*/ 0 w 104679"/>
                  <a:gd name="connsiteY3" fmla="*/ 425368 h 425368"/>
                  <a:gd name="connsiteX4" fmla="*/ 3687 w 104679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11443"/>
                  <a:gd name="connsiteY0" fmla="*/ 173899 h 425368"/>
                  <a:gd name="connsiteX1" fmla="*/ 104491 w 111443"/>
                  <a:gd name="connsiteY1" fmla="*/ 0 h 425368"/>
                  <a:gd name="connsiteX2" fmla="*/ 109730 w 111443"/>
                  <a:gd name="connsiteY2" fmla="*/ 293843 h 425368"/>
                  <a:gd name="connsiteX3" fmla="*/ 0 w 111443"/>
                  <a:gd name="connsiteY3" fmla="*/ 425368 h 425368"/>
                  <a:gd name="connsiteX4" fmla="*/ 3687 w 111443"/>
                  <a:gd name="connsiteY4" fmla="*/ 173899 h 425368"/>
                  <a:gd name="connsiteX0" fmla="*/ 3687 w 110220"/>
                  <a:gd name="connsiteY0" fmla="*/ 173899 h 425368"/>
                  <a:gd name="connsiteX1" fmla="*/ 104491 w 110220"/>
                  <a:gd name="connsiteY1" fmla="*/ 0 h 425368"/>
                  <a:gd name="connsiteX2" fmla="*/ 109730 w 110220"/>
                  <a:gd name="connsiteY2" fmla="*/ 293843 h 425368"/>
                  <a:gd name="connsiteX3" fmla="*/ 0 w 110220"/>
                  <a:gd name="connsiteY3" fmla="*/ 425368 h 425368"/>
                  <a:gd name="connsiteX4" fmla="*/ 3687 w 110220"/>
                  <a:gd name="connsiteY4" fmla="*/ 173899 h 425368"/>
                  <a:gd name="connsiteX0" fmla="*/ 3687 w 114735"/>
                  <a:gd name="connsiteY0" fmla="*/ 180249 h 431718"/>
                  <a:gd name="connsiteX1" fmla="*/ 114190 w 114735"/>
                  <a:gd name="connsiteY1" fmla="*/ 0 h 431718"/>
                  <a:gd name="connsiteX2" fmla="*/ 109730 w 114735"/>
                  <a:gd name="connsiteY2" fmla="*/ 300193 h 431718"/>
                  <a:gd name="connsiteX3" fmla="*/ 0 w 114735"/>
                  <a:gd name="connsiteY3" fmla="*/ 431718 h 431718"/>
                  <a:gd name="connsiteX4" fmla="*/ 3687 w 114735"/>
                  <a:gd name="connsiteY4" fmla="*/ 180249 h 431718"/>
                  <a:gd name="connsiteX0" fmla="*/ 3687 w 114735"/>
                  <a:gd name="connsiteY0" fmla="*/ 180249 h 422025"/>
                  <a:gd name="connsiteX1" fmla="*/ 114190 w 114735"/>
                  <a:gd name="connsiteY1" fmla="*/ 0 h 422025"/>
                  <a:gd name="connsiteX2" fmla="*/ 109730 w 114735"/>
                  <a:gd name="connsiteY2" fmla="*/ 300193 h 422025"/>
                  <a:gd name="connsiteX3" fmla="*/ 0 w 114735"/>
                  <a:gd name="connsiteY3" fmla="*/ 422025 h 422025"/>
                  <a:gd name="connsiteX4" fmla="*/ 3687 w 114735"/>
                  <a:gd name="connsiteY4" fmla="*/ 180249 h 422025"/>
                  <a:gd name="connsiteX0" fmla="*/ 1796 w 116134"/>
                  <a:gd name="connsiteY0" fmla="*/ 180249 h 422025"/>
                  <a:gd name="connsiteX1" fmla="*/ 115589 w 116134"/>
                  <a:gd name="connsiteY1" fmla="*/ 0 h 422025"/>
                  <a:gd name="connsiteX2" fmla="*/ 111129 w 116134"/>
                  <a:gd name="connsiteY2" fmla="*/ 300193 h 422025"/>
                  <a:gd name="connsiteX3" fmla="*/ 1399 w 116134"/>
                  <a:gd name="connsiteY3" fmla="*/ 422025 h 422025"/>
                  <a:gd name="connsiteX4" fmla="*/ 1796 w 116134"/>
                  <a:gd name="connsiteY4" fmla="*/ 180249 h 42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134" h="422025">
                    <a:moveTo>
                      <a:pt x="1796" y="180249"/>
                    </a:moveTo>
                    <a:cubicBezTo>
                      <a:pt x="26077" y="134265"/>
                      <a:pt x="73385" y="75481"/>
                      <a:pt x="115589" y="0"/>
                    </a:cubicBezTo>
                    <a:cubicBezTo>
                      <a:pt x="117677" y="117612"/>
                      <a:pt x="113240" y="199070"/>
                      <a:pt x="111129" y="300193"/>
                    </a:cubicBezTo>
                    <a:lnTo>
                      <a:pt x="1399" y="422025"/>
                    </a:lnTo>
                    <a:cubicBezTo>
                      <a:pt x="2628" y="338202"/>
                      <a:pt x="-2608" y="292647"/>
                      <a:pt x="1796" y="18024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3" name="Rectangle 4">
                <a:extLst>
                  <a:ext uri="{FF2B5EF4-FFF2-40B4-BE49-F238E27FC236}">
                    <a16:creationId xmlns:a16="http://schemas.microsoft.com/office/drawing/2014/main" id="{4E3A3F86-2053-DE48-B7C2-4C08946EE144}"/>
                  </a:ext>
                </a:extLst>
              </p:cNvPr>
              <p:cNvSpPr/>
              <p:nvPr/>
            </p:nvSpPr>
            <p:spPr>
              <a:xfrm>
                <a:off x="1245345" y="1442950"/>
                <a:ext cx="388967" cy="174843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367818"/>
                  <a:gd name="connsiteY0" fmla="*/ 0 h 266218"/>
                  <a:gd name="connsiteX1" fmla="*/ 367818 w 367818"/>
                  <a:gd name="connsiteY1" fmla="*/ 104775 h 266218"/>
                  <a:gd name="connsiteX2" fmla="*/ 266218 w 367818"/>
                  <a:gd name="connsiteY2" fmla="*/ 266218 h 266218"/>
                  <a:gd name="connsiteX3" fmla="*/ 0 w 367818"/>
                  <a:gd name="connsiteY3" fmla="*/ 266218 h 266218"/>
                  <a:gd name="connsiteX4" fmla="*/ 0 w 367818"/>
                  <a:gd name="connsiteY4" fmla="*/ 0 h 266218"/>
                  <a:gd name="connsiteX0" fmla="*/ 0 w 377343"/>
                  <a:gd name="connsiteY0" fmla="*/ 0 h 266218"/>
                  <a:gd name="connsiteX1" fmla="*/ 377343 w 377343"/>
                  <a:gd name="connsiteY1" fmla="*/ 95250 h 266218"/>
                  <a:gd name="connsiteX2" fmla="*/ 266218 w 377343"/>
                  <a:gd name="connsiteY2" fmla="*/ 266218 h 266218"/>
                  <a:gd name="connsiteX3" fmla="*/ 0 w 377343"/>
                  <a:gd name="connsiteY3" fmla="*/ 266218 h 266218"/>
                  <a:gd name="connsiteX4" fmla="*/ 0 w 377343"/>
                  <a:gd name="connsiteY4" fmla="*/ 0 h 266218"/>
                  <a:gd name="connsiteX0" fmla="*/ 123825 w 377343"/>
                  <a:gd name="connsiteY0" fmla="*/ 0 h 180493"/>
                  <a:gd name="connsiteX1" fmla="*/ 377343 w 377343"/>
                  <a:gd name="connsiteY1" fmla="*/ 9525 h 180493"/>
                  <a:gd name="connsiteX2" fmla="*/ 266218 w 377343"/>
                  <a:gd name="connsiteY2" fmla="*/ 180493 h 180493"/>
                  <a:gd name="connsiteX3" fmla="*/ 0 w 377343"/>
                  <a:gd name="connsiteY3" fmla="*/ 180493 h 180493"/>
                  <a:gd name="connsiteX4" fmla="*/ 123825 w 377343"/>
                  <a:gd name="connsiteY4" fmla="*/ 0 h 180493"/>
                  <a:gd name="connsiteX0" fmla="*/ 123825 w 377343"/>
                  <a:gd name="connsiteY0" fmla="*/ 0 h 170968"/>
                  <a:gd name="connsiteX1" fmla="*/ 377343 w 377343"/>
                  <a:gd name="connsiteY1" fmla="*/ 0 h 170968"/>
                  <a:gd name="connsiteX2" fmla="*/ 266218 w 377343"/>
                  <a:gd name="connsiteY2" fmla="*/ 170968 h 170968"/>
                  <a:gd name="connsiteX3" fmla="*/ 0 w 377343"/>
                  <a:gd name="connsiteY3" fmla="*/ 170968 h 170968"/>
                  <a:gd name="connsiteX4" fmla="*/ 123825 w 377343"/>
                  <a:gd name="connsiteY4" fmla="*/ 0 h 170968"/>
                  <a:gd name="connsiteX0" fmla="*/ 123825 w 377343"/>
                  <a:gd name="connsiteY0" fmla="*/ 0 h 174843"/>
                  <a:gd name="connsiteX1" fmla="*/ 377343 w 377343"/>
                  <a:gd name="connsiteY1" fmla="*/ 0 h 174843"/>
                  <a:gd name="connsiteX2" fmla="*/ 277842 w 377343"/>
                  <a:gd name="connsiteY2" fmla="*/ 174843 h 174843"/>
                  <a:gd name="connsiteX3" fmla="*/ 0 w 377343"/>
                  <a:gd name="connsiteY3" fmla="*/ 170968 h 174843"/>
                  <a:gd name="connsiteX4" fmla="*/ 123825 w 377343"/>
                  <a:gd name="connsiteY4" fmla="*/ 0 h 174843"/>
                  <a:gd name="connsiteX0" fmla="*/ 123825 w 388967"/>
                  <a:gd name="connsiteY0" fmla="*/ 0 h 174843"/>
                  <a:gd name="connsiteX1" fmla="*/ 388967 w 388967"/>
                  <a:gd name="connsiteY1" fmla="*/ 0 h 174843"/>
                  <a:gd name="connsiteX2" fmla="*/ 277842 w 388967"/>
                  <a:gd name="connsiteY2" fmla="*/ 174843 h 174843"/>
                  <a:gd name="connsiteX3" fmla="*/ 0 w 388967"/>
                  <a:gd name="connsiteY3" fmla="*/ 170968 h 174843"/>
                  <a:gd name="connsiteX4" fmla="*/ 123825 w 388967"/>
                  <a:gd name="connsiteY4" fmla="*/ 0 h 17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67" h="174843">
                    <a:moveTo>
                      <a:pt x="123825" y="0"/>
                    </a:moveTo>
                    <a:lnTo>
                      <a:pt x="388967" y="0"/>
                    </a:lnTo>
                    <a:lnTo>
                      <a:pt x="277842" y="174843"/>
                    </a:lnTo>
                    <a:lnTo>
                      <a:pt x="0" y="170968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C8E3A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627FD99-392A-6C4F-9EDE-00C5156A1078}"/>
                </a:ext>
              </a:extLst>
            </p:cNvPr>
            <p:cNvGrpSpPr/>
            <p:nvPr/>
          </p:nvGrpSpPr>
          <p:grpSpPr>
            <a:xfrm>
              <a:off x="4101006" y="2945725"/>
              <a:ext cx="388967" cy="428106"/>
              <a:chOff x="1245345" y="1442950"/>
              <a:chExt cx="388967" cy="428106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3E75BAA-7C16-0942-8EDF-0FFB5E257A10}"/>
                  </a:ext>
                </a:extLst>
              </p:cNvPr>
              <p:cNvSpPr/>
              <p:nvPr/>
            </p:nvSpPr>
            <p:spPr>
              <a:xfrm>
                <a:off x="1248559" y="1604838"/>
                <a:ext cx="266218" cy="26621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6" name="Rectangle 3">
                <a:extLst>
                  <a:ext uri="{FF2B5EF4-FFF2-40B4-BE49-F238E27FC236}">
                    <a16:creationId xmlns:a16="http://schemas.microsoft.com/office/drawing/2014/main" id="{38B663E8-C1CD-B54E-9808-D3C0CA139B90}"/>
                  </a:ext>
                </a:extLst>
              </p:cNvPr>
              <p:cNvSpPr/>
              <p:nvPr/>
            </p:nvSpPr>
            <p:spPr>
              <a:xfrm>
                <a:off x="1513109" y="1445860"/>
                <a:ext cx="114052" cy="422025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266218"/>
                  <a:gd name="connsiteY0" fmla="*/ 131523 h 397741"/>
                  <a:gd name="connsiteX1" fmla="*/ 115906 w 266218"/>
                  <a:gd name="connsiteY1" fmla="*/ 0 h 397741"/>
                  <a:gd name="connsiteX2" fmla="*/ 266218 w 266218"/>
                  <a:gd name="connsiteY2" fmla="*/ 397741 h 397741"/>
                  <a:gd name="connsiteX3" fmla="*/ 0 w 266218"/>
                  <a:gd name="connsiteY3" fmla="*/ 397741 h 397741"/>
                  <a:gd name="connsiteX4" fmla="*/ 0 w 266218"/>
                  <a:gd name="connsiteY4" fmla="*/ 131523 h 397741"/>
                  <a:gd name="connsiteX0" fmla="*/ 0 w 178536"/>
                  <a:gd name="connsiteY0" fmla="*/ 131523 h 397741"/>
                  <a:gd name="connsiteX1" fmla="*/ 115906 w 178536"/>
                  <a:gd name="connsiteY1" fmla="*/ 0 h 397741"/>
                  <a:gd name="connsiteX2" fmla="*/ 178536 w 178536"/>
                  <a:gd name="connsiteY2" fmla="*/ 291269 h 397741"/>
                  <a:gd name="connsiteX3" fmla="*/ 0 w 178536"/>
                  <a:gd name="connsiteY3" fmla="*/ 397741 h 397741"/>
                  <a:gd name="connsiteX4" fmla="*/ 0 w 178536"/>
                  <a:gd name="connsiteY4" fmla="*/ 131523 h 397741"/>
                  <a:gd name="connsiteX0" fmla="*/ 0 w 140958"/>
                  <a:gd name="connsiteY0" fmla="*/ 131523 h 397741"/>
                  <a:gd name="connsiteX1" fmla="*/ 115906 w 140958"/>
                  <a:gd name="connsiteY1" fmla="*/ 0 h 397741"/>
                  <a:gd name="connsiteX2" fmla="*/ 140958 w 140958"/>
                  <a:gd name="connsiteY2" fmla="*/ 259953 h 397741"/>
                  <a:gd name="connsiteX3" fmla="*/ 0 w 140958"/>
                  <a:gd name="connsiteY3" fmla="*/ 397741 h 397741"/>
                  <a:gd name="connsiteX4" fmla="*/ 0 w 140958"/>
                  <a:gd name="connsiteY4" fmla="*/ 131523 h 397741"/>
                  <a:gd name="connsiteX0" fmla="*/ 0 w 140958"/>
                  <a:gd name="connsiteY0" fmla="*/ 237994 h 504212"/>
                  <a:gd name="connsiteX1" fmla="*/ 78328 w 140958"/>
                  <a:gd name="connsiteY1" fmla="*/ 0 h 504212"/>
                  <a:gd name="connsiteX2" fmla="*/ 140958 w 140958"/>
                  <a:gd name="connsiteY2" fmla="*/ 366424 h 504212"/>
                  <a:gd name="connsiteX3" fmla="*/ 0 w 140958"/>
                  <a:gd name="connsiteY3" fmla="*/ 504212 h 504212"/>
                  <a:gd name="connsiteX4" fmla="*/ 0 w 140958"/>
                  <a:gd name="connsiteY4" fmla="*/ 237994 h 504212"/>
                  <a:gd name="connsiteX0" fmla="*/ 0 w 103380"/>
                  <a:gd name="connsiteY0" fmla="*/ 237994 h 504212"/>
                  <a:gd name="connsiteX1" fmla="*/ 78328 w 103380"/>
                  <a:gd name="connsiteY1" fmla="*/ 0 h 504212"/>
                  <a:gd name="connsiteX2" fmla="*/ 103380 w 103380"/>
                  <a:gd name="connsiteY2" fmla="*/ 372687 h 504212"/>
                  <a:gd name="connsiteX3" fmla="*/ 0 w 103380"/>
                  <a:gd name="connsiteY3" fmla="*/ 504212 h 504212"/>
                  <a:gd name="connsiteX4" fmla="*/ 0 w 103380"/>
                  <a:gd name="connsiteY4" fmla="*/ 237994 h 504212"/>
                  <a:gd name="connsiteX0" fmla="*/ 0 w 103380"/>
                  <a:gd name="connsiteY0" fmla="*/ 156575 h 422793"/>
                  <a:gd name="connsiteX1" fmla="*/ 72065 w 103380"/>
                  <a:gd name="connsiteY1" fmla="*/ 0 h 422793"/>
                  <a:gd name="connsiteX2" fmla="*/ 103380 w 103380"/>
                  <a:gd name="connsiteY2" fmla="*/ 291268 h 422793"/>
                  <a:gd name="connsiteX3" fmla="*/ 0 w 103380"/>
                  <a:gd name="connsiteY3" fmla="*/ 422793 h 422793"/>
                  <a:gd name="connsiteX4" fmla="*/ 0 w 103380"/>
                  <a:gd name="connsiteY4" fmla="*/ 156575 h 422793"/>
                  <a:gd name="connsiteX0" fmla="*/ 0 w 103380"/>
                  <a:gd name="connsiteY0" fmla="*/ 162838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0 w 103380"/>
                  <a:gd name="connsiteY4" fmla="*/ 162838 h 429056"/>
                  <a:gd name="connsiteX0" fmla="*/ 3687 w 103380"/>
                  <a:gd name="connsiteY0" fmla="*/ 181274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81274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562"/>
                  <a:gd name="connsiteY0" fmla="*/ 177587 h 429056"/>
                  <a:gd name="connsiteX1" fmla="*/ 97117 w 103562"/>
                  <a:gd name="connsiteY1" fmla="*/ 0 h 429056"/>
                  <a:gd name="connsiteX2" fmla="*/ 103380 w 103562"/>
                  <a:gd name="connsiteY2" fmla="*/ 297531 h 429056"/>
                  <a:gd name="connsiteX3" fmla="*/ 0 w 103562"/>
                  <a:gd name="connsiteY3" fmla="*/ 429056 h 429056"/>
                  <a:gd name="connsiteX4" fmla="*/ 3687 w 103562"/>
                  <a:gd name="connsiteY4" fmla="*/ 177587 h 429056"/>
                  <a:gd name="connsiteX0" fmla="*/ 3687 w 104640"/>
                  <a:gd name="connsiteY0" fmla="*/ 177587 h 429056"/>
                  <a:gd name="connsiteX1" fmla="*/ 97117 w 104640"/>
                  <a:gd name="connsiteY1" fmla="*/ 0 h 429056"/>
                  <a:gd name="connsiteX2" fmla="*/ 103380 w 104640"/>
                  <a:gd name="connsiteY2" fmla="*/ 297531 h 429056"/>
                  <a:gd name="connsiteX3" fmla="*/ 0 w 104640"/>
                  <a:gd name="connsiteY3" fmla="*/ 429056 h 429056"/>
                  <a:gd name="connsiteX4" fmla="*/ 3687 w 104640"/>
                  <a:gd name="connsiteY4" fmla="*/ 177587 h 429056"/>
                  <a:gd name="connsiteX0" fmla="*/ 3687 w 105461"/>
                  <a:gd name="connsiteY0" fmla="*/ 177587 h 429056"/>
                  <a:gd name="connsiteX1" fmla="*/ 97117 w 105461"/>
                  <a:gd name="connsiteY1" fmla="*/ 0 h 429056"/>
                  <a:gd name="connsiteX2" fmla="*/ 103380 w 105461"/>
                  <a:gd name="connsiteY2" fmla="*/ 297531 h 429056"/>
                  <a:gd name="connsiteX3" fmla="*/ 0 w 105461"/>
                  <a:gd name="connsiteY3" fmla="*/ 429056 h 429056"/>
                  <a:gd name="connsiteX4" fmla="*/ 3687 w 105461"/>
                  <a:gd name="connsiteY4" fmla="*/ 177587 h 429056"/>
                  <a:gd name="connsiteX0" fmla="*/ 3687 w 108144"/>
                  <a:gd name="connsiteY0" fmla="*/ 173899 h 425368"/>
                  <a:gd name="connsiteX1" fmla="*/ 104491 w 108144"/>
                  <a:gd name="connsiteY1" fmla="*/ 0 h 425368"/>
                  <a:gd name="connsiteX2" fmla="*/ 103380 w 108144"/>
                  <a:gd name="connsiteY2" fmla="*/ 293843 h 425368"/>
                  <a:gd name="connsiteX3" fmla="*/ 0 w 108144"/>
                  <a:gd name="connsiteY3" fmla="*/ 425368 h 425368"/>
                  <a:gd name="connsiteX4" fmla="*/ 3687 w 108144"/>
                  <a:gd name="connsiteY4" fmla="*/ 173899 h 425368"/>
                  <a:gd name="connsiteX0" fmla="*/ 3687 w 104679"/>
                  <a:gd name="connsiteY0" fmla="*/ 173899 h 425368"/>
                  <a:gd name="connsiteX1" fmla="*/ 104491 w 104679"/>
                  <a:gd name="connsiteY1" fmla="*/ 0 h 425368"/>
                  <a:gd name="connsiteX2" fmla="*/ 103380 w 104679"/>
                  <a:gd name="connsiteY2" fmla="*/ 293843 h 425368"/>
                  <a:gd name="connsiteX3" fmla="*/ 0 w 104679"/>
                  <a:gd name="connsiteY3" fmla="*/ 425368 h 425368"/>
                  <a:gd name="connsiteX4" fmla="*/ 3687 w 104679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11443"/>
                  <a:gd name="connsiteY0" fmla="*/ 173899 h 425368"/>
                  <a:gd name="connsiteX1" fmla="*/ 104491 w 111443"/>
                  <a:gd name="connsiteY1" fmla="*/ 0 h 425368"/>
                  <a:gd name="connsiteX2" fmla="*/ 109730 w 111443"/>
                  <a:gd name="connsiteY2" fmla="*/ 293843 h 425368"/>
                  <a:gd name="connsiteX3" fmla="*/ 0 w 111443"/>
                  <a:gd name="connsiteY3" fmla="*/ 425368 h 425368"/>
                  <a:gd name="connsiteX4" fmla="*/ 3687 w 111443"/>
                  <a:gd name="connsiteY4" fmla="*/ 173899 h 425368"/>
                  <a:gd name="connsiteX0" fmla="*/ 3687 w 110220"/>
                  <a:gd name="connsiteY0" fmla="*/ 173899 h 425368"/>
                  <a:gd name="connsiteX1" fmla="*/ 104491 w 110220"/>
                  <a:gd name="connsiteY1" fmla="*/ 0 h 425368"/>
                  <a:gd name="connsiteX2" fmla="*/ 109730 w 110220"/>
                  <a:gd name="connsiteY2" fmla="*/ 293843 h 425368"/>
                  <a:gd name="connsiteX3" fmla="*/ 0 w 110220"/>
                  <a:gd name="connsiteY3" fmla="*/ 425368 h 425368"/>
                  <a:gd name="connsiteX4" fmla="*/ 3687 w 110220"/>
                  <a:gd name="connsiteY4" fmla="*/ 173899 h 425368"/>
                  <a:gd name="connsiteX0" fmla="*/ 3687 w 114735"/>
                  <a:gd name="connsiteY0" fmla="*/ 180249 h 431718"/>
                  <a:gd name="connsiteX1" fmla="*/ 114190 w 114735"/>
                  <a:gd name="connsiteY1" fmla="*/ 0 h 431718"/>
                  <a:gd name="connsiteX2" fmla="*/ 109730 w 114735"/>
                  <a:gd name="connsiteY2" fmla="*/ 300193 h 431718"/>
                  <a:gd name="connsiteX3" fmla="*/ 0 w 114735"/>
                  <a:gd name="connsiteY3" fmla="*/ 431718 h 431718"/>
                  <a:gd name="connsiteX4" fmla="*/ 3687 w 114735"/>
                  <a:gd name="connsiteY4" fmla="*/ 180249 h 431718"/>
                  <a:gd name="connsiteX0" fmla="*/ 3687 w 114735"/>
                  <a:gd name="connsiteY0" fmla="*/ 180249 h 422025"/>
                  <a:gd name="connsiteX1" fmla="*/ 114190 w 114735"/>
                  <a:gd name="connsiteY1" fmla="*/ 0 h 422025"/>
                  <a:gd name="connsiteX2" fmla="*/ 109730 w 114735"/>
                  <a:gd name="connsiteY2" fmla="*/ 300193 h 422025"/>
                  <a:gd name="connsiteX3" fmla="*/ 0 w 114735"/>
                  <a:gd name="connsiteY3" fmla="*/ 422025 h 422025"/>
                  <a:gd name="connsiteX4" fmla="*/ 3687 w 114735"/>
                  <a:gd name="connsiteY4" fmla="*/ 180249 h 422025"/>
                  <a:gd name="connsiteX0" fmla="*/ 1796 w 116134"/>
                  <a:gd name="connsiteY0" fmla="*/ 180249 h 422025"/>
                  <a:gd name="connsiteX1" fmla="*/ 115589 w 116134"/>
                  <a:gd name="connsiteY1" fmla="*/ 0 h 422025"/>
                  <a:gd name="connsiteX2" fmla="*/ 111129 w 116134"/>
                  <a:gd name="connsiteY2" fmla="*/ 300193 h 422025"/>
                  <a:gd name="connsiteX3" fmla="*/ 1399 w 116134"/>
                  <a:gd name="connsiteY3" fmla="*/ 422025 h 422025"/>
                  <a:gd name="connsiteX4" fmla="*/ 1796 w 116134"/>
                  <a:gd name="connsiteY4" fmla="*/ 180249 h 42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134" h="422025">
                    <a:moveTo>
                      <a:pt x="1796" y="180249"/>
                    </a:moveTo>
                    <a:cubicBezTo>
                      <a:pt x="26077" y="134265"/>
                      <a:pt x="73385" y="75481"/>
                      <a:pt x="115589" y="0"/>
                    </a:cubicBezTo>
                    <a:cubicBezTo>
                      <a:pt x="117677" y="117612"/>
                      <a:pt x="113240" y="199070"/>
                      <a:pt x="111129" y="300193"/>
                    </a:cubicBezTo>
                    <a:lnTo>
                      <a:pt x="1399" y="422025"/>
                    </a:lnTo>
                    <a:cubicBezTo>
                      <a:pt x="2628" y="338202"/>
                      <a:pt x="-2608" y="292647"/>
                      <a:pt x="1796" y="18024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7" name="Rectangle 4">
                <a:extLst>
                  <a:ext uri="{FF2B5EF4-FFF2-40B4-BE49-F238E27FC236}">
                    <a16:creationId xmlns:a16="http://schemas.microsoft.com/office/drawing/2014/main" id="{6BF2B346-A25E-F747-92CC-C5A081DDD3C2}"/>
                  </a:ext>
                </a:extLst>
              </p:cNvPr>
              <p:cNvSpPr/>
              <p:nvPr/>
            </p:nvSpPr>
            <p:spPr>
              <a:xfrm>
                <a:off x="1245345" y="1442950"/>
                <a:ext cx="388967" cy="174843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367818"/>
                  <a:gd name="connsiteY0" fmla="*/ 0 h 266218"/>
                  <a:gd name="connsiteX1" fmla="*/ 367818 w 367818"/>
                  <a:gd name="connsiteY1" fmla="*/ 104775 h 266218"/>
                  <a:gd name="connsiteX2" fmla="*/ 266218 w 367818"/>
                  <a:gd name="connsiteY2" fmla="*/ 266218 h 266218"/>
                  <a:gd name="connsiteX3" fmla="*/ 0 w 367818"/>
                  <a:gd name="connsiteY3" fmla="*/ 266218 h 266218"/>
                  <a:gd name="connsiteX4" fmla="*/ 0 w 367818"/>
                  <a:gd name="connsiteY4" fmla="*/ 0 h 266218"/>
                  <a:gd name="connsiteX0" fmla="*/ 0 w 377343"/>
                  <a:gd name="connsiteY0" fmla="*/ 0 h 266218"/>
                  <a:gd name="connsiteX1" fmla="*/ 377343 w 377343"/>
                  <a:gd name="connsiteY1" fmla="*/ 95250 h 266218"/>
                  <a:gd name="connsiteX2" fmla="*/ 266218 w 377343"/>
                  <a:gd name="connsiteY2" fmla="*/ 266218 h 266218"/>
                  <a:gd name="connsiteX3" fmla="*/ 0 w 377343"/>
                  <a:gd name="connsiteY3" fmla="*/ 266218 h 266218"/>
                  <a:gd name="connsiteX4" fmla="*/ 0 w 377343"/>
                  <a:gd name="connsiteY4" fmla="*/ 0 h 266218"/>
                  <a:gd name="connsiteX0" fmla="*/ 123825 w 377343"/>
                  <a:gd name="connsiteY0" fmla="*/ 0 h 180493"/>
                  <a:gd name="connsiteX1" fmla="*/ 377343 w 377343"/>
                  <a:gd name="connsiteY1" fmla="*/ 9525 h 180493"/>
                  <a:gd name="connsiteX2" fmla="*/ 266218 w 377343"/>
                  <a:gd name="connsiteY2" fmla="*/ 180493 h 180493"/>
                  <a:gd name="connsiteX3" fmla="*/ 0 w 377343"/>
                  <a:gd name="connsiteY3" fmla="*/ 180493 h 180493"/>
                  <a:gd name="connsiteX4" fmla="*/ 123825 w 377343"/>
                  <a:gd name="connsiteY4" fmla="*/ 0 h 180493"/>
                  <a:gd name="connsiteX0" fmla="*/ 123825 w 377343"/>
                  <a:gd name="connsiteY0" fmla="*/ 0 h 170968"/>
                  <a:gd name="connsiteX1" fmla="*/ 377343 w 377343"/>
                  <a:gd name="connsiteY1" fmla="*/ 0 h 170968"/>
                  <a:gd name="connsiteX2" fmla="*/ 266218 w 377343"/>
                  <a:gd name="connsiteY2" fmla="*/ 170968 h 170968"/>
                  <a:gd name="connsiteX3" fmla="*/ 0 w 377343"/>
                  <a:gd name="connsiteY3" fmla="*/ 170968 h 170968"/>
                  <a:gd name="connsiteX4" fmla="*/ 123825 w 377343"/>
                  <a:gd name="connsiteY4" fmla="*/ 0 h 170968"/>
                  <a:gd name="connsiteX0" fmla="*/ 123825 w 377343"/>
                  <a:gd name="connsiteY0" fmla="*/ 0 h 174843"/>
                  <a:gd name="connsiteX1" fmla="*/ 377343 w 377343"/>
                  <a:gd name="connsiteY1" fmla="*/ 0 h 174843"/>
                  <a:gd name="connsiteX2" fmla="*/ 277842 w 377343"/>
                  <a:gd name="connsiteY2" fmla="*/ 174843 h 174843"/>
                  <a:gd name="connsiteX3" fmla="*/ 0 w 377343"/>
                  <a:gd name="connsiteY3" fmla="*/ 170968 h 174843"/>
                  <a:gd name="connsiteX4" fmla="*/ 123825 w 377343"/>
                  <a:gd name="connsiteY4" fmla="*/ 0 h 174843"/>
                  <a:gd name="connsiteX0" fmla="*/ 123825 w 388967"/>
                  <a:gd name="connsiteY0" fmla="*/ 0 h 174843"/>
                  <a:gd name="connsiteX1" fmla="*/ 388967 w 388967"/>
                  <a:gd name="connsiteY1" fmla="*/ 0 h 174843"/>
                  <a:gd name="connsiteX2" fmla="*/ 277842 w 388967"/>
                  <a:gd name="connsiteY2" fmla="*/ 174843 h 174843"/>
                  <a:gd name="connsiteX3" fmla="*/ 0 w 388967"/>
                  <a:gd name="connsiteY3" fmla="*/ 170968 h 174843"/>
                  <a:gd name="connsiteX4" fmla="*/ 123825 w 388967"/>
                  <a:gd name="connsiteY4" fmla="*/ 0 h 17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67" h="174843">
                    <a:moveTo>
                      <a:pt x="123825" y="0"/>
                    </a:moveTo>
                    <a:lnTo>
                      <a:pt x="388967" y="0"/>
                    </a:lnTo>
                    <a:lnTo>
                      <a:pt x="277842" y="174843"/>
                    </a:lnTo>
                    <a:lnTo>
                      <a:pt x="0" y="170968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C8E3A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E70E1B4-3BD4-F74E-B2E0-11FFCB30A0D3}"/>
                </a:ext>
              </a:extLst>
            </p:cNvPr>
            <p:cNvGrpSpPr/>
            <p:nvPr/>
          </p:nvGrpSpPr>
          <p:grpSpPr>
            <a:xfrm>
              <a:off x="4101006" y="3740487"/>
              <a:ext cx="388967" cy="428106"/>
              <a:chOff x="1245345" y="1442950"/>
              <a:chExt cx="388967" cy="428106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DE18FAB-9ECE-7B4C-8B3D-3A65D6ED185C}"/>
                  </a:ext>
                </a:extLst>
              </p:cNvPr>
              <p:cNvSpPr/>
              <p:nvPr/>
            </p:nvSpPr>
            <p:spPr>
              <a:xfrm>
                <a:off x="1248559" y="1604838"/>
                <a:ext cx="266218" cy="26621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0" name="Rectangle 3">
                <a:extLst>
                  <a:ext uri="{FF2B5EF4-FFF2-40B4-BE49-F238E27FC236}">
                    <a16:creationId xmlns:a16="http://schemas.microsoft.com/office/drawing/2014/main" id="{AD674E7F-48A5-AB46-A461-003B85190DDB}"/>
                  </a:ext>
                </a:extLst>
              </p:cNvPr>
              <p:cNvSpPr/>
              <p:nvPr/>
            </p:nvSpPr>
            <p:spPr>
              <a:xfrm>
                <a:off x="1513109" y="1445860"/>
                <a:ext cx="114052" cy="422025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266218"/>
                  <a:gd name="connsiteY0" fmla="*/ 131523 h 397741"/>
                  <a:gd name="connsiteX1" fmla="*/ 115906 w 266218"/>
                  <a:gd name="connsiteY1" fmla="*/ 0 h 397741"/>
                  <a:gd name="connsiteX2" fmla="*/ 266218 w 266218"/>
                  <a:gd name="connsiteY2" fmla="*/ 397741 h 397741"/>
                  <a:gd name="connsiteX3" fmla="*/ 0 w 266218"/>
                  <a:gd name="connsiteY3" fmla="*/ 397741 h 397741"/>
                  <a:gd name="connsiteX4" fmla="*/ 0 w 266218"/>
                  <a:gd name="connsiteY4" fmla="*/ 131523 h 397741"/>
                  <a:gd name="connsiteX0" fmla="*/ 0 w 178536"/>
                  <a:gd name="connsiteY0" fmla="*/ 131523 h 397741"/>
                  <a:gd name="connsiteX1" fmla="*/ 115906 w 178536"/>
                  <a:gd name="connsiteY1" fmla="*/ 0 h 397741"/>
                  <a:gd name="connsiteX2" fmla="*/ 178536 w 178536"/>
                  <a:gd name="connsiteY2" fmla="*/ 291269 h 397741"/>
                  <a:gd name="connsiteX3" fmla="*/ 0 w 178536"/>
                  <a:gd name="connsiteY3" fmla="*/ 397741 h 397741"/>
                  <a:gd name="connsiteX4" fmla="*/ 0 w 178536"/>
                  <a:gd name="connsiteY4" fmla="*/ 131523 h 397741"/>
                  <a:gd name="connsiteX0" fmla="*/ 0 w 140958"/>
                  <a:gd name="connsiteY0" fmla="*/ 131523 h 397741"/>
                  <a:gd name="connsiteX1" fmla="*/ 115906 w 140958"/>
                  <a:gd name="connsiteY1" fmla="*/ 0 h 397741"/>
                  <a:gd name="connsiteX2" fmla="*/ 140958 w 140958"/>
                  <a:gd name="connsiteY2" fmla="*/ 259953 h 397741"/>
                  <a:gd name="connsiteX3" fmla="*/ 0 w 140958"/>
                  <a:gd name="connsiteY3" fmla="*/ 397741 h 397741"/>
                  <a:gd name="connsiteX4" fmla="*/ 0 w 140958"/>
                  <a:gd name="connsiteY4" fmla="*/ 131523 h 397741"/>
                  <a:gd name="connsiteX0" fmla="*/ 0 w 140958"/>
                  <a:gd name="connsiteY0" fmla="*/ 237994 h 504212"/>
                  <a:gd name="connsiteX1" fmla="*/ 78328 w 140958"/>
                  <a:gd name="connsiteY1" fmla="*/ 0 h 504212"/>
                  <a:gd name="connsiteX2" fmla="*/ 140958 w 140958"/>
                  <a:gd name="connsiteY2" fmla="*/ 366424 h 504212"/>
                  <a:gd name="connsiteX3" fmla="*/ 0 w 140958"/>
                  <a:gd name="connsiteY3" fmla="*/ 504212 h 504212"/>
                  <a:gd name="connsiteX4" fmla="*/ 0 w 140958"/>
                  <a:gd name="connsiteY4" fmla="*/ 237994 h 504212"/>
                  <a:gd name="connsiteX0" fmla="*/ 0 w 103380"/>
                  <a:gd name="connsiteY0" fmla="*/ 237994 h 504212"/>
                  <a:gd name="connsiteX1" fmla="*/ 78328 w 103380"/>
                  <a:gd name="connsiteY1" fmla="*/ 0 h 504212"/>
                  <a:gd name="connsiteX2" fmla="*/ 103380 w 103380"/>
                  <a:gd name="connsiteY2" fmla="*/ 372687 h 504212"/>
                  <a:gd name="connsiteX3" fmla="*/ 0 w 103380"/>
                  <a:gd name="connsiteY3" fmla="*/ 504212 h 504212"/>
                  <a:gd name="connsiteX4" fmla="*/ 0 w 103380"/>
                  <a:gd name="connsiteY4" fmla="*/ 237994 h 504212"/>
                  <a:gd name="connsiteX0" fmla="*/ 0 w 103380"/>
                  <a:gd name="connsiteY0" fmla="*/ 156575 h 422793"/>
                  <a:gd name="connsiteX1" fmla="*/ 72065 w 103380"/>
                  <a:gd name="connsiteY1" fmla="*/ 0 h 422793"/>
                  <a:gd name="connsiteX2" fmla="*/ 103380 w 103380"/>
                  <a:gd name="connsiteY2" fmla="*/ 291268 h 422793"/>
                  <a:gd name="connsiteX3" fmla="*/ 0 w 103380"/>
                  <a:gd name="connsiteY3" fmla="*/ 422793 h 422793"/>
                  <a:gd name="connsiteX4" fmla="*/ 0 w 103380"/>
                  <a:gd name="connsiteY4" fmla="*/ 156575 h 422793"/>
                  <a:gd name="connsiteX0" fmla="*/ 0 w 103380"/>
                  <a:gd name="connsiteY0" fmla="*/ 162838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0 w 103380"/>
                  <a:gd name="connsiteY4" fmla="*/ 162838 h 429056"/>
                  <a:gd name="connsiteX0" fmla="*/ 3687 w 103380"/>
                  <a:gd name="connsiteY0" fmla="*/ 181274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81274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562"/>
                  <a:gd name="connsiteY0" fmla="*/ 177587 h 429056"/>
                  <a:gd name="connsiteX1" fmla="*/ 97117 w 103562"/>
                  <a:gd name="connsiteY1" fmla="*/ 0 h 429056"/>
                  <a:gd name="connsiteX2" fmla="*/ 103380 w 103562"/>
                  <a:gd name="connsiteY2" fmla="*/ 297531 h 429056"/>
                  <a:gd name="connsiteX3" fmla="*/ 0 w 103562"/>
                  <a:gd name="connsiteY3" fmla="*/ 429056 h 429056"/>
                  <a:gd name="connsiteX4" fmla="*/ 3687 w 103562"/>
                  <a:gd name="connsiteY4" fmla="*/ 177587 h 429056"/>
                  <a:gd name="connsiteX0" fmla="*/ 3687 w 104640"/>
                  <a:gd name="connsiteY0" fmla="*/ 177587 h 429056"/>
                  <a:gd name="connsiteX1" fmla="*/ 97117 w 104640"/>
                  <a:gd name="connsiteY1" fmla="*/ 0 h 429056"/>
                  <a:gd name="connsiteX2" fmla="*/ 103380 w 104640"/>
                  <a:gd name="connsiteY2" fmla="*/ 297531 h 429056"/>
                  <a:gd name="connsiteX3" fmla="*/ 0 w 104640"/>
                  <a:gd name="connsiteY3" fmla="*/ 429056 h 429056"/>
                  <a:gd name="connsiteX4" fmla="*/ 3687 w 104640"/>
                  <a:gd name="connsiteY4" fmla="*/ 177587 h 429056"/>
                  <a:gd name="connsiteX0" fmla="*/ 3687 w 105461"/>
                  <a:gd name="connsiteY0" fmla="*/ 177587 h 429056"/>
                  <a:gd name="connsiteX1" fmla="*/ 97117 w 105461"/>
                  <a:gd name="connsiteY1" fmla="*/ 0 h 429056"/>
                  <a:gd name="connsiteX2" fmla="*/ 103380 w 105461"/>
                  <a:gd name="connsiteY2" fmla="*/ 297531 h 429056"/>
                  <a:gd name="connsiteX3" fmla="*/ 0 w 105461"/>
                  <a:gd name="connsiteY3" fmla="*/ 429056 h 429056"/>
                  <a:gd name="connsiteX4" fmla="*/ 3687 w 105461"/>
                  <a:gd name="connsiteY4" fmla="*/ 177587 h 429056"/>
                  <a:gd name="connsiteX0" fmla="*/ 3687 w 108144"/>
                  <a:gd name="connsiteY0" fmla="*/ 173899 h 425368"/>
                  <a:gd name="connsiteX1" fmla="*/ 104491 w 108144"/>
                  <a:gd name="connsiteY1" fmla="*/ 0 h 425368"/>
                  <a:gd name="connsiteX2" fmla="*/ 103380 w 108144"/>
                  <a:gd name="connsiteY2" fmla="*/ 293843 h 425368"/>
                  <a:gd name="connsiteX3" fmla="*/ 0 w 108144"/>
                  <a:gd name="connsiteY3" fmla="*/ 425368 h 425368"/>
                  <a:gd name="connsiteX4" fmla="*/ 3687 w 108144"/>
                  <a:gd name="connsiteY4" fmla="*/ 173899 h 425368"/>
                  <a:gd name="connsiteX0" fmla="*/ 3687 w 104679"/>
                  <a:gd name="connsiteY0" fmla="*/ 173899 h 425368"/>
                  <a:gd name="connsiteX1" fmla="*/ 104491 w 104679"/>
                  <a:gd name="connsiteY1" fmla="*/ 0 h 425368"/>
                  <a:gd name="connsiteX2" fmla="*/ 103380 w 104679"/>
                  <a:gd name="connsiteY2" fmla="*/ 293843 h 425368"/>
                  <a:gd name="connsiteX3" fmla="*/ 0 w 104679"/>
                  <a:gd name="connsiteY3" fmla="*/ 425368 h 425368"/>
                  <a:gd name="connsiteX4" fmla="*/ 3687 w 104679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11443"/>
                  <a:gd name="connsiteY0" fmla="*/ 173899 h 425368"/>
                  <a:gd name="connsiteX1" fmla="*/ 104491 w 111443"/>
                  <a:gd name="connsiteY1" fmla="*/ 0 h 425368"/>
                  <a:gd name="connsiteX2" fmla="*/ 109730 w 111443"/>
                  <a:gd name="connsiteY2" fmla="*/ 293843 h 425368"/>
                  <a:gd name="connsiteX3" fmla="*/ 0 w 111443"/>
                  <a:gd name="connsiteY3" fmla="*/ 425368 h 425368"/>
                  <a:gd name="connsiteX4" fmla="*/ 3687 w 111443"/>
                  <a:gd name="connsiteY4" fmla="*/ 173899 h 425368"/>
                  <a:gd name="connsiteX0" fmla="*/ 3687 w 110220"/>
                  <a:gd name="connsiteY0" fmla="*/ 173899 h 425368"/>
                  <a:gd name="connsiteX1" fmla="*/ 104491 w 110220"/>
                  <a:gd name="connsiteY1" fmla="*/ 0 h 425368"/>
                  <a:gd name="connsiteX2" fmla="*/ 109730 w 110220"/>
                  <a:gd name="connsiteY2" fmla="*/ 293843 h 425368"/>
                  <a:gd name="connsiteX3" fmla="*/ 0 w 110220"/>
                  <a:gd name="connsiteY3" fmla="*/ 425368 h 425368"/>
                  <a:gd name="connsiteX4" fmla="*/ 3687 w 110220"/>
                  <a:gd name="connsiteY4" fmla="*/ 173899 h 425368"/>
                  <a:gd name="connsiteX0" fmla="*/ 3687 w 114735"/>
                  <a:gd name="connsiteY0" fmla="*/ 180249 h 431718"/>
                  <a:gd name="connsiteX1" fmla="*/ 114190 w 114735"/>
                  <a:gd name="connsiteY1" fmla="*/ 0 h 431718"/>
                  <a:gd name="connsiteX2" fmla="*/ 109730 w 114735"/>
                  <a:gd name="connsiteY2" fmla="*/ 300193 h 431718"/>
                  <a:gd name="connsiteX3" fmla="*/ 0 w 114735"/>
                  <a:gd name="connsiteY3" fmla="*/ 431718 h 431718"/>
                  <a:gd name="connsiteX4" fmla="*/ 3687 w 114735"/>
                  <a:gd name="connsiteY4" fmla="*/ 180249 h 431718"/>
                  <a:gd name="connsiteX0" fmla="*/ 3687 w 114735"/>
                  <a:gd name="connsiteY0" fmla="*/ 180249 h 422025"/>
                  <a:gd name="connsiteX1" fmla="*/ 114190 w 114735"/>
                  <a:gd name="connsiteY1" fmla="*/ 0 h 422025"/>
                  <a:gd name="connsiteX2" fmla="*/ 109730 w 114735"/>
                  <a:gd name="connsiteY2" fmla="*/ 300193 h 422025"/>
                  <a:gd name="connsiteX3" fmla="*/ 0 w 114735"/>
                  <a:gd name="connsiteY3" fmla="*/ 422025 h 422025"/>
                  <a:gd name="connsiteX4" fmla="*/ 3687 w 114735"/>
                  <a:gd name="connsiteY4" fmla="*/ 180249 h 422025"/>
                  <a:gd name="connsiteX0" fmla="*/ 1796 w 116134"/>
                  <a:gd name="connsiteY0" fmla="*/ 180249 h 422025"/>
                  <a:gd name="connsiteX1" fmla="*/ 115589 w 116134"/>
                  <a:gd name="connsiteY1" fmla="*/ 0 h 422025"/>
                  <a:gd name="connsiteX2" fmla="*/ 111129 w 116134"/>
                  <a:gd name="connsiteY2" fmla="*/ 300193 h 422025"/>
                  <a:gd name="connsiteX3" fmla="*/ 1399 w 116134"/>
                  <a:gd name="connsiteY3" fmla="*/ 422025 h 422025"/>
                  <a:gd name="connsiteX4" fmla="*/ 1796 w 116134"/>
                  <a:gd name="connsiteY4" fmla="*/ 180249 h 42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134" h="422025">
                    <a:moveTo>
                      <a:pt x="1796" y="180249"/>
                    </a:moveTo>
                    <a:cubicBezTo>
                      <a:pt x="26077" y="134265"/>
                      <a:pt x="73385" y="75481"/>
                      <a:pt x="115589" y="0"/>
                    </a:cubicBezTo>
                    <a:cubicBezTo>
                      <a:pt x="117677" y="117612"/>
                      <a:pt x="113240" y="199070"/>
                      <a:pt x="111129" y="300193"/>
                    </a:cubicBezTo>
                    <a:lnTo>
                      <a:pt x="1399" y="422025"/>
                    </a:lnTo>
                    <a:cubicBezTo>
                      <a:pt x="2628" y="338202"/>
                      <a:pt x="-2608" y="292647"/>
                      <a:pt x="1796" y="18024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1" name="Rectangle 4">
                <a:extLst>
                  <a:ext uri="{FF2B5EF4-FFF2-40B4-BE49-F238E27FC236}">
                    <a16:creationId xmlns:a16="http://schemas.microsoft.com/office/drawing/2014/main" id="{9003BB37-C9E7-394D-B87C-FD725EAD90FD}"/>
                  </a:ext>
                </a:extLst>
              </p:cNvPr>
              <p:cNvSpPr/>
              <p:nvPr/>
            </p:nvSpPr>
            <p:spPr>
              <a:xfrm>
                <a:off x="1245345" y="1442950"/>
                <a:ext cx="388967" cy="174843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367818"/>
                  <a:gd name="connsiteY0" fmla="*/ 0 h 266218"/>
                  <a:gd name="connsiteX1" fmla="*/ 367818 w 367818"/>
                  <a:gd name="connsiteY1" fmla="*/ 104775 h 266218"/>
                  <a:gd name="connsiteX2" fmla="*/ 266218 w 367818"/>
                  <a:gd name="connsiteY2" fmla="*/ 266218 h 266218"/>
                  <a:gd name="connsiteX3" fmla="*/ 0 w 367818"/>
                  <a:gd name="connsiteY3" fmla="*/ 266218 h 266218"/>
                  <a:gd name="connsiteX4" fmla="*/ 0 w 367818"/>
                  <a:gd name="connsiteY4" fmla="*/ 0 h 266218"/>
                  <a:gd name="connsiteX0" fmla="*/ 0 w 377343"/>
                  <a:gd name="connsiteY0" fmla="*/ 0 h 266218"/>
                  <a:gd name="connsiteX1" fmla="*/ 377343 w 377343"/>
                  <a:gd name="connsiteY1" fmla="*/ 95250 h 266218"/>
                  <a:gd name="connsiteX2" fmla="*/ 266218 w 377343"/>
                  <a:gd name="connsiteY2" fmla="*/ 266218 h 266218"/>
                  <a:gd name="connsiteX3" fmla="*/ 0 w 377343"/>
                  <a:gd name="connsiteY3" fmla="*/ 266218 h 266218"/>
                  <a:gd name="connsiteX4" fmla="*/ 0 w 377343"/>
                  <a:gd name="connsiteY4" fmla="*/ 0 h 266218"/>
                  <a:gd name="connsiteX0" fmla="*/ 123825 w 377343"/>
                  <a:gd name="connsiteY0" fmla="*/ 0 h 180493"/>
                  <a:gd name="connsiteX1" fmla="*/ 377343 w 377343"/>
                  <a:gd name="connsiteY1" fmla="*/ 9525 h 180493"/>
                  <a:gd name="connsiteX2" fmla="*/ 266218 w 377343"/>
                  <a:gd name="connsiteY2" fmla="*/ 180493 h 180493"/>
                  <a:gd name="connsiteX3" fmla="*/ 0 w 377343"/>
                  <a:gd name="connsiteY3" fmla="*/ 180493 h 180493"/>
                  <a:gd name="connsiteX4" fmla="*/ 123825 w 377343"/>
                  <a:gd name="connsiteY4" fmla="*/ 0 h 180493"/>
                  <a:gd name="connsiteX0" fmla="*/ 123825 w 377343"/>
                  <a:gd name="connsiteY0" fmla="*/ 0 h 170968"/>
                  <a:gd name="connsiteX1" fmla="*/ 377343 w 377343"/>
                  <a:gd name="connsiteY1" fmla="*/ 0 h 170968"/>
                  <a:gd name="connsiteX2" fmla="*/ 266218 w 377343"/>
                  <a:gd name="connsiteY2" fmla="*/ 170968 h 170968"/>
                  <a:gd name="connsiteX3" fmla="*/ 0 w 377343"/>
                  <a:gd name="connsiteY3" fmla="*/ 170968 h 170968"/>
                  <a:gd name="connsiteX4" fmla="*/ 123825 w 377343"/>
                  <a:gd name="connsiteY4" fmla="*/ 0 h 170968"/>
                  <a:gd name="connsiteX0" fmla="*/ 123825 w 377343"/>
                  <a:gd name="connsiteY0" fmla="*/ 0 h 174843"/>
                  <a:gd name="connsiteX1" fmla="*/ 377343 w 377343"/>
                  <a:gd name="connsiteY1" fmla="*/ 0 h 174843"/>
                  <a:gd name="connsiteX2" fmla="*/ 277842 w 377343"/>
                  <a:gd name="connsiteY2" fmla="*/ 174843 h 174843"/>
                  <a:gd name="connsiteX3" fmla="*/ 0 w 377343"/>
                  <a:gd name="connsiteY3" fmla="*/ 170968 h 174843"/>
                  <a:gd name="connsiteX4" fmla="*/ 123825 w 377343"/>
                  <a:gd name="connsiteY4" fmla="*/ 0 h 174843"/>
                  <a:gd name="connsiteX0" fmla="*/ 123825 w 388967"/>
                  <a:gd name="connsiteY0" fmla="*/ 0 h 174843"/>
                  <a:gd name="connsiteX1" fmla="*/ 388967 w 388967"/>
                  <a:gd name="connsiteY1" fmla="*/ 0 h 174843"/>
                  <a:gd name="connsiteX2" fmla="*/ 277842 w 388967"/>
                  <a:gd name="connsiteY2" fmla="*/ 174843 h 174843"/>
                  <a:gd name="connsiteX3" fmla="*/ 0 w 388967"/>
                  <a:gd name="connsiteY3" fmla="*/ 170968 h 174843"/>
                  <a:gd name="connsiteX4" fmla="*/ 123825 w 388967"/>
                  <a:gd name="connsiteY4" fmla="*/ 0 h 17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67" h="174843">
                    <a:moveTo>
                      <a:pt x="123825" y="0"/>
                    </a:moveTo>
                    <a:lnTo>
                      <a:pt x="388967" y="0"/>
                    </a:lnTo>
                    <a:lnTo>
                      <a:pt x="277842" y="174843"/>
                    </a:lnTo>
                    <a:lnTo>
                      <a:pt x="0" y="170968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C8E3A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A88E84C-10A7-CF42-99B4-F1ADD6D24C49}"/>
                </a:ext>
              </a:extLst>
            </p:cNvPr>
            <p:cNvGrpSpPr/>
            <p:nvPr/>
          </p:nvGrpSpPr>
          <p:grpSpPr>
            <a:xfrm>
              <a:off x="4101006" y="1353625"/>
              <a:ext cx="388967" cy="428106"/>
              <a:chOff x="1245345" y="1442950"/>
              <a:chExt cx="388967" cy="428106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C09D7006-D284-564B-AC9A-C9DDF120EA9F}"/>
                  </a:ext>
                </a:extLst>
              </p:cNvPr>
              <p:cNvSpPr/>
              <p:nvPr/>
            </p:nvSpPr>
            <p:spPr>
              <a:xfrm>
                <a:off x="1248559" y="1604838"/>
                <a:ext cx="266218" cy="26621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4" name="Rectangle 3">
                <a:extLst>
                  <a:ext uri="{FF2B5EF4-FFF2-40B4-BE49-F238E27FC236}">
                    <a16:creationId xmlns:a16="http://schemas.microsoft.com/office/drawing/2014/main" id="{CCF2DB83-7398-BC43-AAB1-7BFDE04BCDAB}"/>
                  </a:ext>
                </a:extLst>
              </p:cNvPr>
              <p:cNvSpPr/>
              <p:nvPr/>
            </p:nvSpPr>
            <p:spPr>
              <a:xfrm>
                <a:off x="1513109" y="1445860"/>
                <a:ext cx="114052" cy="422025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266218"/>
                  <a:gd name="connsiteY0" fmla="*/ 131523 h 397741"/>
                  <a:gd name="connsiteX1" fmla="*/ 115906 w 266218"/>
                  <a:gd name="connsiteY1" fmla="*/ 0 h 397741"/>
                  <a:gd name="connsiteX2" fmla="*/ 266218 w 266218"/>
                  <a:gd name="connsiteY2" fmla="*/ 397741 h 397741"/>
                  <a:gd name="connsiteX3" fmla="*/ 0 w 266218"/>
                  <a:gd name="connsiteY3" fmla="*/ 397741 h 397741"/>
                  <a:gd name="connsiteX4" fmla="*/ 0 w 266218"/>
                  <a:gd name="connsiteY4" fmla="*/ 131523 h 397741"/>
                  <a:gd name="connsiteX0" fmla="*/ 0 w 178536"/>
                  <a:gd name="connsiteY0" fmla="*/ 131523 h 397741"/>
                  <a:gd name="connsiteX1" fmla="*/ 115906 w 178536"/>
                  <a:gd name="connsiteY1" fmla="*/ 0 h 397741"/>
                  <a:gd name="connsiteX2" fmla="*/ 178536 w 178536"/>
                  <a:gd name="connsiteY2" fmla="*/ 291269 h 397741"/>
                  <a:gd name="connsiteX3" fmla="*/ 0 w 178536"/>
                  <a:gd name="connsiteY3" fmla="*/ 397741 h 397741"/>
                  <a:gd name="connsiteX4" fmla="*/ 0 w 178536"/>
                  <a:gd name="connsiteY4" fmla="*/ 131523 h 397741"/>
                  <a:gd name="connsiteX0" fmla="*/ 0 w 140958"/>
                  <a:gd name="connsiteY0" fmla="*/ 131523 h 397741"/>
                  <a:gd name="connsiteX1" fmla="*/ 115906 w 140958"/>
                  <a:gd name="connsiteY1" fmla="*/ 0 h 397741"/>
                  <a:gd name="connsiteX2" fmla="*/ 140958 w 140958"/>
                  <a:gd name="connsiteY2" fmla="*/ 259953 h 397741"/>
                  <a:gd name="connsiteX3" fmla="*/ 0 w 140958"/>
                  <a:gd name="connsiteY3" fmla="*/ 397741 h 397741"/>
                  <a:gd name="connsiteX4" fmla="*/ 0 w 140958"/>
                  <a:gd name="connsiteY4" fmla="*/ 131523 h 397741"/>
                  <a:gd name="connsiteX0" fmla="*/ 0 w 140958"/>
                  <a:gd name="connsiteY0" fmla="*/ 237994 h 504212"/>
                  <a:gd name="connsiteX1" fmla="*/ 78328 w 140958"/>
                  <a:gd name="connsiteY1" fmla="*/ 0 h 504212"/>
                  <a:gd name="connsiteX2" fmla="*/ 140958 w 140958"/>
                  <a:gd name="connsiteY2" fmla="*/ 366424 h 504212"/>
                  <a:gd name="connsiteX3" fmla="*/ 0 w 140958"/>
                  <a:gd name="connsiteY3" fmla="*/ 504212 h 504212"/>
                  <a:gd name="connsiteX4" fmla="*/ 0 w 140958"/>
                  <a:gd name="connsiteY4" fmla="*/ 237994 h 504212"/>
                  <a:gd name="connsiteX0" fmla="*/ 0 w 103380"/>
                  <a:gd name="connsiteY0" fmla="*/ 237994 h 504212"/>
                  <a:gd name="connsiteX1" fmla="*/ 78328 w 103380"/>
                  <a:gd name="connsiteY1" fmla="*/ 0 h 504212"/>
                  <a:gd name="connsiteX2" fmla="*/ 103380 w 103380"/>
                  <a:gd name="connsiteY2" fmla="*/ 372687 h 504212"/>
                  <a:gd name="connsiteX3" fmla="*/ 0 w 103380"/>
                  <a:gd name="connsiteY3" fmla="*/ 504212 h 504212"/>
                  <a:gd name="connsiteX4" fmla="*/ 0 w 103380"/>
                  <a:gd name="connsiteY4" fmla="*/ 237994 h 504212"/>
                  <a:gd name="connsiteX0" fmla="*/ 0 w 103380"/>
                  <a:gd name="connsiteY0" fmla="*/ 156575 h 422793"/>
                  <a:gd name="connsiteX1" fmla="*/ 72065 w 103380"/>
                  <a:gd name="connsiteY1" fmla="*/ 0 h 422793"/>
                  <a:gd name="connsiteX2" fmla="*/ 103380 w 103380"/>
                  <a:gd name="connsiteY2" fmla="*/ 291268 h 422793"/>
                  <a:gd name="connsiteX3" fmla="*/ 0 w 103380"/>
                  <a:gd name="connsiteY3" fmla="*/ 422793 h 422793"/>
                  <a:gd name="connsiteX4" fmla="*/ 0 w 103380"/>
                  <a:gd name="connsiteY4" fmla="*/ 156575 h 422793"/>
                  <a:gd name="connsiteX0" fmla="*/ 0 w 103380"/>
                  <a:gd name="connsiteY0" fmla="*/ 162838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0 w 103380"/>
                  <a:gd name="connsiteY4" fmla="*/ 162838 h 429056"/>
                  <a:gd name="connsiteX0" fmla="*/ 3687 w 103380"/>
                  <a:gd name="connsiteY0" fmla="*/ 181274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81274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562"/>
                  <a:gd name="connsiteY0" fmla="*/ 177587 h 429056"/>
                  <a:gd name="connsiteX1" fmla="*/ 97117 w 103562"/>
                  <a:gd name="connsiteY1" fmla="*/ 0 h 429056"/>
                  <a:gd name="connsiteX2" fmla="*/ 103380 w 103562"/>
                  <a:gd name="connsiteY2" fmla="*/ 297531 h 429056"/>
                  <a:gd name="connsiteX3" fmla="*/ 0 w 103562"/>
                  <a:gd name="connsiteY3" fmla="*/ 429056 h 429056"/>
                  <a:gd name="connsiteX4" fmla="*/ 3687 w 103562"/>
                  <a:gd name="connsiteY4" fmla="*/ 177587 h 429056"/>
                  <a:gd name="connsiteX0" fmla="*/ 3687 w 104640"/>
                  <a:gd name="connsiteY0" fmla="*/ 177587 h 429056"/>
                  <a:gd name="connsiteX1" fmla="*/ 97117 w 104640"/>
                  <a:gd name="connsiteY1" fmla="*/ 0 h 429056"/>
                  <a:gd name="connsiteX2" fmla="*/ 103380 w 104640"/>
                  <a:gd name="connsiteY2" fmla="*/ 297531 h 429056"/>
                  <a:gd name="connsiteX3" fmla="*/ 0 w 104640"/>
                  <a:gd name="connsiteY3" fmla="*/ 429056 h 429056"/>
                  <a:gd name="connsiteX4" fmla="*/ 3687 w 104640"/>
                  <a:gd name="connsiteY4" fmla="*/ 177587 h 429056"/>
                  <a:gd name="connsiteX0" fmla="*/ 3687 w 105461"/>
                  <a:gd name="connsiteY0" fmla="*/ 177587 h 429056"/>
                  <a:gd name="connsiteX1" fmla="*/ 97117 w 105461"/>
                  <a:gd name="connsiteY1" fmla="*/ 0 h 429056"/>
                  <a:gd name="connsiteX2" fmla="*/ 103380 w 105461"/>
                  <a:gd name="connsiteY2" fmla="*/ 297531 h 429056"/>
                  <a:gd name="connsiteX3" fmla="*/ 0 w 105461"/>
                  <a:gd name="connsiteY3" fmla="*/ 429056 h 429056"/>
                  <a:gd name="connsiteX4" fmla="*/ 3687 w 105461"/>
                  <a:gd name="connsiteY4" fmla="*/ 177587 h 429056"/>
                  <a:gd name="connsiteX0" fmla="*/ 3687 w 108144"/>
                  <a:gd name="connsiteY0" fmla="*/ 173899 h 425368"/>
                  <a:gd name="connsiteX1" fmla="*/ 104491 w 108144"/>
                  <a:gd name="connsiteY1" fmla="*/ 0 h 425368"/>
                  <a:gd name="connsiteX2" fmla="*/ 103380 w 108144"/>
                  <a:gd name="connsiteY2" fmla="*/ 293843 h 425368"/>
                  <a:gd name="connsiteX3" fmla="*/ 0 w 108144"/>
                  <a:gd name="connsiteY3" fmla="*/ 425368 h 425368"/>
                  <a:gd name="connsiteX4" fmla="*/ 3687 w 108144"/>
                  <a:gd name="connsiteY4" fmla="*/ 173899 h 425368"/>
                  <a:gd name="connsiteX0" fmla="*/ 3687 w 104679"/>
                  <a:gd name="connsiteY0" fmla="*/ 173899 h 425368"/>
                  <a:gd name="connsiteX1" fmla="*/ 104491 w 104679"/>
                  <a:gd name="connsiteY1" fmla="*/ 0 h 425368"/>
                  <a:gd name="connsiteX2" fmla="*/ 103380 w 104679"/>
                  <a:gd name="connsiteY2" fmla="*/ 293843 h 425368"/>
                  <a:gd name="connsiteX3" fmla="*/ 0 w 104679"/>
                  <a:gd name="connsiteY3" fmla="*/ 425368 h 425368"/>
                  <a:gd name="connsiteX4" fmla="*/ 3687 w 104679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11443"/>
                  <a:gd name="connsiteY0" fmla="*/ 173899 h 425368"/>
                  <a:gd name="connsiteX1" fmla="*/ 104491 w 111443"/>
                  <a:gd name="connsiteY1" fmla="*/ 0 h 425368"/>
                  <a:gd name="connsiteX2" fmla="*/ 109730 w 111443"/>
                  <a:gd name="connsiteY2" fmla="*/ 293843 h 425368"/>
                  <a:gd name="connsiteX3" fmla="*/ 0 w 111443"/>
                  <a:gd name="connsiteY3" fmla="*/ 425368 h 425368"/>
                  <a:gd name="connsiteX4" fmla="*/ 3687 w 111443"/>
                  <a:gd name="connsiteY4" fmla="*/ 173899 h 425368"/>
                  <a:gd name="connsiteX0" fmla="*/ 3687 w 110220"/>
                  <a:gd name="connsiteY0" fmla="*/ 173899 h 425368"/>
                  <a:gd name="connsiteX1" fmla="*/ 104491 w 110220"/>
                  <a:gd name="connsiteY1" fmla="*/ 0 h 425368"/>
                  <a:gd name="connsiteX2" fmla="*/ 109730 w 110220"/>
                  <a:gd name="connsiteY2" fmla="*/ 293843 h 425368"/>
                  <a:gd name="connsiteX3" fmla="*/ 0 w 110220"/>
                  <a:gd name="connsiteY3" fmla="*/ 425368 h 425368"/>
                  <a:gd name="connsiteX4" fmla="*/ 3687 w 110220"/>
                  <a:gd name="connsiteY4" fmla="*/ 173899 h 425368"/>
                  <a:gd name="connsiteX0" fmla="*/ 3687 w 114735"/>
                  <a:gd name="connsiteY0" fmla="*/ 180249 h 431718"/>
                  <a:gd name="connsiteX1" fmla="*/ 114190 w 114735"/>
                  <a:gd name="connsiteY1" fmla="*/ 0 h 431718"/>
                  <a:gd name="connsiteX2" fmla="*/ 109730 w 114735"/>
                  <a:gd name="connsiteY2" fmla="*/ 300193 h 431718"/>
                  <a:gd name="connsiteX3" fmla="*/ 0 w 114735"/>
                  <a:gd name="connsiteY3" fmla="*/ 431718 h 431718"/>
                  <a:gd name="connsiteX4" fmla="*/ 3687 w 114735"/>
                  <a:gd name="connsiteY4" fmla="*/ 180249 h 431718"/>
                  <a:gd name="connsiteX0" fmla="*/ 3687 w 114735"/>
                  <a:gd name="connsiteY0" fmla="*/ 180249 h 422025"/>
                  <a:gd name="connsiteX1" fmla="*/ 114190 w 114735"/>
                  <a:gd name="connsiteY1" fmla="*/ 0 h 422025"/>
                  <a:gd name="connsiteX2" fmla="*/ 109730 w 114735"/>
                  <a:gd name="connsiteY2" fmla="*/ 300193 h 422025"/>
                  <a:gd name="connsiteX3" fmla="*/ 0 w 114735"/>
                  <a:gd name="connsiteY3" fmla="*/ 422025 h 422025"/>
                  <a:gd name="connsiteX4" fmla="*/ 3687 w 114735"/>
                  <a:gd name="connsiteY4" fmla="*/ 180249 h 422025"/>
                  <a:gd name="connsiteX0" fmla="*/ 1796 w 116134"/>
                  <a:gd name="connsiteY0" fmla="*/ 180249 h 422025"/>
                  <a:gd name="connsiteX1" fmla="*/ 115589 w 116134"/>
                  <a:gd name="connsiteY1" fmla="*/ 0 h 422025"/>
                  <a:gd name="connsiteX2" fmla="*/ 111129 w 116134"/>
                  <a:gd name="connsiteY2" fmla="*/ 300193 h 422025"/>
                  <a:gd name="connsiteX3" fmla="*/ 1399 w 116134"/>
                  <a:gd name="connsiteY3" fmla="*/ 422025 h 422025"/>
                  <a:gd name="connsiteX4" fmla="*/ 1796 w 116134"/>
                  <a:gd name="connsiteY4" fmla="*/ 180249 h 42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134" h="422025">
                    <a:moveTo>
                      <a:pt x="1796" y="180249"/>
                    </a:moveTo>
                    <a:cubicBezTo>
                      <a:pt x="26077" y="134265"/>
                      <a:pt x="73385" y="75481"/>
                      <a:pt x="115589" y="0"/>
                    </a:cubicBezTo>
                    <a:cubicBezTo>
                      <a:pt x="117677" y="117612"/>
                      <a:pt x="113240" y="199070"/>
                      <a:pt x="111129" y="300193"/>
                    </a:cubicBezTo>
                    <a:lnTo>
                      <a:pt x="1399" y="422025"/>
                    </a:lnTo>
                    <a:cubicBezTo>
                      <a:pt x="2628" y="338202"/>
                      <a:pt x="-2608" y="292647"/>
                      <a:pt x="1796" y="18024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5" name="Rectangle 4">
                <a:extLst>
                  <a:ext uri="{FF2B5EF4-FFF2-40B4-BE49-F238E27FC236}">
                    <a16:creationId xmlns:a16="http://schemas.microsoft.com/office/drawing/2014/main" id="{FCE140F3-A215-E04A-AED4-D7A534B8AE4B}"/>
                  </a:ext>
                </a:extLst>
              </p:cNvPr>
              <p:cNvSpPr/>
              <p:nvPr/>
            </p:nvSpPr>
            <p:spPr>
              <a:xfrm>
                <a:off x="1245345" y="1442950"/>
                <a:ext cx="388967" cy="174843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367818"/>
                  <a:gd name="connsiteY0" fmla="*/ 0 h 266218"/>
                  <a:gd name="connsiteX1" fmla="*/ 367818 w 367818"/>
                  <a:gd name="connsiteY1" fmla="*/ 104775 h 266218"/>
                  <a:gd name="connsiteX2" fmla="*/ 266218 w 367818"/>
                  <a:gd name="connsiteY2" fmla="*/ 266218 h 266218"/>
                  <a:gd name="connsiteX3" fmla="*/ 0 w 367818"/>
                  <a:gd name="connsiteY3" fmla="*/ 266218 h 266218"/>
                  <a:gd name="connsiteX4" fmla="*/ 0 w 367818"/>
                  <a:gd name="connsiteY4" fmla="*/ 0 h 266218"/>
                  <a:gd name="connsiteX0" fmla="*/ 0 w 377343"/>
                  <a:gd name="connsiteY0" fmla="*/ 0 h 266218"/>
                  <a:gd name="connsiteX1" fmla="*/ 377343 w 377343"/>
                  <a:gd name="connsiteY1" fmla="*/ 95250 h 266218"/>
                  <a:gd name="connsiteX2" fmla="*/ 266218 w 377343"/>
                  <a:gd name="connsiteY2" fmla="*/ 266218 h 266218"/>
                  <a:gd name="connsiteX3" fmla="*/ 0 w 377343"/>
                  <a:gd name="connsiteY3" fmla="*/ 266218 h 266218"/>
                  <a:gd name="connsiteX4" fmla="*/ 0 w 377343"/>
                  <a:gd name="connsiteY4" fmla="*/ 0 h 266218"/>
                  <a:gd name="connsiteX0" fmla="*/ 123825 w 377343"/>
                  <a:gd name="connsiteY0" fmla="*/ 0 h 180493"/>
                  <a:gd name="connsiteX1" fmla="*/ 377343 w 377343"/>
                  <a:gd name="connsiteY1" fmla="*/ 9525 h 180493"/>
                  <a:gd name="connsiteX2" fmla="*/ 266218 w 377343"/>
                  <a:gd name="connsiteY2" fmla="*/ 180493 h 180493"/>
                  <a:gd name="connsiteX3" fmla="*/ 0 w 377343"/>
                  <a:gd name="connsiteY3" fmla="*/ 180493 h 180493"/>
                  <a:gd name="connsiteX4" fmla="*/ 123825 w 377343"/>
                  <a:gd name="connsiteY4" fmla="*/ 0 h 180493"/>
                  <a:gd name="connsiteX0" fmla="*/ 123825 w 377343"/>
                  <a:gd name="connsiteY0" fmla="*/ 0 h 170968"/>
                  <a:gd name="connsiteX1" fmla="*/ 377343 w 377343"/>
                  <a:gd name="connsiteY1" fmla="*/ 0 h 170968"/>
                  <a:gd name="connsiteX2" fmla="*/ 266218 w 377343"/>
                  <a:gd name="connsiteY2" fmla="*/ 170968 h 170968"/>
                  <a:gd name="connsiteX3" fmla="*/ 0 w 377343"/>
                  <a:gd name="connsiteY3" fmla="*/ 170968 h 170968"/>
                  <a:gd name="connsiteX4" fmla="*/ 123825 w 377343"/>
                  <a:gd name="connsiteY4" fmla="*/ 0 h 170968"/>
                  <a:gd name="connsiteX0" fmla="*/ 123825 w 377343"/>
                  <a:gd name="connsiteY0" fmla="*/ 0 h 174843"/>
                  <a:gd name="connsiteX1" fmla="*/ 377343 w 377343"/>
                  <a:gd name="connsiteY1" fmla="*/ 0 h 174843"/>
                  <a:gd name="connsiteX2" fmla="*/ 277842 w 377343"/>
                  <a:gd name="connsiteY2" fmla="*/ 174843 h 174843"/>
                  <a:gd name="connsiteX3" fmla="*/ 0 w 377343"/>
                  <a:gd name="connsiteY3" fmla="*/ 170968 h 174843"/>
                  <a:gd name="connsiteX4" fmla="*/ 123825 w 377343"/>
                  <a:gd name="connsiteY4" fmla="*/ 0 h 174843"/>
                  <a:gd name="connsiteX0" fmla="*/ 123825 w 388967"/>
                  <a:gd name="connsiteY0" fmla="*/ 0 h 174843"/>
                  <a:gd name="connsiteX1" fmla="*/ 388967 w 388967"/>
                  <a:gd name="connsiteY1" fmla="*/ 0 h 174843"/>
                  <a:gd name="connsiteX2" fmla="*/ 277842 w 388967"/>
                  <a:gd name="connsiteY2" fmla="*/ 174843 h 174843"/>
                  <a:gd name="connsiteX3" fmla="*/ 0 w 388967"/>
                  <a:gd name="connsiteY3" fmla="*/ 170968 h 174843"/>
                  <a:gd name="connsiteX4" fmla="*/ 123825 w 388967"/>
                  <a:gd name="connsiteY4" fmla="*/ 0 h 17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67" h="174843">
                    <a:moveTo>
                      <a:pt x="123825" y="0"/>
                    </a:moveTo>
                    <a:lnTo>
                      <a:pt x="388967" y="0"/>
                    </a:lnTo>
                    <a:lnTo>
                      <a:pt x="277842" y="174843"/>
                    </a:lnTo>
                    <a:lnTo>
                      <a:pt x="0" y="170968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C8E3A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539F753-08E1-2A49-BFAF-90807A56FB21}"/>
              </a:ext>
            </a:extLst>
          </p:cNvPr>
          <p:cNvCxnSpPr/>
          <p:nvPr/>
        </p:nvCxnSpPr>
        <p:spPr>
          <a:xfrm flipH="1">
            <a:off x="3815414" y="1654951"/>
            <a:ext cx="537654" cy="71070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E1EA62F-970E-DE41-AE34-2057AA17A5F5}"/>
              </a:ext>
            </a:extLst>
          </p:cNvPr>
          <p:cNvCxnSpPr/>
          <p:nvPr/>
        </p:nvCxnSpPr>
        <p:spPr>
          <a:xfrm flipH="1">
            <a:off x="3815414" y="2436829"/>
            <a:ext cx="537654" cy="71070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6E00C73-265B-E549-84E8-8439F203B0F7}"/>
              </a:ext>
            </a:extLst>
          </p:cNvPr>
          <p:cNvCxnSpPr/>
          <p:nvPr/>
        </p:nvCxnSpPr>
        <p:spPr>
          <a:xfrm flipH="1">
            <a:off x="3815414" y="3245212"/>
            <a:ext cx="537654" cy="71070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DDD64D6-9165-1546-8434-28D6A0615049}"/>
              </a:ext>
            </a:extLst>
          </p:cNvPr>
          <p:cNvCxnSpPr/>
          <p:nvPr/>
        </p:nvCxnSpPr>
        <p:spPr>
          <a:xfrm flipH="1">
            <a:off x="3815414" y="4040342"/>
            <a:ext cx="537654" cy="71070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B60A2E21-F4BB-F342-BA6E-1050B4C4BBA6}"/>
              </a:ext>
            </a:extLst>
          </p:cNvPr>
          <p:cNvSpPr txBox="1"/>
          <p:nvPr/>
        </p:nvSpPr>
        <p:spPr>
          <a:xfrm>
            <a:off x="1998201" y="4467754"/>
            <a:ext cx="1562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</a:rPr>
              <a:t>7</a:t>
            </a:r>
            <a:endParaRPr lang="en-US" sz="8800" dirty="0">
              <a:ln w="9525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C8444E2-17DA-B745-BA7F-CF8DB853E547}"/>
              </a:ext>
            </a:extLst>
          </p:cNvPr>
          <p:cNvSpPr txBox="1"/>
          <p:nvPr/>
        </p:nvSpPr>
        <p:spPr>
          <a:xfrm>
            <a:off x="1383835" y="4477280"/>
            <a:ext cx="1581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</a:rPr>
              <a:t>2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DBE74D7-5F91-674B-A483-604D4063F102}"/>
              </a:ext>
            </a:extLst>
          </p:cNvPr>
          <p:cNvSpPr txBox="1"/>
          <p:nvPr/>
        </p:nvSpPr>
        <p:spPr>
          <a:xfrm>
            <a:off x="1653895" y="4475170"/>
            <a:ext cx="1562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</a:rPr>
              <a:t>4</a:t>
            </a:r>
            <a:endParaRPr lang="en-US" sz="8800" dirty="0">
              <a:ln w="9525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sp>
        <p:nvSpPr>
          <p:cNvPr id="146" name="Flowchart: Terminator 264">
            <a:extLst>
              <a:ext uri="{FF2B5EF4-FFF2-40B4-BE49-F238E27FC236}">
                <a16:creationId xmlns:a16="http://schemas.microsoft.com/office/drawing/2014/main" id="{94F7DBC1-4697-264F-86C2-01C04A0B1F7D}"/>
              </a:ext>
            </a:extLst>
          </p:cNvPr>
          <p:cNvSpPr/>
          <p:nvPr/>
        </p:nvSpPr>
        <p:spPr>
          <a:xfrm>
            <a:off x="7049351" y="3022229"/>
            <a:ext cx="571500" cy="12904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8CA45AD-E8DC-8543-A07D-49FC89CCFDAB}"/>
              </a:ext>
            </a:extLst>
          </p:cNvPr>
          <p:cNvSpPr txBox="1"/>
          <p:nvPr/>
        </p:nvSpPr>
        <p:spPr>
          <a:xfrm>
            <a:off x="7239507" y="4251322"/>
            <a:ext cx="1581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</a:rPr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C968FCD-F017-B14F-844D-9CD03FCFD6E0}"/>
              </a:ext>
            </a:extLst>
          </p:cNvPr>
          <p:cNvSpPr txBox="1"/>
          <p:nvPr/>
        </p:nvSpPr>
        <p:spPr>
          <a:xfrm>
            <a:off x="8608562" y="4233246"/>
            <a:ext cx="1581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</a:rPr>
              <a:t>3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BA02375-C432-EB44-9B59-6A2EAA0CBF2F}"/>
              </a:ext>
            </a:extLst>
          </p:cNvPr>
          <p:cNvCxnSpPr>
            <a:cxnSpLocks/>
          </p:cNvCxnSpPr>
          <p:nvPr/>
        </p:nvCxnSpPr>
        <p:spPr>
          <a:xfrm>
            <a:off x="7401808" y="4251322"/>
            <a:ext cx="262518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932968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48593 -0.4266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3868 -0.4247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56628 -0.24768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26" grpId="0" animBg="1"/>
      <p:bldP spid="142" grpId="0"/>
      <p:bldP spid="142" grpId="1"/>
      <p:bldP spid="143" grpId="0"/>
      <p:bldP spid="143" grpId="1"/>
      <p:bldP spid="144" grpId="0"/>
      <p:bldP spid="144" grpId="1"/>
      <p:bldP spid="146" grpId="0" animBg="1"/>
      <p:bldP spid="148" grpId="0"/>
      <p:bldP spid="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347C0C13-4A8D-524C-B6E6-897218F74311}"/>
              </a:ext>
            </a:extLst>
          </p:cNvPr>
          <p:cNvSpPr/>
          <p:nvPr/>
        </p:nvSpPr>
        <p:spPr>
          <a:xfrm>
            <a:off x="5425744" y="4650306"/>
            <a:ext cx="4790337" cy="151455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27C427CA-BC13-654C-B367-54C5EAF8E838}"/>
              </a:ext>
            </a:extLst>
          </p:cNvPr>
          <p:cNvSpPr/>
          <p:nvPr/>
        </p:nvSpPr>
        <p:spPr>
          <a:xfrm>
            <a:off x="592315" y="516917"/>
            <a:ext cx="4005656" cy="5863772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70AD47">
                <a:satMod val="175000"/>
                <a:alpha val="40000"/>
              </a:srgbClr>
            </a:glow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7C0F77-B12C-9041-908F-7519FDC7F47B}"/>
              </a:ext>
            </a:extLst>
          </p:cNvPr>
          <p:cNvCxnSpPr>
            <a:cxnSpLocks/>
          </p:cNvCxnSpPr>
          <p:nvPr/>
        </p:nvCxnSpPr>
        <p:spPr>
          <a:xfrm>
            <a:off x="1420088" y="4410572"/>
            <a:ext cx="243802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8309F2-DEEE-8D49-8D0F-0B1093CD3914}"/>
              </a:ext>
            </a:extLst>
          </p:cNvPr>
          <p:cNvSpPr txBox="1"/>
          <p:nvPr/>
        </p:nvSpPr>
        <p:spPr>
          <a:xfrm>
            <a:off x="5098292" y="2473895"/>
            <a:ext cx="6573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7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trừ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4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bằng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3,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viết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3</a:t>
            </a:r>
            <a:endParaRPr lang="en-US" sz="3600" b="1" dirty="0">
              <a:ln w="12700" cmpd="sng">
                <a:solidFill>
                  <a:srgbClr val="FFE6C3"/>
                </a:solidFill>
              </a:ln>
              <a:latin typeface="Arial 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06263-A426-F94E-87D4-1E5F4ADAEE67}"/>
              </a:ext>
            </a:extLst>
          </p:cNvPr>
          <p:cNvSpPr txBox="1"/>
          <p:nvPr/>
        </p:nvSpPr>
        <p:spPr>
          <a:xfrm>
            <a:off x="5093847" y="3440297"/>
            <a:ext cx="6577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Hạ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2,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viết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2.</a:t>
            </a:r>
            <a:endParaRPr lang="en-US" sz="3600" b="1" dirty="0">
              <a:ln w="12700" cmpd="sng">
                <a:solidFill>
                  <a:srgbClr val="FFE6C3"/>
                </a:solidFill>
              </a:ln>
              <a:latin typeface="Arial 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387FA-DE35-A34E-BE4F-80B8E887A9BE}"/>
              </a:ext>
            </a:extLst>
          </p:cNvPr>
          <p:cNvSpPr txBox="1"/>
          <p:nvPr/>
        </p:nvSpPr>
        <p:spPr>
          <a:xfrm>
            <a:off x="1718284" y="1544147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E3C69-2072-7647-9F38-862AE5885C0D}"/>
              </a:ext>
            </a:extLst>
          </p:cNvPr>
          <p:cNvSpPr txBox="1"/>
          <p:nvPr/>
        </p:nvSpPr>
        <p:spPr>
          <a:xfrm>
            <a:off x="2348158" y="4403459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79F64-9901-1F45-9348-A10C708B6227}"/>
              </a:ext>
            </a:extLst>
          </p:cNvPr>
          <p:cNvSpPr txBox="1"/>
          <p:nvPr/>
        </p:nvSpPr>
        <p:spPr>
          <a:xfrm>
            <a:off x="1718602" y="4403459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474CE-D81F-F64E-998C-E965876EC7DE}"/>
              </a:ext>
            </a:extLst>
          </p:cNvPr>
          <p:cNvSpPr txBox="1"/>
          <p:nvPr/>
        </p:nvSpPr>
        <p:spPr>
          <a:xfrm>
            <a:off x="1338508" y="2161913"/>
            <a:ext cx="971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28DE8-D31D-504C-9170-9CE243A4E8FF}"/>
              </a:ext>
            </a:extLst>
          </p:cNvPr>
          <p:cNvSpPr txBox="1"/>
          <p:nvPr/>
        </p:nvSpPr>
        <p:spPr>
          <a:xfrm>
            <a:off x="2318781" y="1544147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3CE197-CDA8-6642-B108-092B44288281}"/>
              </a:ext>
            </a:extLst>
          </p:cNvPr>
          <p:cNvSpPr txBox="1"/>
          <p:nvPr/>
        </p:nvSpPr>
        <p:spPr>
          <a:xfrm>
            <a:off x="2303283" y="2938349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0EED0-F1C1-7842-9F8C-EEFE1F1DEDC3}"/>
              </a:ext>
            </a:extLst>
          </p:cNvPr>
          <p:cNvSpPr txBox="1"/>
          <p:nvPr/>
        </p:nvSpPr>
        <p:spPr>
          <a:xfrm>
            <a:off x="5948272" y="4904134"/>
            <a:ext cx="2845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Calibri" panose="020F0502020204030204"/>
              </a:rPr>
              <a:t>27 - 4 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99BA71-E63E-D44E-AFF3-40E92195F82A}"/>
              </a:ext>
            </a:extLst>
          </p:cNvPr>
          <p:cNvSpPr txBox="1"/>
          <p:nvPr/>
        </p:nvSpPr>
        <p:spPr>
          <a:xfrm>
            <a:off x="8886440" y="4899752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alibri" panose="020F0502020204030204"/>
              </a:rPr>
              <a:t>23</a:t>
            </a:r>
          </a:p>
        </p:txBody>
      </p:sp>
      <p:sp>
        <p:nvSpPr>
          <p:cNvPr id="25" name="Arrow: Down 272">
            <a:extLst>
              <a:ext uri="{FF2B5EF4-FFF2-40B4-BE49-F238E27FC236}">
                <a16:creationId xmlns:a16="http://schemas.microsoft.com/office/drawing/2014/main" id="{2339ED96-9A8E-904D-AF06-7EE9FC10AC24}"/>
              </a:ext>
            </a:extLst>
          </p:cNvPr>
          <p:cNvSpPr/>
          <p:nvPr/>
        </p:nvSpPr>
        <p:spPr>
          <a:xfrm rot="5400000">
            <a:off x="2253280" y="522067"/>
            <a:ext cx="444510" cy="180975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图片 4109" descr="封面2">
            <a:extLst>
              <a:ext uri="{FF2B5EF4-FFF2-40B4-BE49-F238E27FC236}">
                <a16:creationId xmlns:a16="http://schemas.microsoft.com/office/drawing/2014/main" id="{34364BB9-80F2-6B4E-99F1-D21ABD430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034" y="0"/>
            <a:ext cx="2659851" cy="18051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ACB7F70-6074-9940-94A2-6E2C57C9A0FF}"/>
              </a:ext>
            </a:extLst>
          </p:cNvPr>
          <p:cNvGrpSpPr/>
          <p:nvPr/>
        </p:nvGrpSpPr>
        <p:grpSpPr>
          <a:xfrm>
            <a:off x="4963887" y="188685"/>
            <a:ext cx="4005655" cy="1805146"/>
            <a:chOff x="4963887" y="188685"/>
            <a:chExt cx="4005655" cy="1805146"/>
          </a:xfrm>
        </p:grpSpPr>
        <p:sp>
          <p:nvSpPr>
            <p:cNvPr id="26" name="Rounded Rectangular Callout 25">
              <a:extLst>
                <a:ext uri="{FF2B5EF4-FFF2-40B4-BE49-F238E27FC236}">
                  <a16:creationId xmlns:a16="http://schemas.microsoft.com/office/drawing/2014/main" id="{7B858D73-7EFC-7E45-87B7-930D3CB811B6}"/>
                </a:ext>
              </a:extLst>
            </p:cNvPr>
            <p:cNvSpPr/>
            <p:nvPr/>
          </p:nvSpPr>
          <p:spPr>
            <a:xfrm rot="16200000" flipH="1">
              <a:off x="6064142" y="-911570"/>
              <a:ext cx="1805146" cy="4005655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4635C0-6636-6C4D-9EA8-2579DF515B33}"/>
                </a:ext>
              </a:extLst>
            </p:cNvPr>
            <p:cNvSpPr txBox="1"/>
            <p:nvPr/>
          </p:nvSpPr>
          <p:spPr>
            <a:xfrm>
              <a:off x="5126266" y="397397"/>
              <a:ext cx="3727554" cy="1384995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8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Lưu ý: Thực hiện phép tính từ hàng đơn vị đến hàng chục.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3023039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8" grpId="0"/>
      <p:bldP spid="19" grpId="0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F1A4E6-2DF0-8147-A89B-6BC23878A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43"/>
            <a:ext cx="121920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5192AB-AF61-8742-A6E6-C312FC89DC45}"/>
              </a:ext>
            </a:extLst>
          </p:cNvPr>
          <p:cNvCxnSpPr>
            <a:cxnSpLocks/>
          </p:cNvCxnSpPr>
          <p:nvPr/>
        </p:nvCxnSpPr>
        <p:spPr>
          <a:xfrm>
            <a:off x="1420088" y="4454114"/>
            <a:ext cx="243802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D5291C-FFF3-DA43-A020-7A0A8D9483FA}"/>
              </a:ext>
            </a:extLst>
          </p:cNvPr>
          <p:cNvSpPr txBox="1"/>
          <p:nvPr/>
        </p:nvSpPr>
        <p:spPr>
          <a:xfrm>
            <a:off x="1718284" y="1587689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03851-C595-B543-A846-75B48ED73653}"/>
              </a:ext>
            </a:extLst>
          </p:cNvPr>
          <p:cNvSpPr txBox="1"/>
          <p:nvPr/>
        </p:nvSpPr>
        <p:spPr>
          <a:xfrm>
            <a:off x="2348158" y="4447001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408B0-C8F6-BD47-BB32-4C148A1A74EE}"/>
              </a:ext>
            </a:extLst>
          </p:cNvPr>
          <p:cNvSpPr txBox="1"/>
          <p:nvPr/>
        </p:nvSpPr>
        <p:spPr>
          <a:xfrm>
            <a:off x="1718602" y="4447001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00438-3FEE-F74A-9885-1BDEB5A7FD7D}"/>
              </a:ext>
            </a:extLst>
          </p:cNvPr>
          <p:cNvSpPr txBox="1"/>
          <p:nvPr/>
        </p:nvSpPr>
        <p:spPr>
          <a:xfrm>
            <a:off x="1338508" y="1973230"/>
            <a:ext cx="9715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28E2B-5CA3-FF4B-A88E-D74AE0CB0F9C}"/>
              </a:ext>
            </a:extLst>
          </p:cNvPr>
          <p:cNvSpPr txBox="1"/>
          <p:nvPr/>
        </p:nvSpPr>
        <p:spPr>
          <a:xfrm>
            <a:off x="2318781" y="1587689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4FD32-BE09-2C4A-89D9-CDFD5BC762B3}"/>
              </a:ext>
            </a:extLst>
          </p:cNvPr>
          <p:cNvSpPr txBox="1"/>
          <p:nvPr/>
        </p:nvSpPr>
        <p:spPr>
          <a:xfrm>
            <a:off x="2303283" y="2981891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B7BB9-2569-7045-A9AF-ECBB80DA32F8}"/>
              </a:ext>
            </a:extLst>
          </p:cNvPr>
          <p:cNvSpPr txBox="1"/>
          <p:nvPr/>
        </p:nvSpPr>
        <p:spPr>
          <a:xfrm>
            <a:off x="5098292" y="2473895"/>
            <a:ext cx="6573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8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trừ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5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bằng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3,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viết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3</a:t>
            </a:r>
            <a:endParaRPr lang="en-US" sz="3600" b="1" dirty="0">
              <a:ln w="12700" cmpd="sng">
                <a:solidFill>
                  <a:srgbClr val="FFE6C3"/>
                </a:solidFill>
              </a:ln>
              <a:latin typeface="Arial 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18FE8-3DAC-A54A-9791-32764456377A}"/>
              </a:ext>
            </a:extLst>
          </p:cNvPr>
          <p:cNvSpPr txBox="1"/>
          <p:nvPr/>
        </p:nvSpPr>
        <p:spPr>
          <a:xfrm>
            <a:off x="5093847" y="3440297"/>
            <a:ext cx="6577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Hạ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5,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viết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5.</a:t>
            </a:r>
            <a:endParaRPr lang="en-US" sz="3600" b="1" dirty="0">
              <a:ln w="12700" cmpd="sng">
                <a:solidFill>
                  <a:srgbClr val="FFE6C3"/>
                </a:solidFill>
              </a:ln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29116071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:a16="http://schemas.microsoft.com/office/drawing/2014/main" id="{E7D375F2-2693-154F-8D00-A360C905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4" y="-343532"/>
            <a:ext cx="11257277" cy="7201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>
            <a:extLst>
              <a:ext uri="{FF2B5EF4-FFF2-40B4-BE49-F238E27FC236}">
                <a16:creationId xmlns:a16="http://schemas.microsoft.com/office/drawing/2014/main" id="{B1E4706F-B89E-CC44-B30A-E79B494B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273" y="381133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F71F0F-9FA0-B34A-B7FD-469BA2D40F08}"/>
              </a:ext>
            </a:extLst>
          </p:cNvPr>
          <p:cNvSpPr txBox="1"/>
          <p:nvPr/>
        </p:nvSpPr>
        <p:spPr>
          <a:xfrm rot="19836998">
            <a:off x="1285097" y="1583835"/>
            <a:ext cx="206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 động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FC6CE-8D5A-0E4A-99D0-B43BDC404C4F}"/>
              </a:ext>
            </a:extLst>
          </p:cNvPr>
          <p:cNvSpPr txBox="1"/>
          <p:nvPr/>
        </p:nvSpPr>
        <p:spPr>
          <a:xfrm>
            <a:off x="1925592" y="2982627"/>
            <a:ext cx="8340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Thực hành luyện tập</a:t>
            </a:r>
            <a:endParaRPr kumimoji="0" lang="en-VN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28456"/>
      </p:ext>
    </p:extLst>
  </p:cSld>
  <p:clrMapOvr>
    <a:masterClrMapping/>
  </p:clrMapOvr>
  <p:transition advClick="0" advTm="3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237</Words>
  <Application>Microsoft Macintosh PowerPoint</Application>
  <PresentationFormat>Widescreen</PresentationFormat>
  <Paragraphs>88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黑体</vt:lpstr>
      <vt:lpstr>Arial</vt:lpstr>
      <vt:lpstr>Arial </vt:lpstr>
      <vt:lpstr>Calibri</vt:lpstr>
      <vt:lpstr>Calibri Light</vt:lpstr>
      <vt:lpstr>Times New Roman</vt:lpstr>
      <vt:lpstr>UTM Alter Gothic</vt:lpstr>
      <vt:lpstr>Office Theme</vt:lpstr>
      <vt:lpstr>默认设计模板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hanguyen.gvth@gmail.com</dc:creator>
  <cp:lastModifiedBy>Le Bao Chau 20146072</cp:lastModifiedBy>
  <cp:revision>62</cp:revision>
  <dcterms:created xsi:type="dcterms:W3CDTF">2020-08-13T04:03:41Z</dcterms:created>
  <dcterms:modified xsi:type="dcterms:W3CDTF">2020-08-18T02:32:04Z</dcterms:modified>
</cp:coreProperties>
</file>