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287" r:id="rId3"/>
    <p:sldId id="289" r:id="rId4"/>
    <p:sldId id="288" r:id="rId5"/>
    <p:sldId id="264" r:id="rId6"/>
    <p:sldId id="265" r:id="rId7"/>
    <p:sldId id="266" r:id="rId8"/>
    <p:sldId id="281" r:id="rId9"/>
    <p:sldId id="270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89217" autoAdjust="0"/>
  </p:normalViewPr>
  <p:slideViewPr>
    <p:cSldViewPr snapToGrid="0">
      <p:cViewPr varScale="1">
        <p:scale>
          <a:sx n="68" d="100"/>
          <a:sy n="68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7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1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07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0" y="1529783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</a:rPr>
              <a:t>tiết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toán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9229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57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694" y="1698765"/>
            <a:ext cx="113781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27: </a:t>
            </a: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hành gấp, cắt, ghép, xếp hình. Vẽ đoạn thẳng.</a:t>
            </a:r>
          </a:p>
        </p:txBody>
      </p:sp>
    </p:spTree>
    <p:extLst>
      <p:ext uri="{BB962C8B-B14F-4D97-AF65-F5344CB8AC3E}">
        <p14:creationId xmlns:p14="http://schemas.microsoft.com/office/powerpoint/2010/main" val="538352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801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2036" y="6254881"/>
            <a:ext cx="19175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 , C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7" y="62144"/>
            <a:ext cx="12103223" cy="67026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21" y="0"/>
            <a:ext cx="12012643" cy="67825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62" y="-1"/>
            <a:ext cx="12085238" cy="63563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03" y="0"/>
            <a:ext cx="12019994" cy="5672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242" y="1789313"/>
            <a:ext cx="819150" cy="70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287" y="2703713"/>
            <a:ext cx="819150" cy="70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92" y="3607201"/>
            <a:ext cx="723900" cy="676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1287" y="3607201"/>
            <a:ext cx="647700" cy="676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745030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41</Words>
  <Application>Microsoft Office PowerPoint</Application>
  <PresentationFormat>Widescreen</PresentationFormat>
  <Paragraphs>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微软雅黑</vt:lpstr>
      <vt:lpstr>SimSun</vt:lpstr>
      <vt:lpstr>SimSun</vt:lpstr>
      <vt:lpstr>.VnAvant</vt:lpstr>
      <vt:lpstr>Arial</vt:lpstr>
      <vt:lpstr>Calibri</vt:lpstr>
      <vt:lpstr>inpin heiti</vt:lpstr>
      <vt:lpstr>ITC Avant Garde Std Bk</vt:lpstr>
      <vt:lpstr>Montserrat ExtraBold</vt:lpstr>
      <vt:lpstr>Times New Roman</vt:lpstr>
      <vt:lpstr>UTM Avo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8</cp:revision>
  <dcterms:created xsi:type="dcterms:W3CDTF">2021-05-19T14:02:21Z</dcterms:created>
  <dcterms:modified xsi:type="dcterms:W3CDTF">2021-06-26T04:41:29Z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