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Lst>
  <p:notesMasterIdLst>
    <p:notesMasterId r:id="rId65"/>
  </p:notesMasterIdLst>
  <p:sldIdLst>
    <p:sldId id="393" r:id="rId2"/>
    <p:sldId id="395" r:id="rId3"/>
    <p:sldId id="417" r:id="rId4"/>
    <p:sldId id="412" r:id="rId5"/>
    <p:sldId id="401" r:id="rId6"/>
    <p:sldId id="402" r:id="rId7"/>
    <p:sldId id="404" r:id="rId8"/>
    <p:sldId id="431" r:id="rId9"/>
    <p:sldId id="405" r:id="rId10"/>
    <p:sldId id="407" r:id="rId11"/>
    <p:sldId id="391" r:id="rId12"/>
    <p:sldId id="409" r:id="rId13"/>
    <p:sldId id="410" r:id="rId14"/>
    <p:sldId id="406" r:id="rId15"/>
    <p:sldId id="411" r:id="rId16"/>
    <p:sldId id="413" r:id="rId17"/>
    <p:sldId id="408" r:id="rId18"/>
    <p:sldId id="414" r:id="rId19"/>
    <p:sldId id="415" r:id="rId20"/>
    <p:sldId id="416" r:id="rId21"/>
    <p:sldId id="419" r:id="rId22"/>
    <p:sldId id="423" r:id="rId23"/>
    <p:sldId id="422" r:id="rId24"/>
    <p:sldId id="429" r:id="rId25"/>
    <p:sldId id="424" r:id="rId26"/>
    <p:sldId id="426" r:id="rId27"/>
    <p:sldId id="427" r:id="rId28"/>
    <p:sldId id="428" r:id="rId29"/>
    <p:sldId id="430" r:id="rId30"/>
    <p:sldId id="432" r:id="rId31"/>
    <p:sldId id="278" r:id="rId32"/>
    <p:sldId id="277" r:id="rId33"/>
    <p:sldId id="433" r:id="rId34"/>
    <p:sldId id="434" r:id="rId35"/>
    <p:sldId id="435" r:id="rId36"/>
    <p:sldId id="438" r:id="rId37"/>
    <p:sldId id="441" r:id="rId38"/>
    <p:sldId id="444" r:id="rId39"/>
    <p:sldId id="445" r:id="rId40"/>
    <p:sldId id="442" r:id="rId41"/>
    <p:sldId id="443" r:id="rId42"/>
    <p:sldId id="440" r:id="rId43"/>
    <p:sldId id="437" r:id="rId44"/>
    <p:sldId id="436" r:id="rId45"/>
    <p:sldId id="446" r:id="rId46"/>
    <p:sldId id="447" r:id="rId47"/>
    <p:sldId id="449" r:id="rId48"/>
    <p:sldId id="454" r:id="rId49"/>
    <p:sldId id="450" r:id="rId50"/>
    <p:sldId id="452" r:id="rId51"/>
    <p:sldId id="453" r:id="rId52"/>
    <p:sldId id="455" r:id="rId53"/>
    <p:sldId id="448" r:id="rId54"/>
    <p:sldId id="457" r:id="rId55"/>
    <p:sldId id="456" r:id="rId56"/>
    <p:sldId id="458" r:id="rId57"/>
    <p:sldId id="459" r:id="rId58"/>
    <p:sldId id="460" r:id="rId59"/>
    <p:sldId id="462" r:id="rId60"/>
    <p:sldId id="463" r:id="rId61"/>
    <p:sldId id="464" r:id="rId62"/>
    <p:sldId id="465" r:id="rId63"/>
    <p:sldId id="461" r:id="rId64"/>
  </p:sldIdLst>
  <p:sldSz cx="9144000" cy="5143500" type="screen16x9"/>
  <p:notesSz cx="6858000" cy="9144000"/>
  <p:defaultTextStyle>
    <a:defPPr>
      <a:defRPr lang="en-US"/>
    </a:defPPr>
    <a:lvl1pPr marL="0" algn="l" defTabSz="879176" rtl="0" eaLnBrk="1" latinLnBrk="0" hangingPunct="1">
      <a:defRPr sz="1700" kern="1200">
        <a:solidFill>
          <a:schemeClr val="tx1"/>
        </a:solidFill>
        <a:latin typeface="+mn-lt"/>
        <a:ea typeface="+mn-ea"/>
        <a:cs typeface="+mn-cs"/>
      </a:defRPr>
    </a:lvl1pPr>
    <a:lvl2pPr marL="439588" algn="l" defTabSz="879176" rtl="0" eaLnBrk="1" latinLnBrk="0" hangingPunct="1">
      <a:defRPr sz="1700" kern="1200">
        <a:solidFill>
          <a:schemeClr val="tx1"/>
        </a:solidFill>
        <a:latin typeface="+mn-lt"/>
        <a:ea typeface="+mn-ea"/>
        <a:cs typeface="+mn-cs"/>
      </a:defRPr>
    </a:lvl2pPr>
    <a:lvl3pPr marL="879176" algn="l" defTabSz="879176" rtl="0" eaLnBrk="1" latinLnBrk="0" hangingPunct="1">
      <a:defRPr sz="1700" kern="1200">
        <a:solidFill>
          <a:schemeClr val="tx1"/>
        </a:solidFill>
        <a:latin typeface="+mn-lt"/>
        <a:ea typeface="+mn-ea"/>
        <a:cs typeface="+mn-cs"/>
      </a:defRPr>
    </a:lvl3pPr>
    <a:lvl4pPr marL="1318764" algn="l" defTabSz="879176" rtl="0" eaLnBrk="1" latinLnBrk="0" hangingPunct="1">
      <a:defRPr sz="1700" kern="1200">
        <a:solidFill>
          <a:schemeClr val="tx1"/>
        </a:solidFill>
        <a:latin typeface="+mn-lt"/>
        <a:ea typeface="+mn-ea"/>
        <a:cs typeface="+mn-cs"/>
      </a:defRPr>
    </a:lvl4pPr>
    <a:lvl5pPr marL="1758352" algn="l" defTabSz="879176" rtl="0" eaLnBrk="1" latinLnBrk="0" hangingPunct="1">
      <a:defRPr sz="1700" kern="1200">
        <a:solidFill>
          <a:schemeClr val="tx1"/>
        </a:solidFill>
        <a:latin typeface="+mn-lt"/>
        <a:ea typeface="+mn-ea"/>
        <a:cs typeface="+mn-cs"/>
      </a:defRPr>
    </a:lvl5pPr>
    <a:lvl6pPr marL="2197939" algn="l" defTabSz="879176" rtl="0" eaLnBrk="1" latinLnBrk="0" hangingPunct="1">
      <a:defRPr sz="1700" kern="1200">
        <a:solidFill>
          <a:schemeClr val="tx1"/>
        </a:solidFill>
        <a:latin typeface="+mn-lt"/>
        <a:ea typeface="+mn-ea"/>
        <a:cs typeface="+mn-cs"/>
      </a:defRPr>
    </a:lvl6pPr>
    <a:lvl7pPr marL="2637527" algn="l" defTabSz="879176" rtl="0" eaLnBrk="1" latinLnBrk="0" hangingPunct="1">
      <a:defRPr sz="1700" kern="1200">
        <a:solidFill>
          <a:schemeClr val="tx1"/>
        </a:solidFill>
        <a:latin typeface="+mn-lt"/>
        <a:ea typeface="+mn-ea"/>
        <a:cs typeface="+mn-cs"/>
      </a:defRPr>
    </a:lvl7pPr>
    <a:lvl8pPr marL="3077115" algn="l" defTabSz="879176" rtl="0" eaLnBrk="1" latinLnBrk="0" hangingPunct="1">
      <a:defRPr sz="1700" kern="1200">
        <a:solidFill>
          <a:schemeClr val="tx1"/>
        </a:solidFill>
        <a:latin typeface="+mn-lt"/>
        <a:ea typeface="+mn-ea"/>
        <a:cs typeface="+mn-cs"/>
      </a:defRPr>
    </a:lvl8pPr>
    <a:lvl9pPr marL="3516703" algn="l" defTabSz="879176" rtl="0" eaLnBrk="1" latinLnBrk="0" hangingPunct="1">
      <a:defRPr sz="1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orient="horz" pos="16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FF00"/>
    <a:srgbClr val="00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264" autoAdjust="0"/>
    <p:restoredTop sz="94660"/>
  </p:normalViewPr>
  <p:slideViewPr>
    <p:cSldViewPr snapToGrid="0">
      <p:cViewPr varScale="1">
        <p:scale>
          <a:sx n="92" d="100"/>
          <a:sy n="92" d="100"/>
        </p:scale>
        <p:origin x="516" y="44"/>
      </p:cViewPr>
      <p:guideLst>
        <p:guide orient="horz" pos="2160"/>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161EA3D-DA2A-4F02-9616-4E6E18E16CF3}" type="datetimeFigureOut">
              <a:rPr lang="en-US" smtClean="0"/>
              <a:t>6/15/2023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B844B0-92E6-4A5B-AB38-C3BF3B304C4F}" type="slidenum">
              <a:rPr lang="en-US" smtClean="0"/>
              <a:t>‹#›</a:t>
            </a:fld>
            <a:endParaRPr lang="en-US"/>
          </a:p>
        </p:txBody>
      </p:sp>
    </p:spTree>
    <p:extLst>
      <p:ext uri="{BB962C8B-B14F-4D97-AF65-F5344CB8AC3E}">
        <p14:creationId xmlns:p14="http://schemas.microsoft.com/office/powerpoint/2010/main" val="2333329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FECA2A">
            <a:alpha val="10270"/>
          </a:srgbClr>
        </a:solidFill>
        <a:effectLst/>
      </p:bgPr>
    </p:bg>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0" name="Google Shape;10;p2"/>
          <p:cNvSpPr/>
          <p:nvPr/>
        </p:nvSpPr>
        <p:spPr>
          <a:xfrm rot="10800000">
            <a:off x="-33451" y="3144077"/>
            <a:ext cx="3212299"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1" name="Google Shape;11;p2"/>
          <p:cNvSpPr/>
          <p:nvPr/>
        </p:nvSpPr>
        <p:spPr>
          <a:xfrm rot="10800000">
            <a:off x="4098501" y="3938152"/>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2" name="Google Shape;12;p2"/>
          <p:cNvSpPr/>
          <p:nvPr/>
        </p:nvSpPr>
        <p:spPr>
          <a:xfrm>
            <a:off x="5931700" y="2"/>
            <a:ext cx="3212299" cy="2054797"/>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3" name="Google Shape;13;p2"/>
          <p:cNvSpPr/>
          <p:nvPr/>
        </p:nvSpPr>
        <p:spPr>
          <a:xfrm>
            <a:off x="1" y="2"/>
            <a:ext cx="5045507" cy="1218927"/>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4" name="Google Shape;14;p2"/>
          <p:cNvSpPr/>
          <p:nvPr/>
        </p:nvSpPr>
        <p:spPr>
          <a:xfrm>
            <a:off x="1216351" y="608147"/>
            <a:ext cx="6719308" cy="388027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76200" dir="4260000" algn="bl" rotWithShape="0">
              <a:srgbClr val="000000">
                <a:alpha val="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5" name="Google Shape;15;p2"/>
          <p:cNvSpPr txBox="1">
            <a:spLocks noGrp="1"/>
          </p:cNvSpPr>
          <p:nvPr>
            <p:ph type="subTitle" idx="1"/>
          </p:nvPr>
        </p:nvSpPr>
        <p:spPr>
          <a:xfrm rot="-655">
            <a:off x="2208899" y="3559751"/>
            <a:ext cx="4726200" cy="4263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1300"/>
              <a:buFont typeface="Comfortaa Medium"/>
              <a:buNone/>
              <a:defRPr sz="1600">
                <a:latin typeface="Comfortaa SemiBold"/>
                <a:ea typeface="Comfortaa SemiBold"/>
                <a:cs typeface="Comfortaa SemiBold"/>
                <a:sym typeface="Comfortaa SemiBold"/>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smtClean="0"/>
              <a:t>Click to edit Master subtitle style</a:t>
            </a:r>
            <a:endParaRPr/>
          </a:p>
        </p:txBody>
      </p:sp>
      <p:sp>
        <p:nvSpPr>
          <p:cNvPr id="16" name="Google Shape;16;p2"/>
          <p:cNvSpPr txBox="1">
            <a:spLocks noGrp="1"/>
          </p:cNvSpPr>
          <p:nvPr>
            <p:ph type="ctrTitle"/>
          </p:nvPr>
        </p:nvSpPr>
        <p:spPr>
          <a:xfrm>
            <a:off x="1630500" y="1009825"/>
            <a:ext cx="5883000" cy="26079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5200"/>
              <a:buFont typeface="Mali Medium"/>
              <a:buNone/>
              <a:defRPr sz="9600" b="0">
                <a:latin typeface="Times New Roman" panose="02020603050405020304" pitchFamily="18" charset="0"/>
                <a:ea typeface="Times New Roman" panose="02020603050405020304" pitchFamily="18" charset="0"/>
                <a:cs typeface="Times New Roman" panose="02020603050405020304" pitchFamily="18" charset="0"/>
                <a:sym typeface="Mali Medium"/>
              </a:defRPr>
            </a:lvl1pPr>
            <a:lvl2pPr lvl="1" algn="ctr" rtl="0">
              <a:spcBef>
                <a:spcPts val="0"/>
              </a:spcBef>
              <a:spcAft>
                <a:spcPts val="0"/>
              </a:spcAft>
              <a:buClr>
                <a:srgbClr val="191919"/>
              </a:buClr>
              <a:buSzPts val="5200"/>
              <a:buNone/>
              <a:defRPr sz="5200">
                <a:solidFill>
                  <a:srgbClr val="191919"/>
                </a:solidFill>
              </a:defRPr>
            </a:lvl2pPr>
            <a:lvl3pPr lvl="2" algn="ctr" rtl="0">
              <a:spcBef>
                <a:spcPts val="0"/>
              </a:spcBef>
              <a:spcAft>
                <a:spcPts val="0"/>
              </a:spcAft>
              <a:buClr>
                <a:srgbClr val="191919"/>
              </a:buClr>
              <a:buSzPts val="5200"/>
              <a:buNone/>
              <a:defRPr sz="5200">
                <a:solidFill>
                  <a:srgbClr val="191919"/>
                </a:solidFill>
              </a:defRPr>
            </a:lvl3pPr>
            <a:lvl4pPr lvl="3" algn="ctr" rtl="0">
              <a:spcBef>
                <a:spcPts val="0"/>
              </a:spcBef>
              <a:spcAft>
                <a:spcPts val="0"/>
              </a:spcAft>
              <a:buClr>
                <a:srgbClr val="191919"/>
              </a:buClr>
              <a:buSzPts val="5200"/>
              <a:buNone/>
              <a:defRPr sz="5200">
                <a:solidFill>
                  <a:srgbClr val="191919"/>
                </a:solidFill>
              </a:defRPr>
            </a:lvl4pPr>
            <a:lvl5pPr lvl="4" algn="ctr" rtl="0">
              <a:spcBef>
                <a:spcPts val="0"/>
              </a:spcBef>
              <a:spcAft>
                <a:spcPts val="0"/>
              </a:spcAft>
              <a:buClr>
                <a:srgbClr val="191919"/>
              </a:buClr>
              <a:buSzPts val="5200"/>
              <a:buNone/>
              <a:defRPr sz="5200">
                <a:solidFill>
                  <a:srgbClr val="191919"/>
                </a:solidFill>
              </a:defRPr>
            </a:lvl5pPr>
            <a:lvl6pPr lvl="5" algn="ctr" rtl="0">
              <a:spcBef>
                <a:spcPts val="0"/>
              </a:spcBef>
              <a:spcAft>
                <a:spcPts val="0"/>
              </a:spcAft>
              <a:buClr>
                <a:srgbClr val="191919"/>
              </a:buClr>
              <a:buSzPts val="5200"/>
              <a:buNone/>
              <a:defRPr sz="5200">
                <a:solidFill>
                  <a:srgbClr val="191919"/>
                </a:solidFill>
              </a:defRPr>
            </a:lvl6pPr>
            <a:lvl7pPr lvl="6" algn="ctr" rtl="0">
              <a:spcBef>
                <a:spcPts val="0"/>
              </a:spcBef>
              <a:spcAft>
                <a:spcPts val="0"/>
              </a:spcAft>
              <a:buClr>
                <a:srgbClr val="191919"/>
              </a:buClr>
              <a:buSzPts val="5200"/>
              <a:buNone/>
              <a:defRPr sz="5200">
                <a:solidFill>
                  <a:srgbClr val="191919"/>
                </a:solidFill>
              </a:defRPr>
            </a:lvl7pPr>
            <a:lvl8pPr lvl="7" algn="ctr" rtl="0">
              <a:spcBef>
                <a:spcPts val="0"/>
              </a:spcBef>
              <a:spcAft>
                <a:spcPts val="0"/>
              </a:spcAft>
              <a:buClr>
                <a:srgbClr val="191919"/>
              </a:buClr>
              <a:buSzPts val="5200"/>
              <a:buNone/>
              <a:defRPr sz="5200">
                <a:solidFill>
                  <a:srgbClr val="191919"/>
                </a:solidFill>
              </a:defRPr>
            </a:lvl8pPr>
            <a:lvl9pPr lvl="8" algn="ctr" rtl="0">
              <a:spcBef>
                <a:spcPts val="0"/>
              </a:spcBef>
              <a:spcAft>
                <a:spcPts val="0"/>
              </a:spcAft>
              <a:buClr>
                <a:srgbClr val="191919"/>
              </a:buClr>
              <a:buSzPts val="5200"/>
              <a:buNone/>
              <a:defRPr sz="5200">
                <a:solidFill>
                  <a:srgbClr val="191919"/>
                </a:solidFill>
              </a:defRPr>
            </a:lvl9pPr>
          </a:lstStyle>
          <a:p>
            <a:r>
              <a:rPr lang="en-US" smtClean="0"/>
              <a:t>Click to edit Master title style</a:t>
            </a:r>
            <a:endParaRPr dirty="0"/>
          </a:p>
        </p:txBody>
      </p:sp>
    </p:spTree>
    <p:extLst>
      <p:ext uri="{BB962C8B-B14F-4D97-AF65-F5344CB8AC3E}">
        <p14:creationId xmlns:p14="http://schemas.microsoft.com/office/powerpoint/2010/main" val="1667752443"/>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165"/>
        <p:cNvGrpSpPr/>
        <p:nvPr/>
      </p:nvGrpSpPr>
      <p:grpSpPr>
        <a:xfrm>
          <a:off x="0" y="0"/>
          <a:ext cx="0" cy="0"/>
          <a:chOff x="0" y="0"/>
          <a:chExt cx="0" cy="0"/>
        </a:xfrm>
      </p:grpSpPr>
      <p:pic>
        <p:nvPicPr>
          <p:cNvPr id="166" name="Google Shape;166;p17"/>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67" name="Google Shape;167;p17"/>
          <p:cNvSpPr/>
          <p:nvPr/>
        </p:nvSpPr>
        <p:spPr>
          <a:xfrm>
            <a:off x="5124451" y="2"/>
            <a:ext cx="4019565" cy="1376495"/>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68" name="Google Shape;168;p17"/>
          <p:cNvSpPr/>
          <p:nvPr/>
        </p:nvSpPr>
        <p:spPr>
          <a:xfrm>
            <a:off x="25" y="194500"/>
            <a:ext cx="9143947" cy="4948994"/>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69" name="Google Shape;169;p17"/>
          <p:cNvSpPr txBox="1">
            <a:spLocks noGrp="1"/>
          </p:cNvSpPr>
          <p:nvPr>
            <p:ph type="subTitle" idx="1"/>
          </p:nvPr>
        </p:nvSpPr>
        <p:spPr>
          <a:xfrm rot="210">
            <a:off x="1985851" y="3676625"/>
            <a:ext cx="4908600" cy="624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170" name="Google Shape;170;p17"/>
          <p:cNvSpPr txBox="1">
            <a:spLocks noGrp="1"/>
          </p:cNvSpPr>
          <p:nvPr>
            <p:ph type="title"/>
          </p:nvPr>
        </p:nvSpPr>
        <p:spPr>
          <a:xfrm>
            <a:off x="1577851" y="1544912"/>
            <a:ext cx="5988300" cy="1580400"/>
          </a:xfrm>
          <a:prstGeom prst="rect">
            <a:avLst/>
          </a:prstGeom>
        </p:spPr>
        <p:txBody>
          <a:bodyPr spcFirstLastPara="1" wrap="square" lIns="91425" tIns="91425" rIns="91425" bIns="91425" anchor="t" anchorCtr="0">
            <a:noAutofit/>
          </a:bodyPr>
          <a:lstStyle>
            <a:lvl1pPr lvl="0" algn="ctr" rtl="0">
              <a:lnSpc>
                <a:spcPct val="70000"/>
              </a:lnSpc>
              <a:spcBef>
                <a:spcPts val="0"/>
              </a:spcBef>
              <a:spcAft>
                <a:spcPts val="0"/>
              </a:spcAft>
              <a:buSzPts val="4800"/>
              <a:buNone/>
              <a:defRPr sz="154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r>
              <a:rPr lang="en-US" smtClean="0"/>
              <a:t>Click to edit Master title style</a:t>
            </a:r>
            <a:endParaRPr dirty="0"/>
          </a:p>
        </p:txBody>
      </p:sp>
    </p:spTree>
    <p:extLst>
      <p:ext uri="{BB962C8B-B14F-4D97-AF65-F5344CB8AC3E}">
        <p14:creationId xmlns:p14="http://schemas.microsoft.com/office/powerpoint/2010/main" val="342484878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1">
  <p:cSld name="Title and text 1">
    <p:spTree>
      <p:nvGrpSpPr>
        <p:cNvPr id="1" name="Shape 171"/>
        <p:cNvGrpSpPr/>
        <p:nvPr/>
      </p:nvGrpSpPr>
      <p:grpSpPr>
        <a:xfrm>
          <a:off x="0" y="0"/>
          <a:ext cx="0" cy="0"/>
          <a:chOff x="0" y="0"/>
          <a:chExt cx="0" cy="0"/>
        </a:xfrm>
      </p:grpSpPr>
      <p:pic>
        <p:nvPicPr>
          <p:cNvPr id="172" name="Google Shape;172;p18"/>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73" name="Google Shape;173;p18"/>
          <p:cNvSpPr txBox="1">
            <a:spLocks noGrp="1"/>
          </p:cNvSpPr>
          <p:nvPr>
            <p:ph type="body" idx="1"/>
          </p:nvPr>
        </p:nvSpPr>
        <p:spPr>
          <a:xfrm>
            <a:off x="720000" y="2554300"/>
            <a:ext cx="3337800" cy="13146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377" lvl="1" indent="-311143" rtl="0">
              <a:lnSpc>
                <a:spcPct val="115000"/>
              </a:lnSpc>
              <a:spcBef>
                <a:spcPts val="0"/>
              </a:spcBef>
              <a:spcAft>
                <a:spcPts val="0"/>
              </a:spcAft>
              <a:buSzPts val="1300"/>
              <a:buChar char="○"/>
              <a:defRPr/>
            </a:lvl2pPr>
            <a:lvl3pPr marL="1371566" lvl="2" indent="-311143" rtl="0">
              <a:lnSpc>
                <a:spcPct val="115000"/>
              </a:lnSpc>
              <a:spcBef>
                <a:spcPts val="1600"/>
              </a:spcBef>
              <a:spcAft>
                <a:spcPts val="0"/>
              </a:spcAft>
              <a:buSzPts val="1300"/>
              <a:buChar char="■"/>
              <a:defRPr/>
            </a:lvl3pPr>
            <a:lvl4pPr marL="1828754" lvl="3" indent="-311143" rtl="0">
              <a:lnSpc>
                <a:spcPct val="115000"/>
              </a:lnSpc>
              <a:spcBef>
                <a:spcPts val="1600"/>
              </a:spcBef>
              <a:spcAft>
                <a:spcPts val="0"/>
              </a:spcAft>
              <a:buSzPts val="1300"/>
              <a:buChar char="●"/>
              <a:defRPr/>
            </a:lvl4pPr>
            <a:lvl5pPr marL="2285943" lvl="4" indent="-311143" rtl="0">
              <a:lnSpc>
                <a:spcPct val="115000"/>
              </a:lnSpc>
              <a:spcBef>
                <a:spcPts val="1600"/>
              </a:spcBef>
              <a:spcAft>
                <a:spcPts val="0"/>
              </a:spcAft>
              <a:buSzPts val="1300"/>
              <a:buChar char="○"/>
              <a:defRPr/>
            </a:lvl5pPr>
            <a:lvl6pPr marL="2743131" lvl="5" indent="-311143" rtl="0">
              <a:lnSpc>
                <a:spcPct val="115000"/>
              </a:lnSpc>
              <a:spcBef>
                <a:spcPts val="1600"/>
              </a:spcBef>
              <a:spcAft>
                <a:spcPts val="0"/>
              </a:spcAft>
              <a:buSzPts val="1300"/>
              <a:buChar char="■"/>
              <a:defRPr/>
            </a:lvl6pPr>
            <a:lvl7pPr marL="3200320" lvl="6" indent="-311143" rtl="0">
              <a:lnSpc>
                <a:spcPct val="115000"/>
              </a:lnSpc>
              <a:spcBef>
                <a:spcPts val="1600"/>
              </a:spcBef>
              <a:spcAft>
                <a:spcPts val="0"/>
              </a:spcAft>
              <a:buSzPts val="1300"/>
              <a:buChar char="●"/>
              <a:defRPr/>
            </a:lvl7pPr>
            <a:lvl8pPr marL="3657509" lvl="7" indent="-311143" rtl="0">
              <a:lnSpc>
                <a:spcPct val="115000"/>
              </a:lnSpc>
              <a:spcBef>
                <a:spcPts val="1600"/>
              </a:spcBef>
              <a:spcAft>
                <a:spcPts val="0"/>
              </a:spcAft>
              <a:buSzPts val="1300"/>
              <a:buChar char="○"/>
              <a:defRPr/>
            </a:lvl8pPr>
            <a:lvl9pPr marL="4114697" lvl="8" indent="-311143" rtl="0">
              <a:lnSpc>
                <a:spcPct val="115000"/>
              </a:lnSpc>
              <a:spcBef>
                <a:spcPts val="1600"/>
              </a:spcBef>
              <a:spcAft>
                <a:spcPts val="1600"/>
              </a:spcAft>
              <a:buSzPts val="1300"/>
              <a:buChar char="■"/>
              <a:defRPr/>
            </a:lvl9pPr>
          </a:lstStyle>
          <a:p>
            <a:pPr lvl="0"/>
            <a:r>
              <a:rPr lang="en-US" smtClean="0"/>
              <a:t>Click to edit Master text styles</a:t>
            </a:r>
          </a:p>
        </p:txBody>
      </p:sp>
      <p:sp>
        <p:nvSpPr>
          <p:cNvPr id="174" name="Google Shape;174;p18"/>
          <p:cNvSpPr/>
          <p:nvPr/>
        </p:nvSpPr>
        <p:spPr>
          <a:xfrm rot="-10646772">
            <a:off x="8290117" y="3141078"/>
            <a:ext cx="1394995" cy="1395175"/>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5" name="Google Shape;175;p18"/>
          <p:cNvSpPr/>
          <p:nvPr/>
        </p:nvSpPr>
        <p:spPr>
          <a:xfrm rot="-10646772">
            <a:off x="7473942" y="4796828"/>
            <a:ext cx="837069" cy="837250"/>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6" name="Google Shape;176;p18"/>
          <p:cNvSpPr/>
          <p:nvPr/>
        </p:nvSpPr>
        <p:spPr>
          <a:xfrm flipH="1">
            <a:off x="-331907" y="1078830"/>
            <a:ext cx="1821120" cy="836475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77" name="Google Shape;177;p18"/>
          <p:cNvSpPr txBox="1">
            <a:spLocks noGrp="1"/>
          </p:cNvSpPr>
          <p:nvPr>
            <p:ph type="title"/>
          </p:nvPr>
        </p:nvSpPr>
        <p:spPr>
          <a:xfrm>
            <a:off x="720000" y="1447800"/>
            <a:ext cx="2577600" cy="888900"/>
          </a:xfrm>
          <a:prstGeom prst="rect">
            <a:avLst/>
          </a:prstGeom>
        </p:spPr>
        <p:txBody>
          <a:bodyPr spcFirstLastPara="1" wrap="square" lIns="91425" tIns="91425" rIns="91425" bIns="91425" anchor="t" anchorCtr="0">
            <a:noAutofit/>
          </a:bodyPr>
          <a:lstStyle>
            <a:lvl1pPr lvl="0" algn="l" rtl="0">
              <a:lnSpc>
                <a:spcPct val="70000"/>
              </a:lnSpc>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
        <p:nvSpPr>
          <p:cNvPr id="178" name="Google Shape;178;p18"/>
          <p:cNvSpPr/>
          <p:nvPr/>
        </p:nvSpPr>
        <p:spPr>
          <a:xfrm>
            <a:off x="7861326" y="-56100"/>
            <a:ext cx="1455812" cy="873682"/>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700"/>
              <a:t> </a:t>
            </a:r>
            <a:endParaRPr sz="1700"/>
          </a:p>
        </p:txBody>
      </p:sp>
    </p:spTree>
    <p:extLst>
      <p:ext uri="{BB962C8B-B14F-4D97-AF65-F5344CB8AC3E}">
        <p14:creationId xmlns:p14="http://schemas.microsoft.com/office/powerpoint/2010/main" val="1317147221"/>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2">
  <p:cSld name="Title and text 2">
    <p:spTree>
      <p:nvGrpSpPr>
        <p:cNvPr id="1" name="Shape 179"/>
        <p:cNvGrpSpPr/>
        <p:nvPr/>
      </p:nvGrpSpPr>
      <p:grpSpPr>
        <a:xfrm>
          <a:off x="0" y="0"/>
          <a:ext cx="0" cy="0"/>
          <a:chOff x="0" y="0"/>
          <a:chExt cx="0" cy="0"/>
        </a:xfrm>
      </p:grpSpPr>
      <p:pic>
        <p:nvPicPr>
          <p:cNvPr id="180" name="Google Shape;180;p19"/>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82" name="Google Shape;182;p19"/>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
        <p:nvSpPr>
          <p:cNvPr id="183" name="Google Shape;183;p19"/>
          <p:cNvSpPr/>
          <p:nvPr/>
        </p:nvSpPr>
        <p:spPr>
          <a:xfrm>
            <a:off x="1" y="3908052"/>
            <a:ext cx="9143947" cy="1390621"/>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84" name="Google Shape;184;p19"/>
          <p:cNvSpPr txBox="1">
            <a:spLocks noGrp="1"/>
          </p:cNvSpPr>
          <p:nvPr>
            <p:ph type="body" idx="1"/>
          </p:nvPr>
        </p:nvSpPr>
        <p:spPr>
          <a:xfrm>
            <a:off x="2392600" y="2014062"/>
            <a:ext cx="3175800" cy="1896900"/>
          </a:xfrm>
          <a:prstGeom prst="rect">
            <a:avLst/>
          </a:prstGeom>
        </p:spPr>
        <p:txBody>
          <a:bodyPr spcFirstLastPara="1" wrap="square" lIns="91425" tIns="91425" rIns="91425" bIns="91425" anchor="t" anchorCtr="0">
            <a:noAutofit/>
          </a:bodyPr>
          <a:lstStyle>
            <a:lvl1pPr marL="457189" lvl="0" indent="-317492" algn="ctr"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377" lvl="1" indent="-317492" rtl="0">
              <a:lnSpc>
                <a:spcPct val="115000"/>
              </a:lnSpc>
              <a:spcBef>
                <a:spcPts val="0"/>
              </a:spcBef>
              <a:spcAft>
                <a:spcPts val="0"/>
              </a:spcAft>
              <a:buSzPts val="1400"/>
              <a:buChar char="○"/>
              <a:defRPr sz="1400"/>
            </a:lvl2pPr>
            <a:lvl3pPr marL="1371566" lvl="2" indent="-317492" rtl="0">
              <a:lnSpc>
                <a:spcPct val="115000"/>
              </a:lnSpc>
              <a:spcBef>
                <a:spcPts val="1600"/>
              </a:spcBef>
              <a:spcAft>
                <a:spcPts val="0"/>
              </a:spcAft>
              <a:buSzPts val="1400"/>
              <a:buChar char="■"/>
              <a:defRPr sz="1400"/>
            </a:lvl3pPr>
            <a:lvl4pPr marL="1828754" lvl="3" indent="-317492" rtl="0">
              <a:lnSpc>
                <a:spcPct val="115000"/>
              </a:lnSpc>
              <a:spcBef>
                <a:spcPts val="1600"/>
              </a:spcBef>
              <a:spcAft>
                <a:spcPts val="0"/>
              </a:spcAft>
              <a:buSzPts val="1400"/>
              <a:buChar char="●"/>
              <a:defRPr sz="1400"/>
            </a:lvl4pPr>
            <a:lvl5pPr marL="2285943" lvl="4" indent="-317492" rtl="0">
              <a:lnSpc>
                <a:spcPct val="115000"/>
              </a:lnSpc>
              <a:spcBef>
                <a:spcPts val="1600"/>
              </a:spcBef>
              <a:spcAft>
                <a:spcPts val="0"/>
              </a:spcAft>
              <a:buSzPts val="1400"/>
              <a:buChar char="○"/>
              <a:defRPr sz="1400"/>
            </a:lvl5pPr>
            <a:lvl6pPr marL="2743131" lvl="5" indent="-317492" rtl="0">
              <a:lnSpc>
                <a:spcPct val="115000"/>
              </a:lnSpc>
              <a:spcBef>
                <a:spcPts val="1600"/>
              </a:spcBef>
              <a:spcAft>
                <a:spcPts val="0"/>
              </a:spcAft>
              <a:buSzPts val="1400"/>
              <a:buChar char="■"/>
              <a:defRPr sz="1400"/>
            </a:lvl6pPr>
            <a:lvl7pPr marL="3200320" lvl="6" indent="-317492" rtl="0">
              <a:lnSpc>
                <a:spcPct val="115000"/>
              </a:lnSpc>
              <a:spcBef>
                <a:spcPts val="1600"/>
              </a:spcBef>
              <a:spcAft>
                <a:spcPts val="0"/>
              </a:spcAft>
              <a:buSzPts val="1400"/>
              <a:buChar char="●"/>
              <a:defRPr sz="1400"/>
            </a:lvl7pPr>
            <a:lvl8pPr marL="3657509" lvl="7" indent="-317492" rtl="0">
              <a:lnSpc>
                <a:spcPct val="115000"/>
              </a:lnSpc>
              <a:spcBef>
                <a:spcPts val="1600"/>
              </a:spcBef>
              <a:spcAft>
                <a:spcPts val="0"/>
              </a:spcAft>
              <a:buSzPts val="1400"/>
              <a:buChar char="○"/>
              <a:defRPr sz="1400"/>
            </a:lvl8pPr>
            <a:lvl9pPr marL="4114697" lvl="8" indent="-317492" rtl="0">
              <a:lnSpc>
                <a:spcPct val="115000"/>
              </a:lnSpc>
              <a:spcBef>
                <a:spcPts val="1600"/>
              </a:spcBef>
              <a:spcAft>
                <a:spcPts val="1600"/>
              </a:spcAft>
              <a:buSzPts val="1400"/>
              <a:buChar char="■"/>
              <a:defRPr sz="1400"/>
            </a:lvl9pPr>
          </a:lstStyle>
          <a:p>
            <a:pPr lvl="0"/>
            <a:r>
              <a:rPr lang="en-US" smtClean="0"/>
              <a:t>Click to edit Master text styles</a:t>
            </a:r>
          </a:p>
        </p:txBody>
      </p:sp>
    </p:spTree>
    <p:extLst>
      <p:ext uri="{BB962C8B-B14F-4D97-AF65-F5344CB8AC3E}">
        <p14:creationId xmlns:p14="http://schemas.microsoft.com/office/powerpoint/2010/main" val="3354775066"/>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5">
  <p:cSld name="Title and text 5">
    <p:spTree>
      <p:nvGrpSpPr>
        <p:cNvPr id="1" name="Shape 199"/>
        <p:cNvGrpSpPr/>
        <p:nvPr/>
      </p:nvGrpSpPr>
      <p:grpSpPr>
        <a:xfrm>
          <a:off x="0" y="0"/>
          <a:ext cx="0" cy="0"/>
          <a:chOff x="0" y="0"/>
          <a:chExt cx="0" cy="0"/>
        </a:xfrm>
      </p:grpSpPr>
      <p:pic>
        <p:nvPicPr>
          <p:cNvPr id="200" name="Google Shape;200;p22"/>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201" name="Google Shape;201;p22"/>
          <p:cNvSpPr/>
          <p:nvPr/>
        </p:nvSpPr>
        <p:spPr>
          <a:xfrm rot="10800000">
            <a:off x="-95251" y="-52394"/>
            <a:ext cx="994800" cy="1814521"/>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02" name="Google Shape;202;p22"/>
          <p:cNvSpPr/>
          <p:nvPr/>
        </p:nvSpPr>
        <p:spPr>
          <a:xfrm>
            <a:off x="5985575" y="2"/>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04" name="Google Shape;204;p22"/>
          <p:cNvSpPr txBox="1">
            <a:spLocks noGrp="1"/>
          </p:cNvSpPr>
          <p:nvPr>
            <p:ph type="body" idx="1"/>
          </p:nvPr>
        </p:nvSpPr>
        <p:spPr>
          <a:xfrm>
            <a:off x="720149" y="1187550"/>
            <a:ext cx="7704000" cy="527100"/>
          </a:xfrm>
          <a:prstGeom prst="rect">
            <a:avLst/>
          </a:prstGeom>
        </p:spPr>
        <p:txBody>
          <a:bodyPr spcFirstLastPara="1" wrap="square" lIns="91425" tIns="91425" rIns="91425" bIns="91425" anchor="t" anchorCtr="0">
            <a:noAutofit/>
          </a:bodyPr>
          <a:lstStyle>
            <a:lvl1pPr marL="457189" lvl="0" indent="-317492" algn="ctr" rtl="0">
              <a:lnSpc>
                <a:spcPct val="115000"/>
              </a:lnSpc>
              <a:spcBef>
                <a:spcPts val="0"/>
              </a:spcBef>
              <a:spcAft>
                <a:spcPts val="0"/>
              </a:spcAft>
              <a:buClr>
                <a:schemeClr val="accent2"/>
              </a:buClr>
              <a:buSzPts val="1400"/>
              <a:buFont typeface="Comfortaa SemiBold"/>
              <a:buChar char="●"/>
              <a:defRPr sz="1400">
                <a:latin typeface="Comfortaa SemiBold"/>
                <a:ea typeface="Comfortaa SemiBold"/>
                <a:cs typeface="Comfortaa SemiBold"/>
                <a:sym typeface="Comfortaa SemiBold"/>
              </a:defRPr>
            </a:lvl1pPr>
            <a:lvl2pPr marL="914377" lvl="1" indent="-317492" rtl="0">
              <a:lnSpc>
                <a:spcPct val="115000"/>
              </a:lnSpc>
              <a:spcBef>
                <a:spcPts val="0"/>
              </a:spcBef>
              <a:spcAft>
                <a:spcPts val="0"/>
              </a:spcAft>
              <a:buSzPts val="1400"/>
              <a:buFont typeface="Comfortaa SemiBold"/>
              <a:buChar char="○"/>
              <a:defRPr sz="1400">
                <a:latin typeface="Comfortaa SemiBold"/>
                <a:ea typeface="Comfortaa SemiBold"/>
                <a:cs typeface="Comfortaa SemiBold"/>
                <a:sym typeface="Comfortaa SemiBold"/>
              </a:defRPr>
            </a:lvl2pPr>
            <a:lvl3pPr marL="1371566" lvl="2" indent="-317492"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3pPr>
            <a:lvl4pPr marL="1828754" lvl="3" indent="-317492"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4pPr>
            <a:lvl5pPr marL="2285943" lvl="4" indent="-317492"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5pPr>
            <a:lvl6pPr marL="2743131" lvl="5" indent="-317492"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6pPr>
            <a:lvl7pPr marL="3200320" lvl="6" indent="-317492"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7pPr>
            <a:lvl8pPr marL="3657509" lvl="7" indent="-317492" rtl="0">
              <a:lnSpc>
                <a:spcPct val="115000"/>
              </a:lnSpc>
              <a:spcBef>
                <a:spcPts val="1600"/>
              </a:spcBef>
              <a:spcAft>
                <a:spcPts val="0"/>
              </a:spcAft>
              <a:buSzPts val="1400"/>
              <a:buFont typeface="Comfortaa SemiBold"/>
              <a:buChar char="○"/>
              <a:defRPr sz="1400">
                <a:latin typeface="Comfortaa SemiBold"/>
                <a:ea typeface="Comfortaa SemiBold"/>
                <a:cs typeface="Comfortaa SemiBold"/>
                <a:sym typeface="Comfortaa SemiBold"/>
              </a:defRPr>
            </a:lvl8pPr>
            <a:lvl9pPr marL="4114697" lvl="8" indent="-317492" rtl="0">
              <a:lnSpc>
                <a:spcPct val="115000"/>
              </a:lnSpc>
              <a:spcBef>
                <a:spcPts val="1600"/>
              </a:spcBef>
              <a:spcAft>
                <a:spcPts val="1600"/>
              </a:spcAft>
              <a:buSzPts val="1400"/>
              <a:buFont typeface="Comfortaa SemiBold"/>
              <a:buChar char="■"/>
              <a:defRPr sz="1400">
                <a:latin typeface="Comfortaa SemiBold"/>
                <a:ea typeface="Comfortaa SemiBold"/>
                <a:cs typeface="Comfortaa SemiBold"/>
                <a:sym typeface="Comfortaa SemiBold"/>
              </a:defRPr>
            </a:lvl9pPr>
          </a:lstStyle>
          <a:p>
            <a:pPr lvl="0"/>
            <a:r>
              <a:rPr lang="en-US" smtClean="0"/>
              <a:t>Click to edit Master text styles</a:t>
            </a:r>
          </a:p>
        </p:txBody>
      </p:sp>
      <p:sp>
        <p:nvSpPr>
          <p:cNvPr id="207" name="Google Shape;207;p22"/>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Tree>
    <p:extLst>
      <p:ext uri="{BB962C8B-B14F-4D97-AF65-F5344CB8AC3E}">
        <p14:creationId xmlns:p14="http://schemas.microsoft.com/office/powerpoint/2010/main" val="1792929136"/>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8">
  <p:cSld name="Title and text 8">
    <p:spTree>
      <p:nvGrpSpPr>
        <p:cNvPr id="1" name="Shape 226"/>
        <p:cNvGrpSpPr/>
        <p:nvPr/>
      </p:nvGrpSpPr>
      <p:grpSpPr>
        <a:xfrm>
          <a:off x="0" y="0"/>
          <a:ext cx="0" cy="0"/>
          <a:chOff x="0" y="0"/>
          <a:chExt cx="0" cy="0"/>
        </a:xfrm>
      </p:grpSpPr>
      <p:pic>
        <p:nvPicPr>
          <p:cNvPr id="227" name="Google Shape;227;p25"/>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228" name="Google Shape;228;p25"/>
          <p:cNvSpPr/>
          <p:nvPr/>
        </p:nvSpPr>
        <p:spPr>
          <a:xfrm rot="-5400000">
            <a:off x="6058610" y="1984908"/>
            <a:ext cx="5231711" cy="1226177"/>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29" name="Google Shape;229;p25"/>
          <p:cNvSpPr/>
          <p:nvPr/>
        </p:nvSpPr>
        <p:spPr>
          <a:xfrm rot="10799938">
            <a:off x="-731693" y="4529521"/>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30" name="Google Shape;230;p25"/>
          <p:cNvSpPr/>
          <p:nvPr/>
        </p:nvSpPr>
        <p:spPr>
          <a:xfrm>
            <a:off x="720001" y="1391327"/>
            <a:ext cx="3743407" cy="3110535"/>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r" rtl="0">
              <a:spcBef>
                <a:spcPts val="0"/>
              </a:spcBef>
              <a:spcAft>
                <a:spcPts val="0"/>
              </a:spcAft>
              <a:buNone/>
            </a:pPr>
            <a:endParaRPr sz="1700"/>
          </a:p>
        </p:txBody>
      </p:sp>
      <p:sp>
        <p:nvSpPr>
          <p:cNvPr id="231" name="Google Shape;231;p25"/>
          <p:cNvSpPr/>
          <p:nvPr/>
        </p:nvSpPr>
        <p:spPr>
          <a:xfrm>
            <a:off x="677017"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32" name="Google Shape;232;p25"/>
          <p:cNvSpPr txBox="1">
            <a:spLocks noGrp="1"/>
          </p:cNvSpPr>
          <p:nvPr>
            <p:ph type="title"/>
          </p:nvPr>
        </p:nvSpPr>
        <p:spPr>
          <a:xfrm>
            <a:off x="720000" y="585225"/>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
        <p:nvSpPr>
          <p:cNvPr id="233" name="Google Shape;233;p25"/>
          <p:cNvSpPr txBox="1">
            <a:spLocks noGrp="1"/>
          </p:cNvSpPr>
          <p:nvPr>
            <p:ph type="body" idx="1"/>
          </p:nvPr>
        </p:nvSpPr>
        <p:spPr>
          <a:xfrm>
            <a:off x="971901" y="1687050"/>
            <a:ext cx="3229500" cy="2257800"/>
          </a:xfrm>
          <a:prstGeom prst="rect">
            <a:avLst/>
          </a:prstGeom>
        </p:spPr>
        <p:txBody>
          <a:bodyPr spcFirstLastPara="1" wrap="square" lIns="91425" tIns="91425" rIns="91425" bIns="91425" anchor="t" anchorCtr="0">
            <a:noAutofit/>
          </a:bodyPr>
          <a:lstStyle>
            <a:lvl1pPr marL="457189" lvl="0" indent="-317492" rtl="0">
              <a:spcBef>
                <a:spcPts val="0"/>
              </a:spcBef>
              <a:spcAft>
                <a:spcPts val="0"/>
              </a:spcAft>
              <a:buClr>
                <a:schemeClr val="accent2"/>
              </a:buClr>
              <a:buSzPts val="1400"/>
              <a:buChar char="●"/>
              <a:defRPr sz="1400">
                <a:latin typeface="Comfortaa SemiBold"/>
                <a:ea typeface="Comfortaa SemiBold"/>
                <a:cs typeface="Comfortaa SemiBold"/>
                <a:sym typeface="Comfortaa SemiBold"/>
              </a:defRPr>
            </a:lvl1pPr>
            <a:lvl2pPr marL="914377" lvl="1" indent="-317492" rtl="0">
              <a:lnSpc>
                <a:spcPct val="115000"/>
              </a:lnSpc>
              <a:spcBef>
                <a:spcPts val="0"/>
              </a:spcBef>
              <a:spcAft>
                <a:spcPts val="0"/>
              </a:spcAft>
              <a:buSzPts val="1400"/>
              <a:buChar char="○"/>
              <a:defRPr sz="1400"/>
            </a:lvl2pPr>
            <a:lvl3pPr marL="1371566" lvl="2" indent="-317492" rtl="0">
              <a:lnSpc>
                <a:spcPct val="115000"/>
              </a:lnSpc>
              <a:spcBef>
                <a:spcPts val="1600"/>
              </a:spcBef>
              <a:spcAft>
                <a:spcPts val="0"/>
              </a:spcAft>
              <a:buSzPts val="1400"/>
              <a:buChar char="■"/>
              <a:defRPr sz="1400"/>
            </a:lvl3pPr>
            <a:lvl4pPr marL="1828754" lvl="3" indent="-317492" rtl="0">
              <a:lnSpc>
                <a:spcPct val="115000"/>
              </a:lnSpc>
              <a:spcBef>
                <a:spcPts val="1600"/>
              </a:spcBef>
              <a:spcAft>
                <a:spcPts val="0"/>
              </a:spcAft>
              <a:buSzPts val="1400"/>
              <a:buChar char="●"/>
              <a:defRPr sz="1400"/>
            </a:lvl4pPr>
            <a:lvl5pPr marL="2285943" lvl="4" indent="-317492" rtl="0">
              <a:lnSpc>
                <a:spcPct val="115000"/>
              </a:lnSpc>
              <a:spcBef>
                <a:spcPts val="1600"/>
              </a:spcBef>
              <a:spcAft>
                <a:spcPts val="0"/>
              </a:spcAft>
              <a:buSzPts val="1400"/>
              <a:buChar char="○"/>
              <a:defRPr sz="1400"/>
            </a:lvl5pPr>
            <a:lvl6pPr marL="2743131" lvl="5" indent="-317492" rtl="0">
              <a:lnSpc>
                <a:spcPct val="115000"/>
              </a:lnSpc>
              <a:spcBef>
                <a:spcPts val="1600"/>
              </a:spcBef>
              <a:spcAft>
                <a:spcPts val="0"/>
              </a:spcAft>
              <a:buSzPts val="1400"/>
              <a:buChar char="■"/>
              <a:defRPr sz="1400"/>
            </a:lvl6pPr>
            <a:lvl7pPr marL="3200320" lvl="6" indent="-317492" rtl="0">
              <a:lnSpc>
                <a:spcPct val="115000"/>
              </a:lnSpc>
              <a:spcBef>
                <a:spcPts val="1600"/>
              </a:spcBef>
              <a:spcAft>
                <a:spcPts val="0"/>
              </a:spcAft>
              <a:buSzPts val="1400"/>
              <a:buChar char="●"/>
              <a:defRPr sz="1400"/>
            </a:lvl7pPr>
            <a:lvl8pPr marL="3657509" lvl="7" indent="-317492" rtl="0">
              <a:lnSpc>
                <a:spcPct val="115000"/>
              </a:lnSpc>
              <a:spcBef>
                <a:spcPts val="1600"/>
              </a:spcBef>
              <a:spcAft>
                <a:spcPts val="0"/>
              </a:spcAft>
              <a:buSzPts val="1400"/>
              <a:buChar char="○"/>
              <a:defRPr sz="1400"/>
            </a:lvl8pPr>
            <a:lvl9pPr marL="4114697" lvl="8" indent="-317492" rtl="0">
              <a:lnSpc>
                <a:spcPct val="115000"/>
              </a:lnSpc>
              <a:spcBef>
                <a:spcPts val="1600"/>
              </a:spcBef>
              <a:spcAft>
                <a:spcPts val="1600"/>
              </a:spcAft>
              <a:buSzPts val="1400"/>
              <a:buChar char="■"/>
              <a:defRPr sz="1400"/>
            </a:lvl9pPr>
          </a:lstStyle>
          <a:p>
            <a:pPr lvl="0"/>
            <a:r>
              <a:rPr lang="en-US" smtClean="0"/>
              <a:t>Click to edit Master text styles</a:t>
            </a:r>
          </a:p>
        </p:txBody>
      </p:sp>
    </p:spTree>
    <p:extLst>
      <p:ext uri="{BB962C8B-B14F-4D97-AF65-F5344CB8AC3E}">
        <p14:creationId xmlns:p14="http://schemas.microsoft.com/office/powerpoint/2010/main" val="89844352"/>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242"/>
        <p:cNvGrpSpPr/>
        <p:nvPr/>
      </p:nvGrpSpPr>
      <p:grpSpPr>
        <a:xfrm>
          <a:off x="0" y="0"/>
          <a:ext cx="0" cy="0"/>
          <a:chOff x="0" y="0"/>
          <a:chExt cx="0" cy="0"/>
        </a:xfrm>
      </p:grpSpPr>
      <p:pic>
        <p:nvPicPr>
          <p:cNvPr id="243" name="Google Shape;243;p27"/>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244" name="Google Shape;244;p27"/>
          <p:cNvSpPr/>
          <p:nvPr/>
        </p:nvSpPr>
        <p:spPr>
          <a:xfrm rot="10800000">
            <a:off x="-3" y="4400548"/>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46" name="Google Shape;246;p27"/>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48" name="Google Shape;248;p27"/>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Clr>
                <a:schemeClr val="lt1"/>
              </a:buClr>
              <a:buSzPts val="3200"/>
              <a:buNone/>
              <a:defRPr>
                <a:solidFill>
                  <a:schemeClr val="lt1"/>
                </a:solidFill>
              </a:defRPr>
            </a:lvl2pPr>
            <a:lvl3pPr lvl="2" rtl="0">
              <a:spcBef>
                <a:spcPts val="0"/>
              </a:spcBef>
              <a:spcAft>
                <a:spcPts val="0"/>
              </a:spcAft>
              <a:buClr>
                <a:schemeClr val="lt1"/>
              </a:buClr>
              <a:buSzPts val="3200"/>
              <a:buNone/>
              <a:defRPr>
                <a:solidFill>
                  <a:schemeClr val="lt1"/>
                </a:solidFill>
              </a:defRPr>
            </a:lvl3pPr>
            <a:lvl4pPr lvl="3" rtl="0">
              <a:spcBef>
                <a:spcPts val="0"/>
              </a:spcBef>
              <a:spcAft>
                <a:spcPts val="0"/>
              </a:spcAft>
              <a:buClr>
                <a:schemeClr val="lt1"/>
              </a:buClr>
              <a:buSzPts val="3200"/>
              <a:buNone/>
              <a:defRPr>
                <a:solidFill>
                  <a:schemeClr val="lt1"/>
                </a:solidFill>
              </a:defRPr>
            </a:lvl4pPr>
            <a:lvl5pPr lvl="4" rtl="0">
              <a:spcBef>
                <a:spcPts val="0"/>
              </a:spcBef>
              <a:spcAft>
                <a:spcPts val="0"/>
              </a:spcAft>
              <a:buClr>
                <a:schemeClr val="lt1"/>
              </a:buClr>
              <a:buSzPts val="3200"/>
              <a:buNone/>
              <a:defRPr>
                <a:solidFill>
                  <a:schemeClr val="lt1"/>
                </a:solidFill>
              </a:defRPr>
            </a:lvl5pPr>
            <a:lvl6pPr lvl="5" rtl="0">
              <a:spcBef>
                <a:spcPts val="0"/>
              </a:spcBef>
              <a:spcAft>
                <a:spcPts val="0"/>
              </a:spcAft>
              <a:buClr>
                <a:schemeClr val="lt1"/>
              </a:buClr>
              <a:buSzPts val="3200"/>
              <a:buNone/>
              <a:defRPr>
                <a:solidFill>
                  <a:schemeClr val="lt1"/>
                </a:solidFill>
              </a:defRPr>
            </a:lvl6pPr>
            <a:lvl7pPr lvl="6" rtl="0">
              <a:spcBef>
                <a:spcPts val="0"/>
              </a:spcBef>
              <a:spcAft>
                <a:spcPts val="0"/>
              </a:spcAft>
              <a:buClr>
                <a:schemeClr val="lt1"/>
              </a:buClr>
              <a:buSzPts val="3200"/>
              <a:buNone/>
              <a:defRPr>
                <a:solidFill>
                  <a:schemeClr val="lt1"/>
                </a:solidFill>
              </a:defRPr>
            </a:lvl7pPr>
            <a:lvl8pPr lvl="7" rtl="0">
              <a:spcBef>
                <a:spcPts val="0"/>
              </a:spcBef>
              <a:spcAft>
                <a:spcPts val="0"/>
              </a:spcAft>
              <a:buClr>
                <a:schemeClr val="lt1"/>
              </a:buClr>
              <a:buSzPts val="3200"/>
              <a:buNone/>
              <a:defRPr>
                <a:solidFill>
                  <a:schemeClr val="lt1"/>
                </a:solidFill>
              </a:defRPr>
            </a:lvl8pPr>
            <a:lvl9pPr lvl="8" rtl="0">
              <a:spcBef>
                <a:spcPts val="0"/>
              </a:spcBef>
              <a:spcAft>
                <a:spcPts val="0"/>
              </a:spcAft>
              <a:buClr>
                <a:schemeClr val="lt1"/>
              </a:buClr>
              <a:buSzPts val="3200"/>
              <a:buNone/>
              <a:defRPr>
                <a:solidFill>
                  <a:schemeClr val="lt1"/>
                </a:solidFill>
              </a:defRPr>
            </a:lvl9pPr>
          </a:lstStyle>
          <a:p>
            <a:r>
              <a:rPr lang="en-US" smtClean="0"/>
              <a:t>Click to edit Master title style</a:t>
            </a:r>
            <a:endParaRPr dirty="0"/>
          </a:p>
        </p:txBody>
      </p:sp>
    </p:spTree>
    <p:extLst>
      <p:ext uri="{BB962C8B-B14F-4D97-AF65-F5344CB8AC3E}">
        <p14:creationId xmlns:p14="http://schemas.microsoft.com/office/powerpoint/2010/main" val="2461824152"/>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257"/>
        <p:cNvGrpSpPr/>
        <p:nvPr/>
      </p:nvGrpSpPr>
      <p:grpSpPr>
        <a:xfrm>
          <a:off x="0" y="0"/>
          <a:ext cx="0" cy="0"/>
          <a:chOff x="0" y="0"/>
          <a:chExt cx="0" cy="0"/>
        </a:xfrm>
      </p:grpSpPr>
      <p:pic>
        <p:nvPicPr>
          <p:cNvPr id="258" name="Google Shape;258;p29"/>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259" name="Google Shape;259;p29"/>
          <p:cNvSpPr/>
          <p:nvPr/>
        </p:nvSpPr>
        <p:spPr>
          <a:xfrm rot="5400000">
            <a:off x="6775604" y="2889027"/>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60" name="Google Shape;260;p29"/>
          <p:cNvSpPr/>
          <p:nvPr/>
        </p:nvSpPr>
        <p:spPr>
          <a:xfrm>
            <a:off x="-152400" y="3710603"/>
            <a:ext cx="4885299"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61" name="Google Shape;261;p29"/>
          <p:cNvSpPr/>
          <p:nvPr/>
        </p:nvSpPr>
        <p:spPr>
          <a:xfrm>
            <a:off x="1723698" y="2060030"/>
            <a:ext cx="6114033" cy="1072055"/>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62" name="Google Shape;262;p29"/>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Tree>
    <p:extLst>
      <p:ext uri="{BB962C8B-B14F-4D97-AF65-F5344CB8AC3E}">
        <p14:creationId xmlns:p14="http://schemas.microsoft.com/office/powerpoint/2010/main" val="4013843671"/>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3">
  <p:cSld name="Title only 3">
    <p:spTree>
      <p:nvGrpSpPr>
        <p:cNvPr id="1" name="Shape 265"/>
        <p:cNvGrpSpPr/>
        <p:nvPr/>
      </p:nvGrpSpPr>
      <p:grpSpPr>
        <a:xfrm>
          <a:off x="0" y="0"/>
          <a:ext cx="0" cy="0"/>
          <a:chOff x="0" y="0"/>
          <a:chExt cx="0" cy="0"/>
        </a:xfrm>
      </p:grpSpPr>
      <p:pic>
        <p:nvPicPr>
          <p:cNvPr id="266" name="Google Shape;266;p30"/>
          <p:cNvPicPr preferRelativeResize="0"/>
          <p:nvPr/>
        </p:nvPicPr>
        <p:blipFill>
          <a:blip r:embed="rId2">
            <a:alphaModFix amt="50000"/>
          </a:blip>
          <a:stretch>
            <a:fillRect/>
          </a:stretch>
        </p:blipFill>
        <p:spPr>
          <a:xfrm>
            <a:off x="4" y="-16176"/>
            <a:ext cx="9143997" cy="5143499"/>
          </a:xfrm>
          <a:prstGeom prst="rect">
            <a:avLst/>
          </a:prstGeom>
          <a:noFill/>
          <a:ln>
            <a:noFill/>
          </a:ln>
        </p:spPr>
      </p:pic>
      <p:sp>
        <p:nvSpPr>
          <p:cNvPr id="267" name="Google Shape;267;p30"/>
          <p:cNvSpPr/>
          <p:nvPr/>
        </p:nvSpPr>
        <p:spPr>
          <a:xfrm>
            <a:off x="6807601" y="1"/>
            <a:ext cx="2336411" cy="8001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68" name="Google Shape;268;p30"/>
          <p:cNvSpPr/>
          <p:nvPr/>
        </p:nvSpPr>
        <p:spPr>
          <a:xfrm>
            <a:off x="8501398" y="920042"/>
            <a:ext cx="413093" cy="413093"/>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69" name="Google Shape;269;p30"/>
          <p:cNvSpPr/>
          <p:nvPr/>
        </p:nvSpPr>
        <p:spPr>
          <a:xfrm>
            <a:off x="8771399" y="1453074"/>
            <a:ext cx="232795" cy="23279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71" name="Google Shape;271;p30"/>
          <p:cNvSpPr/>
          <p:nvPr/>
        </p:nvSpPr>
        <p:spPr>
          <a:xfrm rot="-5400000">
            <a:off x="3975291" y="2939815"/>
            <a:ext cx="1726794" cy="487682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72" name="Google Shape;272;p30"/>
          <p:cNvSpPr/>
          <p:nvPr/>
        </p:nvSpPr>
        <p:spPr>
          <a:xfrm rot="10800000">
            <a:off x="-95251" y="-52400"/>
            <a:ext cx="994800" cy="1184800"/>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74" name="Google Shape;274;p30"/>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Tree>
    <p:extLst>
      <p:ext uri="{BB962C8B-B14F-4D97-AF65-F5344CB8AC3E}">
        <p14:creationId xmlns:p14="http://schemas.microsoft.com/office/powerpoint/2010/main" val="4125866900"/>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283"/>
        <p:cNvGrpSpPr/>
        <p:nvPr/>
      </p:nvGrpSpPr>
      <p:grpSpPr>
        <a:xfrm>
          <a:off x="0" y="0"/>
          <a:ext cx="0" cy="0"/>
          <a:chOff x="0" y="0"/>
          <a:chExt cx="0" cy="0"/>
        </a:xfrm>
      </p:grpSpPr>
      <p:pic>
        <p:nvPicPr>
          <p:cNvPr id="284" name="Google Shape;284;p32"/>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285" name="Google Shape;285;p32"/>
          <p:cNvSpPr/>
          <p:nvPr/>
        </p:nvSpPr>
        <p:spPr>
          <a:xfrm>
            <a:off x="6807601" y="1"/>
            <a:ext cx="2336411" cy="800101"/>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88" name="Google Shape;288;p32"/>
          <p:cNvSpPr txBox="1">
            <a:spLocks noGrp="1"/>
          </p:cNvSpPr>
          <p:nvPr>
            <p:ph type="title"/>
          </p:nvPr>
        </p:nvSpPr>
        <p:spPr>
          <a:xfrm>
            <a:off x="7200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dirty="0"/>
          </a:p>
        </p:txBody>
      </p:sp>
      <p:sp>
        <p:nvSpPr>
          <p:cNvPr id="289" name="Google Shape;289;p32"/>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290" name="Google Shape;290;p32"/>
          <p:cNvSpPr txBox="1">
            <a:spLocks noGrp="1"/>
          </p:cNvSpPr>
          <p:nvPr>
            <p:ph type="title" idx="2"/>
          </p:nvPr>
        </p:nvSpPr>
        <p:spPr>
          <a:xfrm>
            <a:off x="3403800" y="303366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dirty="0"/>
          </a:p>
        </p:txBody>
      </p:sp>
      <p:sp>
        <p:nvSpPr>
          <p:cNvPr id="291" name="Google Shape;291;p32"/>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292" name="Google Shape;292;p32"/>
          <p:cNvSpPr txBox="1">
            <a:spLocks noGrp="1"/>
          </p:cNvSpPr>
          <p:nvPr>
            <p:ph type="title" idx="4"/>
          </p:nvPr>
        </p:nvSpPr>
        <p:spPr>
          <a:xfrm>
            <a:off x="6087600" y="3033659"/>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0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dirty="0"/>
          </a:p>
        </p:txBody>
      </p:sp>
      <p:sp>
        <p:nvSpPr>
          <p:cNvPr id="293" name="Google Shape;293;p32"/>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294" name="Google Shape;294;p32"/>
          <p:cNvSpPr txBox="1">
            <a:spLocks noGrp="1"/>
          </p:cNvSpPr>
          <p:nvPr>
            <p:ph type="subTitle" idx="6"/>
          </p:nvPr>
        </p:nvSpPr>
        <p:spPr>
          <a:xfrm>
            <a:off x="720000" y="1189376"/>
            <a:ext cx="7704000" cy="413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295" name="Google Shape;295;p32"/>
          <p:cNvSpPr/>
          <p:nvPr/>
        </p:nvSpPr>
        <p:spPr>
          <a:xfrm>
            <a:off x="0" y="3822324"/>
            <a:ext cx="2886157" cy="156212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97" name="Google Shape;297;p32"/>
          <p:cNvSpPr txBox="1">
            <a:spLocks noGrp="1"/>
          </p:cNvSpPr>
          <p:nvPr>
            <p:ph type="title" idx="7"/>
          </p:nvPr>
        </p:nvSpPr>
        <p:spPr>
          <a:xfrm>
            <a:off x="720000" y="585216"/>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Tree>
    <p:extLst>
      <p:ext uri="{BB962C8B-B14F-4D97-AF65-F5344CB8AC3E}">
        <p14:creationId xmlns:p14="http://schemas.microsoft.com/office/powerpoint/2010/main" val="2246366006"/>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298"/>
        <p:cNvGrpSpPr/>
        <p:nvPr/>
      </p:nvGrpSpPr>
      <p:grpSpPr>
        <a:xfrm>
          <a:off x="0" y="0"/>
          <a:ext cx="0" cy="0"/>
          <a:chOff x="0" y="0"/>
          <a:chExt cx="0" cy="0"/>
        </a:xfrm>
      </p:grpSpPr>
      <p:pic>
        <p:nvPicPr>
          <p:cNvPr id="299" name="Google Shape;299;p33"/>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300" name="Google Shape;300;p33"/>
          <p:cNvSpPr/>
          <p:nvPr/>
        </p:nvSpPr>
        <p:spPr>
          <a:xfrm rot="5400000">
            <a:off x="6775604" y="2889027"/>
            <a:ext cx="3567003" cy="1442747"/>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01" name="Google Shape;301;p33"/>
          <p:cNvSpPr/>
          <p:nvPr/>
        </p:nvSpPr>
        <p:spPr>
          <a:xfrm>
            <a:off x="-152400" y="3710603"/>
            <a:ext cx="4885299" cy="1683355"/>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02" name="Google Shape;302;p33"/>
          <p:cNvSpPr/>
          <p:nvPr/>
        </p:nvSpPr>
        <p:spPr>
          <a:xfrm>
            <a:off x="3973475" y="0"/>
            <a:ext cx="5170528" cy="817180"/>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03" name="Google Shape;303;p33"/>
          <p:cNvSpPr txBox="1">
            <a:spLocks noGrp="1"/>
          </p:cNvSpPr>
          <p:nvPr>
            <p:ph type="title"/>
          </p:nvPr>
        </p:nvSpPr>
        <p:spPr>
          <a:xfrm>
            <a:off x="720000" y="310267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dirty="0"/>
          </a:p>
        </p:txBody>
      </p:sp>
      <p:sp>
        <p:nvSpPr>
          <p:cNvPr id="304" name="Google Shape;304;p33"/>
          <p:cNvSpPr txBox="1">
            <a:spLocks noGrp="1"/>
          </p:cNvSpPr>
          <p:nvPr>
            <p:ph type="subTitle" idx="1"/>
          </p:nvPr>
        </p:nvSpPr>
        <p:spPr>
          <a:xfrm>
            <a:off x="7200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305" name="Google Shape;305;p33"/>
          <p:cNvSpPr txBox="1">
            <a:spLocks noGrp="1"/>
          </p:cNvSpPr>
          <p:nvPr>
            <p:ph type="title" idx="2"/>
          </p:nvPr>
        </p:nvSpPr>
        <p:spPr>
          <a:xfrm>
            <a:off x="3403800" y="310268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dirty="0"/>
          </a:p>
        </p:txBody>
      </p:sp>
      <p:sp>
        <p:nvSpPr>
          <p:cNvPr id="306" name="Google Shape;306;p33"/>
          <p:cNvSpPr txBox="1">
            <a:spLocks noGrp="1"/>
          </p:cNvSpPr>
          <p:nvPr>
            <p:ph type="subTitle" idx="3"/>
          </p:nvPr>
        </p:nvSpPr>
        <p:spPr>
          <a:xfrm>
            <a:off x="3403800" y="3526377"/>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307" name="Google Shape;307;p33"/>
          <p:cNvSpPr txBox="1">
            <a:spLocks noGrp="1"/>
          </p:cNvSpPr>
          <p:nvPr>
            <p:ph type="title" idx="4"/>
          </p:nvPr>
        </p:nvSpPr>
        <p:spPr>
          <a:xfrm>
            <a:off x="6087600" y="3102671"/>
            <a:ext cx="2336400" cy="41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400"/>
              <a:buNone/>
              <a:defRPr sz="2200">
                <a:latin typeface="Times New Roman" panose="02020603050405020304" pitchFamily="18" charset="0"/>
                <a:cs typeface="Times New Roman" panose="02020603050405020304" pitchFamily="18" charset="0"/>
              </a:defRPr>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r>
              <a:rPr lang="en-US" smtClean="0"/>
              <a:t>Click to edit Master title style</a:t>
            </a:r>
            <a:endParaRPr dirty="0"/>
          </a:p>
        </p:txBody>
      </p:sp>
      <p:sp>
        <p:nvSpPr>
          <p:cNvPr id="308" name="Google Shape;308;p33"/>
          <p:cNvSpPr txBox="1">
            <a:spLocks noGrp="1"/>
          </p:cNvSpPr>
          <p:nvPr>
            <p:ph type="subTitle" idx="5"/>
          </p:nvPr>
        </p:nvSpPr>
        <p:spPr>
          <a:xfrm>
            <a:off x="6087600" y="3526363"/>
            <a:ext cx="2336400" cy="69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309" name="Google Shape;309;p33"/>
          <p:cNvSpPr/>
          <p:nvPr/>
        </p:nvSpPr>
        <p:spPr>
          <a:xfrm>
            <a:off x="677017"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10" name="Google Shape;310;p33"/>
          <p:cNvSpPr txBox="1">
            <a:spLocks noGrp="1"/>
          </p:cNvSpPr>
          <p:nvPr>
            <p:ph type="title" idx="6"/>
          </p:nvPr>
        </p:nvSpPr>
        <p:spPr>
          <a:xfrm>
            <a:off x="720000" y="540000"/>
            <a:ext cx="7704000" cy="420600"/>
          </a:xfrm>
          <a:prstGeom prst="rect">
            <a:avLst/>
          </a:prstGeom>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Tree>
    <p:extLst>
      <p:ext uri="{BB962C8B-B14F-4D97-AF65-F5344CB8AC3E}">
        <p14:creationId xmlns:p14="http://schemas.microsoft.com/office/powerpoint/2010/main" val="1212139014"/>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7"/>
        <p:cNvGrpSpPr/>
        <p:nvPr/>
      </p:nvGrpSpPr>
      <p:grpSpPr>
        <a:xfrm>
          <a:off x="0" y="0"/>
          <a:ext cx="0" cy="0"/>
          <a:chOff x="0" y="0"/>
          <a:chExt cx="0" cy="0"/>
        </a:xfrm>
      </p:grpSpPr>
      <p:pic>
        <p:nvPicPr>
          <p:cNvPr id="18" name="Google Shape;18;p3"/>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9" name="Google Shape;19;p3"/>
          <p:cNvSpPr/>
          <p:nvPr/>
        </p:nvSpPr>
        <p:spPr>
          <a:xfrm rot="-10799904" flipH="1">
            <a:off x="6382873" y="3940025"/>
            <a:ext cx="2837364" cy="1269520"/>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0" name="Google Shape;20;p3"/>
          <p:cNvSpPr/>
          <p:nvPr/>
        </p:nvSpPr>
        <p:spPr>
          <a:xfrm flipH="1">
            <a:off x="-7" y="1302"/>
            <a:ext cx="4618656" cy="2070553"/>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21" name="Google Shape;21;p3"/>
          <p:cNvSpPr txBox="1">
            <a:spLocks noGrp="1"/>
          </p:cNvSpPr>
          <p:nvPr>
            <p:ph type="title" hasCustomPrompt="1"/>
          </p:nvPr>
        </p:nvSpPr>
        <p:spPr>
          <a:xfrm>
            <a:off x="720001" y="1463700"/>
            <a:ext cx="1347900" cy="7779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rPr dirty="0"/>
              <a:t>xx%</a:t>
            </a:r>
          </a:p>
        </p:txBody>
      </p:sp>
      <p:sp>
        <p:nvSpPr>
          <p:cNvPr id="22" name="Google Shape;22;p3"/>
          <p:cNvSpPr txBox="1">
            <a:spLocks noGrp="1"/>
          </p:cNvSpPr>
          <p:nvPr>
            <p:ph type="subTitle" idx="1"/>
          </p:nvPr>
        </p:nvSpPr>
        <p:spPr>
          <a:xfrm rot="303">
            <a:off x="729575" y="3735325"/>
            <a:ext cx="3405900" cy="628800"/>
          </a:xfrm>
          <a:prstGeom prst="rect">
            <a:avLst/>
          </a:prstGeom>
          <a:noFill/>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23" name="Google Shape;23;p3"/>
          <p:cNvSpPr txBox="1">
            <a:spLocks noGrp="1"/>
          </p:cNvSpPr>
          <p:nvPr>
            <p:ph type="title" idx="2"/>
          </p:nvPr>
        </p:nvSpPr>
        <p:spPr>
          <a:xfrm>
            <a:off x="729675" y="2801000"/>
            <a:ext cx="3925500" cy="580200"/>
          </a:xfrm>
          <a:prstGeom prst="rect">
            <a:avLst/>
          </a:prstGeom>
        </p:spPr>
        <p:txBody>
          <a:bodyPr spcFirstLastPara="1" wrap="square" lIns="91425" tIns="91425" rIns="91425" bIns="91425" anchor="t" anchorCtr="0">
            <a:noAutofit/>
          </a:bodyPr>
          <a:lstStyle>
            <a:lvl1pPr lvl="0" algn="l">
              <a:spcBef>
                <a:spcPts val="0"/>
              </a:spcBef>
              <a:spcAft>
                <a:spcPts val="0"/>
              </a:spcAft>
              <a:buSzPts val="3600"/>
              <a:buNone/>
              <a:defRPr sz="6000">
                <a:solidFill>
                  <a:schemeClr val="lt1"/>
                </a:solidFill>
                <a:latin typeface="Times New Roman" panose="02020603050405020304" pitchFamily="18" charset="0"/>
                <a:cs typeface="Times New Roman" panose="02020603050405020304" pitchFamily="18" charset="0"/>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r>
              <a:rPr lang="en-US" smtClean="0"/>
              <a:t>Click to edit Master title style</a:t>
            </a:r>
            <a:endParaRPr dirty="0"/>
          </a:p>
        </p:txBody>
      </p:sp>
    </p:spTree>
    <p:extLst>
      <p:ext uri="{BB962C8B-B14F-4D97-AF65-F5344CB8AC3E}">
        <p14:creationId xmlns:p14="http://schemas.microsoft.com/office/powerpoint/2010/main" val="388690965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p:cSld name="Background">
    <p:bg>
      <p:bgPr>
        <a:solidFill>
          <a:srgbClr val="FECA2A">
            <a:alpha val="10270"/>
          </a:srgbClr>
        </a:solidFill>
        <a:effectLst/>
      </p:bgPr>
    </p:bg>
    <p:spTree>
      <p:nvGrpSpPr>
        <p:cNvPr id="1" name="Shape 382"/>
        <p:cNvGrpSpPr/>
        <p:nvPr/>
      </p:nvGrpSpPr>
      <p:grpSpPr>
        <a:xfrm>
          <a:off x="0" y="0"/>
          <a:ext cx="0" cy="0"/>
          <a:chOff x="0" y="0"/>
          <a:chExt cx="0" cy="0"/>
        </a:xfrm>
      </p:grpSpPr>
      <p:pic>
        <p:nvPicPr>
          <p:cNvPr id="383" name="Google Shape;383;p39"/>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384" name="Google Shape;384;p39"/>
          <p:cNvSpPr/>
          <p:nvPr/>
        </p:nvSpPr>
        <p:spPr>
          <a:xfrm>
            <a:off x="1" y="540102"/>
            <a:ext cx="1552195" cy="4656327"/>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85" name="Google Shape;385;p39"/>
          <p:cNvSpPr/>
          <p:nvPr/>
        </p:nvSpPr>
        <p:spPr>
          <a:xfrm>
            <a:off x="3401701" y="0"/>
            <a:ext cx="5742303" cy="1966444"/>
          </a:xfrm>
          <a:custGeom>
            <a:avLst/>
            <a:gdLst/>
            <a:ahLst/>
            <a:cxnLst/>
            <a:rect l="l" t="t" r="r" b="b"/>
            <a:pathLst>
              <a:path w="37080" h="12698" extrusionOk="0">
                <a:moveTo>
                  <a:pt x="1" y="1"/>
                </a:moveTo>
                <a:cubicBezTo>
                  <a:pt x="1" y="1"/>
                  <a:pt x="1276" y="5236"/>
                  <a:pt x="8111" y="5968"/>
                </a:cubicBezTo>
                <a:cubicBezTo>
                  <a:pt x="14919" y="6673"/>
                  <a:pt x="20018" y="6592"/>
                  <a:pt x="24060" y="9874"/>
                </a:cubicBezTo>
                <a:cubicBezTo>
                  <a:pt x="26772" y="12077"/>
                  <a:pt x="29597" y="12697"/>
                  <a:pt x="31921" y="12697"/>
                </a:cubicBezTo>
                <a:cubicBezTo>
                  <a:pt x="34918" y="12697"/>
                  <a:pt x="37079" y="11664"/>
                  <a:pt x="37079" y="11664"/>
                </a:cubicBezTo>
                <a:lnTo>
                  <a:pt x="3707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86" name="Google Shape;386;p39"/>
          <p:cNvSpPr/>
          <p:nvPr/>
        </p:nvSpPr>
        <p:spPr>
          <a:xfrm>
            <a:off x="7731739" y="4160002"/>
            <a:ext cx="560415" cy="560415"/>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87" name="Google Shape;387;p39"/>
          <p:cNvSpPr/>
          <p:nvPr/>
        </p:nvSpPr>
        <p:spPr>
          <a:xfrm>
            <a:off x="8270908" y="4814670"/>
            <a:ext cx="548843" cy="548914"/>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88" name="Google Shape;388;p39"/>
          <p:cNvSpPr/>
          <p:nvPr/>
        </p:nvSpPr>
        <p:spPr>
          <a:xfrm>
            <a:off x="8786934" y="4364098"/>
            <a:ext cx="329335" cy="329405"/>
          </a:xfrm>
          <a:custGeom>
            <a:avLst/>
            <a:gdLst/>
            <a:ahLst/>
            <a:cxnLst/>
            <a:rect l="l" t="t" r="r" b="b"/>
            <a:pathLst>
              <a:path w="4639" h="4640" extrusionOk="0">
                <a:moveTo>
                  <a:pt x="2306" y="1"/>
                </a:moveTo>
                <a:cubicBezTo>
                  <a:pt x="1031" y="1"/>
                  <a:pt x="0" y="1032"/>
                  <a:pt x="0" y="2334"/>
                </a:cubicBezTo>
                <a:cubicBezTo>
                  <a:pt x="0" y="3608"/>
                  <a:pt x="1031" y="4639"/>
                  <a:pt x="2306" y="4639"/>
                </a:cubicBezTo>
                <a:cubicBezTo>
                  <a:pt x="3608" y="4639"/>
                  <a:pt x="4639" y="3608"/>
                  <a:pt x="4639" y="2334"/>
                </a:cubicBezTo>
                <a:cubicBezTo>
                  <a:pt x="4639" y="1032"/>
                  <a:pt x="3608" y="1"/>
                  <a:pt x="230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Tree>
    <p:extLst>
      <p:ext uri="{BB962C8B-B14F-4D97-AF65-F5344CB8AC3E}">
        <p14:creationId xmlns:p14="http://schemas.microsoft.com/office/powerpoint/2010/main" val="37817781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ackground 1">
  <p:cSld name="Background 1">
    <p:bg>
      <p:bgPr>
        <a:solidFill>
          <a:srgbClr val="FECA2A">
            <a:alpha val="10270"/>
          </a:srgbClr>
        </a:solidFill>
        <a:effectLst/>
      </p:bgPr>
    </p:bg>
    <p:spTree>
      <p:nvGrpSpPr>
        <p:cNvPr id="1" name="Shape 389"/>
        <p:cNvGrpSpPr/>
        <p:nvPr/>
      </p:nvGrpSpPr>
      <p:grpSpPr>
        <a:xfrm>
          <a:off x="0" y="0"/>
          <a:ext cx="0" cy="0"/>
          <a:chOff x="0" y="0"/>
          <a:chExt cx="0" cy="0"/>
        </a:xfrm>
      </p:grpSpPr>
      <p:pic>
        <p:nvPicPr>
          <p:cNvPr id="390" name="Google Shape;390;p40"/>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391" name="Google Shape;391;p40"/>
          <p:cNvSpPr/>
          <p:nvPr/>
        </p:nvSpPr>
        <p:spPr>
          <a:xfrm>
            <a:off x="-136680" y="3536125"/>
            <a:ext cx="9280651" cy="1835972"/>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92" name="Google Shape;392;p40"/>
          <p:cNvSpPr/>
          <p:nvPr/>
        </p:nvSpPr>
        <p:spPr>
          <a:xfrm>
            <a:off x="-136680" y="-95251"/>
            <a:ext cx="4308443" cy="975256"/>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93" name="Google Shape;393;p40"/>
          <p:cNvSpPr/>
          <p:nvPr/>
        </p:nvSpPr>
        <p:spPr>
          <a:xfrm>
            <a:off x="7680275" y="-95250"/>
            <a:ext cx="1533707" cy="119353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Tree>
    <p:extLst>
      <p:ext uri="{BB962C8B-B14F-4D97-AF65-F5344CB8AC3E}">
        <p14:creationId xmlns:p14="http://schemas.microsoft.com/office/powerpoint/2010/main" val="3982216769"/>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373"/>
        <p:cNvGrpSpPr/>
        <p:nvPr/>
      </p:nvGrpSpPr>
      <p:grpSpPr>
        <a:xfrm>
          <a:off x="0" y="0"/>
          <a:ext cx="0" cy="0"/>
          <a:chOff x="0" y="0"/>
          <a:chExt cx="0" cy="0"/>
        </a:xfrm>
      </p:grpSpPr>
      <p:pic>
        <p:nvPicPr>
          <p:cNvPr id="374" name="Google Shape;374;p38"/>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375" name="Google Shape;375;p38"/>
          <p:cNvSpPr/>
          <p:nvPr/>
        </p:nvSpPr>
        <p:spPr>
          <a:xfrm>
            <a:off x="1" y="3304497"/>
            <a:ext cx="3397707" cy="1838996"/>
          </a:xfrm>
          <a:custGeom>
            <a:avLst/>
            <a:gdLst/>
            <a:ahLst/>
            <a:cxnLst/>
            <a:rect l="l" t="t" r="r" b="b"/>
            <a:pathLst>
              <a:path w="49665" h="26881" extrusionOk="0">
                <a:moveTo>
                  <a:pt x="0" y="1"/>
                </a:moveTo>
                <a:lnTo>
                  <a:pt x="0" y="26881"/>
                </a:lnTo>
                <a:lnTo>
                  <a:pt x="49664" y="26881"/>
                </a:lnTo>
                <a:lnTo>
                  <a:pt x="49664" y="23355"/>
                </a:lnTo>
                <a:cubicBezTo>
                  <a:pt x="49664" y="23355"/>
                  <a:pt x="47646" y="21134"/>
                  <a:pt x="42751" y="21134"/>
                </a:cubicBezTo>
                <a:cubicBezTo>
                  <a:pt x="41176" y="21134"/>
                  <a:pt x="39304" y="21364"/>
                  <a:pt x="37106" y="21971"/>
                </a:cubicBezTo>
                <a:cubicBezTo>
                  <a:pt x="36126" y="22241"/>
                  <a:pt x="35132" y="22365"/>
                  <a:pt x="34155" y="22365"/>
                </a:cubicBezTo>
                <a:cubicBezTo>
                  <a:pt x="30125" y="22365"/>
                  <a:pt x="26357" y="20272"/>
                  <a:pt x="24873" y="17740"/>
                </a:cubicBezTo>
                <a:cubicBezTo>
                  <a:pt x="21645" y="12234"/>
                  <a:pt x="20506" y="8816"/>
                  <a:pt x="12911" y="7379"/>
                </a:cubicBezTo>
                <a:cubicBezTo>
                  <a:pt x="6944" y="6239"/>
                  <a:pt x="7975" y="571"/>
                  <a:pt x="0" y="1"/>
                </a:cubicBezTo>
                <a:close/>
              </a:path>
            </a:pathLst>
          </a:custGeom>
          <a:solidFill>
            <a:srgbClr val="E4EFF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76" name="Google Shape;376;p38"/>
          <p:cNvSpPr txBox="1">
            <a:spLocks noGrp="1"/>
          </p:cNvSpPr>
          <p:nvPr>
            <p:ph type="subTitle" idx="1"/>
          </p:nvPr>
        </p:nvSpPr>
        <p:spPr>
          <a:xfrm>
            <a:off x="2448101" y="1680375"/>
            <a:ext cx="4352100" cy="1159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300"/>
              <a:buNone/>
              <a:defRPr sz="1700">
                <a:solidFill>
                  <a:schemeClr val="lt1"/>
                </a:solidFill>
                <a:latin typeface="Comfortaa SemiBold"/>
                <a:ea typeface="Comfortaa SemiBold"/>
                <a:cs typeface="Comfortaa SemiBold"/>
                <a:sym typeface="Comfortaa SemiBold"/>
              </a:defRPr>
            </a:lvl1pPr>
            <a:lvl2pPr lvl="1" algn="ctr" rtl="0">
              <a:lnSpc>
                <a:spcPct val="100000"/>
              </a:lnSpc>
              <a:spcBef>
                <a:spcPts val="0"/>
              </a:spcBef>
              <a:spcAft>
                <a:spcPts val="0"/>
              </a:spcAft>
              <a:buClr>
                <a:schemeClr val="lt1"/>
              </a:buClr>
              <a:buSzPts val="1800"/>
              <a:buNone/>
              <a:defRPr sz="1800">
                <a:solidFill>
                  <a:schemeClr val="lt1"/>
                </a:solidFill>
              </a:defRPr>
            </a:lvl2pPr>
            <a:lvl3pPr lvl="2" algn="ctr" rtl="0">
              <a:lnSpc>
                <a:spcPct val="100000"/>
              </a:lnSpc>
              <a:spcBef>
                <a:spcPts val="0"/>
              </a:spcBef>
              <a:spcAft>
                <a:spcPts val="0"/>
              </a:spcAft>
              <a:buClr>
                <a:schemeClr val="lt1"/>
              </a:buClr>
              <a:buSzPts val="1800"/>
              <a:buNone/>
              <a:defRPr sz="1800">
                <a:solidFill>
                  <a:schemeClr val="lt1"/>
                </a:solidFill>
              </a:defRPr>
            </a:lvl3pPr>
            <a:lvl4pPr lvl="3" algn="ctr" rtl="0">
              <a:lnSpc>
                <a:spcPct val="100000"/>
              </a:lnSpc>
              <a:spcBef>
                <a:spcPts val="0"/>
              </a:spcBef>
              <a:spcAft>
                <a:spcPts val="0"/>
              </a:spcAft>
              <a:buClr>
                <a:schemeClr val="lt1"/>
              </a:buClr>
              <a:buSzPts val="1800"/>
              <a:buNone/>
              <a:defRPr sz="1800">
                <a:solidFill>
                  <a:schemeClr val="lt1"/>
                </a:solidFill>
              </a:defRPr>
            </a:lvl4pPr>
            <a:lvl5pPr lvl="4" algn="ctr" rtl="0">
              <a:lnSpc>
                <a:spcPct val="100000"/>
              </a:lnSpc>
              <a:spcBef>
                <a:spcPts val="0"/>
              </a:spcBef>
              <a:spcAft>
                <a:spcPts val="0"/>
              </a:spcAft>
              <a:buClr>
                <a:schemeClr val="lt1"/>
              </a:buClr>
              <a:buSzPts val="1800"/>
              <a:buNone/>
              <a:defRPr sz="1800">
                <a:solidFill>
                  <a:schemeClr val="lt1"/>
                </a:solidFill>
              </a:defRPr>
            </a:lvl5pPr>
            <a:lvl6pPr lvl="5" algn="ctr" rtl="0">
              <a:lnSpc>
                <a:spcPct val="100000"/>
              </a:lnSpc>
              <a:spcBef>
                <a:spcPts val="0"/>
              </a:spcBef>
              <a:spcAft>
                <a:spcPts val="0"/>
              </a:spcAft>
              <a:buClr>
                <a:schemeClr val="lt1"/>
              </a:buClr>
              <a:buSzPts val="1800"/>
              <a:buNone/>
              <a:defRPr sz="1800">
                <a:solidFill>
                  <a:schemeClr val="lt1"/>
                </a:solidFill>
              </a:defRPr>
            </a:lvl6pPr>
            <a:lvl7pPr lvl="6" algn="ctr" rtl="0">
              <a:lnSpc>
                <a:spcPct val="100000"/>
              </a:lnSpc>
              <a:spcBef>
                <a:spcPts val="0"/>
              </a:spcBef>
              <a:spcAft>
                <a:spcPts val="0"/>
              </a:spcAft>
              <a:buClr>
                <a:schemeClr val="lt1"/>
              </a:buClr>
              <a:buSzPts val="1800"/>
              <a:buNone/>
              <a:defRPr sz="1800">
                <a:solidFill>
                  <a:schemeClr val="lt1"/>
                </a:solidFill>
              </a:defRPr>
            </a:lvl7pPr>
            <a:lvl8pPr lvl="7" algn="ctr" rtl="0">
              <a:lnSpc>
                <a:spcPct val="100000"/>
              </a:lnSpc>
              <a:spcBef>
                <a:spcPts val="0"/>
              </a:spcBef>
              <a:spcAft>
                <a:spcPts val="0"/>
              </a:spcAft>
              <a:buClr>
                <a:schemeClr val="lt1"/>
              </a:buClr>
              <a:buSzPts val="1800"/>
              <a:buNone/>
              <a:defRPr sz="1800">
                <a:solidFill>
                  <a:schemeClr val="lt1"/>
                </a:solidFill>
              </a:defRPr>
            </a:lvl8pPr>
            <a:lvl9pPr lvl="8" algn="ctr" rtl="0">
              <a:lnSpc>
                <a:spcPct val="100000"/>
              </a:lnSpc>
              <a:spcBef>
                <a:spcPts val="0"/>
              </a:spcBef>
              <a:spcAft>
                <a:spcPts val="0"/>
              </a:spcAft>
              <a:buClr>
                <a:schemeClr val="lt1"/>
              </a:buClr>
              <a:buSzPts val="1800"/>
              <a:buNone/>
              <a:defRPr sz="1800">
                <a:solidFill>
                  <a:schemeClr val="lt1"/>
                </a:solidFill>
              </a:defRPr>
            </a:lvl9pPr>
          </a:lstStyle>
          <a:p>
            <a:r>
              <a:rPr lang="en-US" smtClean="0"/>
              <a:t>Click to edit Master subtitle style</a:t>
            </a:r>
            <a:endParaRPr/>
          </a:p>
        </p:txBody>
      </p:sp>
      <p:sp>
        <p:nvSpPr>
          <p:cNvPr id="377" name="Google Shape;377;p38"/>
          <p:cNvSpPr txBox="1">
            <a:spLocks noGrp="1"/>
          </p:cNvSpPr>
          <p:nvPr>
            <p:ph type="subTitle" idx="2"/>
          </p:nvPr>
        </p:nvSpPr>
        <p:spPr>
          <a:xfrm rot="-711">
            <a:off x="2448001" y="2868910"/>
            <a:ext cx="4352100" cy="4188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lt1"/>
              </a:buClr>
              <a:buSzPts val="1100"/>
              <a:buNone/>
              <a:defRPr sz="1500">
                <a:latin typeface="Mali SemiBold"/>
                <a:ea typeface="Mali SemiBold"/>
                <a:cs typeface="Mali SemiBold"/>
                <a:sym typeface="Mali SemiBold"/>
              </a:defRPr>
            </a:lvl1pPr>
            <a:lvl2pPr lvl="1" algn="ctr" rtl="0">
              <a:lnSpc>
                <a:spcPct val="100000"/>
              </a:lnSpc>
              <a:spcBef>
                <a:spcPts val="0"/>
              </a:spcBef>
              <a:spcAft>
                <a:spcPts val="0"/>
              </a:spcAft>
              <a:buClr>
                <a:schemeClr val="lt1"/>
              </a:buClr>
              <a:buSzPts val="1100"/>
              <a:buNone/>
              <a:defRPr sz="1100">
                <a:solidFill>
                  <a:schemeClr val="lt1"/>
                </a:solidFill>
              </a:defRPr>
            </a:lvl2pPr>
            <a:lvl3pPr lvl="2" algn="ctr" rtl="0">
              <a:lnSpc>
                <a:spcPct val="100000"/>
              </a:lnSpc>
              <a:spcBef>
                <a:spcPts val="0"/>
              </a:spcBef>
              <a:spcAft>
                <a:spcPts val="0"/>
              </a:spcAft>
              <a:buClr>
                <a:schemeClr val="lt1"/>
              </a:buClr>
              <a:buSzPts val="1100"/>
              <a:buNone/>
              <a:defRPr sz="1100">
                <a:solidFill>
                  <a:schemeClr val="lt1"/>
                </a:solidFill>
              </a:defRPr>
            </a:lvl3pPr>
            <a:lvl4pPr lvl="3" algn="ctr" rtl="0">
              <a:lnSpc>
                <a:spcPct val="100000"/>
              </a:lnSpc>
              <a:spcBef>
                <a:spcPts val="0"/>
              </a:spcBef>
              <a:spcAft>
                <a:spcPts val="0"/>
              </a:spcAft>
              <a:buClr>
                <a:schemeClr val="lt1"/>
              </a:buClr>
              <a:buSzPts val="1100"/>
              <a:buNone/>
              <a:defRPr sz="1100">
                <a:solidFill>
                  <a:schemeClr val="lt1"/>
                </a:solidFill>
              </a:defRPr>
            </a:lvl4pPr>
            <a:lvl5pPr lvl="4" algn="ctr" rtl="0">
              <a:lnSpc>
                <a:spcPct val="100000"/>
              </a:lnSpc>
              <a:spcBef>
                <a:spcPts val="0"/>
              </a:spcBef>
              <a:spcAft>
                <a:spcPts val="0"/>
              </a:spcAft>
              <a:buClr>
                <a:schemeClr val="lt1"/>
              </a:buClr>
              <a:buSzPts val="1100"/>
              <a:buNone/>
              <a:defRPr sz="1100">
                <a:solidFill>
                  <a:schemeClr val="lt1"/>
                </a:solidFill>
              </a:defRPr>
            </a:lvl5pPr>
            <a:lvl6pPr lvl="5" algn="ctr" rtl="0">
              <a:lnSpc>
                <a:spcPct val="100000"/>
              </a:lnSpc>
              <a:spcBef>
                <a:spcPts val="0"/>
              </a:spcBef>
              <a:spcAft>
                <a:spcPts val="0"/>
              </a:spcAft>
              <a:buClr>
                <a:schemeClr val="lt1"/>
              </a:buClr>
              <a:buSzPts val="1100"/>
              <a:buNone/>
              <a:defRPr sz="1100">
                <a:solidFill>
                  <a:schemeClr val="lt1"/>
                </a:solidFill>
              </a:defRPr>
            </a:lvl6pPr>
            <a:lvl7pPr lvl="6" algn="ctr" rtl="0">
              <a:lnSpc>
                <a:spcPct val="100000"/>
              </a:lnSpc>
              <a:spcBef>
                <a:spcPts val="0"/>
              </a:spcBef>
              <a:spcAft>
                <a:spcPts val="0"/>
              </a:spcAft>
              <a:buClr>
                <a:schemeClr val="lt1"/>
              </a:buClr>
              <a:buSzPts val="1100"/>
              <a:buNone/>
              <a:defRPr sz="1100">
                <a:solidFill>
                  <a:schemeClr val="lt1"/>
                </a:solidFill>
              </a:defRPr>
            </a:lvl7pPr>
            <a:lvl8pPr lvl="7" algn="ctr" rtl="0">
              <a:lnSpc>
                <a:spcPct val="100000"/>
              </a:lnSpc>
              <a:spcBef>
                <a:spcPts val="0"/>
              </a:spcBef>
              <a:spcAft>
                <a:spcPts val="0"/>
              </a:spcAft>
              <a:buClr>
                <a:schemeClr val="lt1"/>
              </a:buClr>
              <a:buSzPts val="1100"/>
              <a:buNone/>
              <a:defRPr sz="1100">
                <a:solidFill>
                  <a:schemeClr val="lt1"/>
                </a:solidFill>
              </a:defRPr>
            </a:lvl8pPr>
            <a:lvl9pPr lvl="8" algn="ctr" rtl="0">
              <a:lnSpc>
                <a:spcPct val="100000"/>
              </a:lnSpc>
              <a:spcBef>
                <a:spcPts val="0"/>
              </a:spcBef>
              <a:spcAft>
                <a:spcPts val="0"/>
              </a:spcAft>
              <a:buClr>
                <a:schemeClr val="lt1"/>
              </a:buClr>
              <a:buSzPts val="1100"/>
              <a:buNone/>
              <a:defRPr sz="1100">
                <a:solidFill>
                  <a:schemeClr val="lt1"/>
                </a:solidFill>
              </a:defRPr>
            </a:lvl9pPr>
          </a:lstStyle>
          <a:p>
            <a:r>
              <a:rPr lang="en-US" smtClean="0"/>
              <a:t>Click to edit Master subtitle style</a:t>
            </a:r>
            <a:endParaRPr/>
          </a:p>
        </p:txBody>
      </p:sp>
      <p:sp>
        <p:nvSpPr>
          <p:cNvPr id="378" name="Google Shape;378;p38"/>
          <p:cNvSpPr txBox="1">
            <a:spLocks noGrp="1"/>
          </p:cNvSpPr>
          <p:nvPr>
            <p:ph type="ctrTitle"/>
          </p:nvPr>
        </p:nvSpPr>
        <p:spPr>
          <a:xfrm>
            <a:off x="2448101" y="674925"/>
            <a:ext cx="4352100" cy="934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chemeClr val="lt1"/>
              </a:buClr>
              <a:buSzPts val="5200"/>
              <a:buNone/>
              <a:defRPr sz="90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Clr>
                <a:schemeClr val="lt1"/>
              </a:buClr>
              <a:buSzPts val="5200"/>
              <a:buNone/>
              <a:defRPr sz="5200">
                <a:solidFill>
                  <a:schemeClr val="lt1"/>
                </a:solidFill>
              </a:defRPr>
            </a:lvl2pPr>
            <a:lvl3pPr lvl="2" algn="ctr" rtl="0">
              <a:spcBef>
                <a:spcPts val="0"/>
              </a:spcBef>
              <a:spcAft>
                <a:spcPts val="0"/>
              </a:spcAft>
              <a:buClr>
                <a:schemeClr val="lt1"/>
              </a:buClr>
              <a:buSzPts val="5200"/>
              <a:buNone/>
              <a:defRPr sz="5200">
                <a:solidFill>
                  <a:schemeClr val="lt1"/>
                </a:solidFill>
              </a:defRPr>
            </a:lvl3pPr>
            <a:lvl4pPr lvl="3" algn="ctr" rtl="0">
              <a:spcBef>
                <a:spcPts val="0"/>
              </a:spcBef>
              <a:spcAft>
                <a:spcPts val="0"/>
              </a:spcAft>
              <a:buClr>
                <a:schemeClr val="lt1"/>
              </a:buClr>
              <a:buSzPts val="5200"/>
              <a:buNone/>
              <a:defRPr sz="5200">
                <a:solidFill>
                  <a:schemeClr val="lt1"/>
                </a:solidFill>
              </a:defRPr>
            </a:lvl4pPr>
            <a:lvl5pPr lvl="4" algn="ctr" rtl="0">
              <a:spcBef>
                <a:spcPts val="0"/>
              </a:spcBef>
              <a:spcAft>
                <a:spcPts val="0"/>
              </a:spcAft>
              <a:buClr>
                <a:schemeClr val="lt1"/>
              </a:buClr>
              <a:buSzPts val="5200"/>
              <a:buNone/>
              <a:defRPr sz="5200">
                <a:solidFill>
                  <a:schemeClr val="lt1"/>
                </a:solidFill>
              </a:defRPr>
            </a:lvl5pPr>
            <a:lvl6pPr lvl="5" algn="ctr" rtl="0">
              <a:spcBef>
                <a:spcPts val="0"/>
              </a:spcBef>
              <a:spcAft>
                <a:spcPts val="0"/>
              </a:spcAft>
              <a:buClr>
                <a:schemeClr val="lt1"/>
              </a:buClr>
              <a:buSzPts val="5200"/>
              <a:buNone/>
              <a:defRPr sz="5200">
                <a:solidFill>
                  <a:schemeClr val="lt1"/>
                </a:solidFill>
              </a:defRPr>
            </a:lvl6pPr>
            <a:lvl7pPr lvl="6" algn="ctr" rtl="0">
              <a:spcBef>
                <a:spcPts val="0"/>
              </a:spcBef>
              <a:spcAft>
                <a:spcPts val="0"/>
              </a:spcAft>
              <a:buClr>
                <a:schemeClr val="lt1"/>
              </a:buClr>
              <a:buSzPts val="5200"/>
              <a:buNone/>
              <a:defRPr sz="5200">
                <a:solidFill>
                  <a:schemeClr val="lt1"/>
                </a:solidFill>
              </a:defRPr>
            </a:lvl7pPr>
            <a:lvl8pPr lvl="7" algn="ctr" rtl="0">
              <a:spcBef>
                <a:spcPts val="0"/>
              </a:spcBef>
              <a:spcAft>
                <a:spcPts val="0"/>
              </a:spcAft>
              <a:buClr>
                <a:schemeClr val="lt1"/>
              </a:buClr>
              <a:buSzPts val="5200"/>
              <a:buNone/>
              <a:defRPr sz="5200">
                <a:solidFill>
                  <a:schemeClr val="lt1"/>
                </a:solidFill>
              </a:defRPr>
            </a:lvl8pPr>
            <a:lvl9pPr lvl="8" algn="ctr" rtl="0">
              <a:spcBef>
                <a:spcPts val="0"/>
              </a:spcBef>
              <a:spcAft>
                <a:spcPts val="0"/>
              </a:spcAft>
              <a:buClr>
                <a:schemeClr val="lt1"/>
              </a:buClr>
              <a:buSzPts val="5200"/>
              <a:buNone/>
              <a:defRPr sz="5200">
                <a:solidFill>
                  <a:schemeClr val="lt1"/>
                </a:solidFill>
              </a:defRPr>
            </a:lvl9pPr>
          </a:lstStyle>
          <a:p>
            <a:r>
              <a:rPr lang="en-US" smtClean="0"/>
              <a:t>Click to edit Master title style</a:t>
            </a:r>
            <a:endParaRPr dirty="0"/>
          </a:p>
        </p:txBody>
      </p:sp>
      <p:sp>
        <p:nvSpPr>
          <p:cNvPr id="379" name="Google Shape;379;p38"/>
          <p:cNvSpPr/>
          <p:nvPr/>
        </p:nvSpPr>
        <p:spPr>
          <a:xfrm>
            <a:off x="8289273" y="13"/>
            <a:ext cx="854737" cy="5143480"/>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rgbClr val="FEC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80" name="Google Shape;380;p38"/>
          <p:cNvSpPr/>
          <p:nvPr/>
        </p:nvSpPr>
        <p:spPr>
          <a:xfrm flipH="1">
            <a:off x="6" y="0"/>
            <a:ext cx="1793537" cy="994246"/>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rgbClr val="ED6A3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Tree>
    <p:extLst>
      <p:ext uri="{BB962C8B-B14F-4D97-AF65-F5344CB8AC3E}">
        <p14:creationId xmlns:p14="http://schemas.microsoft.com/office/powerpoint/2010/main" val="2433692169"/>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1" y="4767263"/>
            <a:ext cx="2057400" cy="273844"/>
          </a:xfrm>
          <a:prstGeom prst="rect">
            <a:avLst/>
          </a:prstGeom>
        </p:spPr>
        <p:txBody>
          <a:bodyPr/>
          <a:lstStyle/>
          <a:p>
            <a:fld id="{04D84323-2A5C-42FB-892F-74069FCA80C7}" type="datetimeFigureOut">
              <a:rPr lang="en-US" smtClean="0"/>
              <a:t>6/15/2023</a:t>
            </a:fld>
            <a:endParaRPr lang="en-US"/>
          </a:p>
        </p:txBody>
      </p:sp>
      <p:sp>
        <p:nvSpPr>
          <p:cNvPr id="5" name="Footer Placeholder 4"/>
          <p:cNvSpPr>
            <a:spLocks noGrp="1"/>
          </p:cNvSpPr>
          <p:nvPr>
            <p:ph type="ftr" sz="quarter" idx="11"/>
          </p:nvPr>
        </p:nvSpPr>
        <p:spPr>
          <a:xfrm>
            <a:off x="3028951" y="4767263"/>
            <a:ext cx="3086100" cy="273844"/>
          </a:xfrm>
          <a:prstGeom prst="rect">
            <a:avLst/>
          </a:prstGeom>
        </p:spPr>
        <p:txBody>
          <a:bodyPr/>
          <a:lstStyle/>
          <a:p>
            <a:endParaRPr lang="en-US"/>
          </a:p>
        </p:txBody>
      </p:sp>
      <p:sp>
        <p:nvSpPr>
          <p:cNvPr id="6" name="Slide Number Placeholder 5"/>
          <p:cNvSpPr>
            <a:spLocks noGrp="1"/>
          </p:cNvSpPr>
          <p:nvPr>
            <p:ph type="sldNum" sz="quarter" idx="12"/>
          </p:nvPr>
        </p:nvSpPr>
        <p:spPr>
          <a:xfrm>
            <a:off x="6457951" y="4767263"/>
            <a:ext cx="2057400" cy="273844"/>
          </a:xfrm>
          <a:prstGeom prst="rect">
            <a:avLst/>
          </a:prstGeom>
        </p:spPr>
        <p:txBody>
          <a:bodyPr/>
          <a:lstStyle/>
          <a:p>
            <a:fld id="{A2AED8E0-B6DC-4E2D-B722-BEDB42CE87D9}" type="slidenum">
              <a:rPr lang="en-US" smtClean="0"/>
              <a:t>‹#›</a:t>
            </a:fld>
            <a:endParaRPr lang="en-US"/>
          </a:p>
        </p:txBody>
      </p:sp>
    </p:spTree>
    <p:extLst>
      <p:ext uri="{BB962C8B-B14F-4D97-AF65-F5344CB8AC3E}">
        <p14:creationId xmlns:p14="http://schemas.microsoft.com/office/powerpoint/2010/main" val="316414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3"/>
        <p:cNvGrpSpPr/>
        <p:nvPr/>
      </p:nvGrpSpPr>
      <p:grpSpPr>
        <a:xfrm>
          <a:off x="0" y="0"/>
          <a:ext cx="0" cy="0"/>
          <a:chOff x="0" y="0"/>
          <a:chExt cx="0" cy="0"/>
        </a:xfrm>
      </p:grpSpPr>
      <p:pic>
        <p:nvPicPr>
          <p:cNvPr id="34" name="Google Shape;34;p5"/>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35" name="Google Shape;35;p5"/>
          <p:cNvSpPr/>
          <p:nvPr/>
        </p:nvSpPr>
        <p:spPr>
          <a:xfrm>
            <a:off x="5985575" y="2"/>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6" name="Google Shape;36;p5"/>
          <p:cNvSpPr/>
          <p:nvPr/>
        </p:nvSpPr>
        <p:spPr>
          <a:xfrm rot="-10646720">
            <a:off x="8774511"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38" name="Google Shape;38;p5"/>
          <p:cNvSpPr txBox="1">
            <a:spLocks noGrp="1"/>
          </p:cNvSpPr>
          <p:nvPr>
            <p:ph type="title"/>
          </p:nvPr>
        </p:nvSpPr>
        <p:spPr>
          <a:xfrm>
            <a:off x="720000" y="588125"/>
            <a:ext cx="7704000" cy="420600"/>
          </a:xfrm>
          <a:prstGeom prst="rect">
            <a:avLst/>
          </a:prstGeom>
          <a:noFill/>
        </p:spPr>
        <p:txBody>
          <a:bodyPr spcFirstLastPara="1" wrap="square" lIns="91425" tIns="91425" rIns="91425" bIns="91425" anchor="t" anchorCtr="0">
            <a:noAutofit/>
          </a:bodyPr>
          <a:lstStyle>
            <a:lvl1pPr lvl="0" rtl="0">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
        <p:nvSpPr>
          <p:cNvPr id="39" name="Google Shape;39;p5"/>
          <p:cNvSpPr txBox="1">
            <a:spLocks noGrp="1"/>
          </p:cNvSpPr>
          <p:nvPr>
            <p:ph type="subTitle" idx="1"/>
          </p:nvPr>
        </p:nvSpPr>
        <p:spPr>
          <a:xfrm>
            <a:off x="1189823" y="2663500"/>
            <a:ext cx="2907600" cy="564300"/>
          </a:xfrm>
          <a:prstGeom prst="rect">
            <a:avLst/>
          </a:prstGeom>
          <a:noFill/>
          <a:ln>
            <a:noFill/>
          </a:ln>
        </p:spPr>
        <p:txBody>
          <a:bodyPr spcFirstLastPara="1" wrap="square" lIns="91425" tIns="91425" rIns="91425" bIns="91425" anchor="t" anchorCtr="0">
            <a:noAutofit/>
          </a:bodyPr>
          <a:lstStyle>
            <a:lvl1pPr lvl="0" algn="ctr">
              <a:spcBef>
                <a:spcPts val="500"/>
              </a:spcBef>
              <a:spcAft>
                <a:spcPts val="0"/>
              </a:spcAft>
              <a:buSzPts val="2000"/>
              <a:buFont typeface="Mali"/>
              <a:buNone/>
              <a:defRPr sz="2000">
                <a:latin typeface="Mali SemiBold"/>
                <a:ea typeface="Mali SemiBold"/>
                <a:cs typeface="Mali SemiBold"/>
                <a:sym typeface="Mali SemiBold"/>
              </a:defRPr>
            </a:lvl1pPr>
            <a:lvl2pPr lvl="1" algn="ctr">
              <a:lnSpc>
                <a:spcPct val="100000"/>
              </a:lnSpc>
              <a:spcBef>
                <a:spcPts val="1300"/>
              </a:spcBef>
              <a:spcAft>
                <a:spcPts val="0"/>
              </a:spcAft>
              <a:buSzPts val="2000"/>
              <a:buFont typeface="Mali"/>
              <a:buNone/>
              <a:defRPr sz="2000" b="1">
                <a:latin typeface="Mali"/>
                <a:ea typeface="Mali"/>
                <a:cs typeface="Mali"/>
                <a:sym typeface="Mali"/>
              </a:defRPr>
            </a:lvl2pPr>
            <a:lvl3pPr lvl="2" algn="ctr">
              <a:lnSpc>
                <a:spcPct val="100000"/>
              </a:lnSpc>
              <a:spcBef>
                <a:spcPts val="1600"/>
              </a:spcBef>
              <a:spcAft>
                <a:spcPts val="0"/>
              </a:spcAft>
              <a:buSzPts val="2000"/>
              <a:buFont typeface="Mali"/>
              <a:buNone/>
              <a:defRPr sz="2000" b="1">
                <a:latin typeface="Mali"/>
                <a:ea typeface="Mali"/>
                <a:cs typeface="Mali"/>
                <a:sym typeface="Mali"/>
              </a:defRPr>
            </a:lvl3pPr>
            <a:lvl4pPr lvl="3" algn="ctr">
              <a:lnSpc>
                <a:spcPct val="100000"/>
              </a:lnSpc>
              <a:spcBef>
                <a:spcPts val="1600"/>
              </a:spcBef>
              <a:spcAft>
                <a:spcPts val="0"/>
              </a:spcAft>
              <a:buSzPts val="2000"/>
              <a:buFont typeface="Mali"/>
              <a:buNone/>
              <a:defRPr sz="2000" b="1">
                <a:latin typeface="Mali"/>
                <a:ea typeface="Mali"/>
                <a:cs typeface="Mali"/>
                <a:sym typeface="Mali"/>
              </a:defRPr>
            </a:lvl4pPr>
            <a:lvl5pPr lvl="4" algn="ctr">
              <a:lnSpc>
                <a:spcPct val="100000"/>
              </a:lnSpc>
              <a:spcBef>
                <a:spcPts val="1600"/>
              </a:spcBef>
              <a:spcAft>
                <a:spcPts val="0"/>
              </a:spcAft>
              <a:buSzPts val="2000"/>
              <a:buFont typeface="Mali"/>
              <a:buNone/>
              <a:defRPr sz="2000" b="1">
                <a:latin typeface="Mali"/>
                <a:ea typeface="Mali"/>
                <a:cs typeface="Mali"/>
                <a:sym typeface="Mali"/>
              </a:defRPr>
            </a:lvl5pPr>
            <a:lvl6pPr lvl="5" algn="ctr">
              <a:lnSpc>
                <a:spcPct val="100000"/>
              </a:lnSpc>
              <a:spcBef>
                <a:spcPts val="1600"/>
              </a:spcBef>
              <a:spcAft>
                <a:spcPts val="0"/>
              </a:spcAft>
              <a:buSzPts val="2000"/>
              <a:buFont typeface="Mali"/>
              <a:buNone/>
              <a:defRPr sz="2000" b="1">
                <a:latin typeface="Mali"/>
                <a:ea typeface="Mali"/>
                <a:cs typeface="Mali"/>
                <a:sym typeface="Mali"/>
              </a:defRPr>
            </a:lvl6pPr>
            <a:lvl7pPr lvl="6" algn="ctr">
              <a:lnSpc>
                <a:spcPct val="100000"/>
              </a:lnSpc>
              <a:spcBef>
                <a:spcPts val="1600"/>
              </a:spcBef>
              <a:spcAft>
                <a:spcPts val="0"/>
              </a:spcAft>
              <a:buSzPts val="2000"/>
              <a:buFont typeface="Mali"/>
              <a:buNone/>
              <a:defRPr sz="2000" b="1">
                <a:latin typeface="Mali"/>
                <a:ea typeface="Mali"/>
                <a:cs typeface="Mali"/>
                <a:sym typeface="Mali"/>
              </a:defRPr>
            </a:lvl7pPr>
            <a:lvl8pPr lvl="7" algn="ctr">
              <a:lnSpc>
                <a:spcPct val="100000"/>
              </a:lnSpc>
              <a:spcBef>
                <a:spcPts val="1600"/>
              </a:spcBef>
              <a:spcAft>
                <a:spcPts val="0"/>
              </a:spcAft>
              <a:buSzPts val="2000"/>
              <a:buFont typeface="Mali"/>
              <a:buNone/>
              <a:defRPr sz="2000" b="1">
                <a:latin typeface="Mali"/>
                <a:ea typeface="Mali"/>
                <a:cs typeface="Mali"/>
                <a:sym typeface="Mali"/>
              </a:defRPr>
            </a:lvl8pPr>
            <a:lvl9pPr lvl="8" algn="ctr">
              <a:lnSpc>
                <a:spcPct val="100000"/>
              </a:lnSpc>
              <a:spcBef>
                <a:spcPts val="1600"/>
              </a:spcBef>
              <a:spcAft>
                <a:spcPts val="1600"/>
              </a:spcAft>
              <a:buSzPts val="2000"/>
              <a:buFont typeface="Mali"/>
              <a:buNone/>
              <a:defRPr sz="2000" b="1">
                <a:latin typeface="Mali"/>
                <a:ea typeface="Mali"/>
                <a:cs typeface="Mali"/>
                <a:sym typeface="Mali"/>
              </a:defRPr>
            </a:lvl9pPr>
          </a:lstStyle>
          <a:p>
            <a:r>
              <a:rPr lang="en-US" smtClean="0"/>
              <a:t>Click to edit Master subtitle style</a:t>
            </a:r>
            <a:endParaRPr/>
          </a:p>
        </p:txBody>
      </p:sp>
      <p:sp>
        <p:nvSpPr>
          <p:cNvPr id="40" name="Google Shape;40;p5"/>
          <p:cNvSpPr txBox="1">
            <a:spLocks noGrp="1"/>
          </p:cNvSpPr>
          <p:nvPr>
            <p:ph type="subTitle" idx="2"/>
          </p:nvPr>
        </p:nvSpPr>
        <p:spPr>
          <a:xfrm>
            <a:off x="5046575" y="2663500"/>
            <a:ext cx="2907600" cy="5643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2000"/>
              <a:buFont typeface="Mali"/>
              <a:buNone/>
              <a:defRPr sz="2000">
                <a:latin typeface="Mali SemiBold"/>
                <a:ea typeface="Mali SemiBold"/>
                <a:cs typeface="Mali SemiBold"/>
                <a:sym typeface="Mali SemiBold"/>
              </a:defRPr>
            </a:lvl1pPr>
            <a:lvl2pPr lvl="1" algn="ctr" rtl="0">
              <a:lnSpc>
                <a:spcPct val="100000"/>
              </a:lnSpc>
              <a:spcBef>
                <a:spcPts val="1600"/>
              </a:spcBef>
              <a:spcAft>
                <a:spcPts val="0"/>
              </a:spcAft>
              <a:buSzPts val="2000"/>
              <a:buFont typeface="Mali"/>
              <a:buNone/>
              <a:defRPr sz="2000" b="1">
                <a:latin typeface="Mali"/>
                <a:ea typeface="Mali"/>
                <a:cs typeface="Mali"/>
                <a:sym typeface="Mali"/>
              </a:defRPr>
            </a:lvl2pPr>
            <a:lvl3pPr lvl="2" algn="ctr" rtl="0">
              <a:lnSpc>
                <a:spcPct val="100000"/>
              </a:lnSpc>
              <a:spcBef>
                <a:spcPts val="1600"/>
              </a:spcBef>
              <a:spcAft>
                <a:spcPts val="0"/>
              </a:spcAft>
              <a:buSzPts val="2000"/>
              <a:buFont typeface="Mali"/>
              <a:buNone/>
              <a:defRPr sz="2000" b="1">
                <a:latin typeface="Mali"/>
                <a:ea typeface="Mali"/>
                <a:cs typeface="Mali"/>
                <a:sym typeface="Mali"/>
              </a:defRPr>
            </a:lvl3pPr>
            <a:lvl4pPr lvl="3" algn="ctr" rtl="0">
              <a:lnSpc>
                <a:spcPct val="100000"/>
              </a:lnSpc>
              <a:spcBef>
                <a:spcPts val="1600"/>
              </a:spcBef>
              <a:spcAft>
                <a:spcPts val="0"/>
              </a:spcAft>
              <a:buSzPts val="2000"/>
              <a:buFont typeface="Mali"/>
              <a:buNone/>
              <a:defRPr sz="2000" b="1">
                <a:latin typeface="Mali"/>
                <a:ea typeface="Mali"/>
                <a:cs typeface="Mali"/>
                <a:sym typeface="Mali"/>
              </a:defRPr>
            </a:lvl4pPr>
            <a:lvl5pPr lvl="4" algn="ctr" rtl="0">
              <a:lnSpc>
                <a:spcPct val="100000"/>
              </a:lnSpc>
              <a:spcBef>
                <a:spcPts val="1600"/>
              </a:spcBef>
              <a:spcAft>
                <a:spcPts val="0"/>
              </a:spcAft>
              <a:buSzPts val="2000"/>
              <a:buFont typeface="Mali"/>
              <a:buNone/>
              <a:defRPr sz="2000" b="1">
                <a:latin typeface="Mali"/>
                <a:ea typeface="Mali"/>
                <a:cs typeface="Mali"/>
                <a:sym typeface="Mali"/>
              </a:defRPr>
            </a:lvl5pPr>
            <a:lvl6pPr lvl="5" algn="ctr" rtl="0">
              <a:lnSpc>
                <a:spcPct val="100000"/>
              </a:lnSpc>
              <a:spcBef>
                <a:spcPts val="1600"/>
              </a:spcBef>
              <a:spcAft>
                <a:spcPts val="0"/>
              </a:spcAft>
              <a:buSzPts val="2000"/>
              <a:buFont typeface="Mali"/>
              <a:buNone/>
              <a:defRPr sz="2000" b="1">
                <a:latin typeface="Mali"/>
                <a:ea typeface="Mali"/>
                <a:cs typeface="Mali"/>
                <a:sym typeface="Mali"/>
              </a:defRPr>
            </a:lvl6pPr>
            <a:lvl7pPr lvl="6" algn="ctr" rtl="0">
              <a:lnSpc>
                <a:spcPct val="100000"/>
              </a:lnSpc>
              <a:spcBef>
                <a:spcPts val="1600"/>
              </a:spcBef>
              <a:spcAft>
                <a:spcPts val="0"/>
              </a:spcAft>
              <a:buSzPts val="2000"/>
              <a:buFont typeface="Mali"/>
              <a:buNone/>
              <a:defRPr sz="2000" b="1">
                <a:latin typeface="Mali"/>
                <a:ea typeface="Mali"/>
                <a:cs typeface="Mali"/>
                <a:sym typeface="Mali"/>
              </a:defRPr>
            </a:lvl7pPr>
            <a:lvl8pPr lvl="7" algn="ctr" rtl="0">
              <a:lnSpc>
                <a:spcPct val="100000"/>
              </a:lnSpc>
              <a:spcBef>
                <a:spcPts val="1600"/>
              </a:spcBef>
              <a:spcAft>
                <a:spcPts val="0"/>
              </a:spcAft>
              <a:buSzPts val="2000"/>
              <a:buFont typeface="Mali"/>
              <a:buNone/>
              <a:defRPr sz="2000" b="1">
                <a:latin typeface="Mali"/>
                <a:ea typeface="Mali"/>
                <a:cs typeface="Mali"/>
                <a:sym typeface="Mali"/>
              </a:defRPr>
            </a:lvl8pPr>
            <a:lvl9pPr lvl="8" algn="ctr" rtl="0">
              <a:lnSpc>
                <a:spcPct val="100000"/>
              </a:lnSpc>
              <a:spcBef>
                <a:spcPts val="1600"/>
              </a:spcBef>
              <a:spcAft>
                <a:spcPts val="1600"/>
              </a:spcAft>
              <a:buSzPts val="2000"/>
              <a:buFont typeface="Mali"/>
              <a:buNone/>
              <a:defRPr sz="2000" b="1">
                <a:latin typeface="Mali"/>
                <a:ea typeface="Mali"/>
                <a:cs typeface="Mali"/>
                <a:sym typeface="Mali"/>
              </a:defRPr>
            </a:lvl9pPr>
          </a:lstStyle>
          <a:p>
            <a:r>
              <a:rPr lang="en-US" smtClean="0"/>
              <a:t>Click to edit Master subtitle style</a:t>
            </a:r>
            <a:endParaRPr/>
          </a:p>
        </p:txBody>
      </p:sp>
      <p:sp>
        <p:nvSpPr>
          <p:cNvPr id="41" name="Google Shape;41;p5"/>
          <p:cNvSpPr txBox="1">
            <a:spLocks noGrp="1"/>
          </p:cNvSpPr>
          <p:nvPr>
            <p:ph type="subTitle" idx="3"/>
          </p:nvPr>
        </p:nvSpPr>
        <p:spPr>
          <a:xfrm rot="402">
            <a:off x="720000" y="1182112"/>
            <a:ext cx="7704000" cy="383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42" name="Google Shape;42;p5"/>
          <p:cNvSpPr/>
          <p:nvPr/>
        </p:nvSpPr>
        <p:spPr>
          <a:xfrm>
            <a:off x="-183128" y="1867178"/>
            <a:ext cx="419704" cy="419704"/>
          </a:xfrm>
          <a:custGeom>
            <a:avLst/>
            <a:gdLst/>
            <a:ahLst/>
            <a:cxnLst/>
            <a:rect l="l" t="t" r="r" b="b"/>
            <a:pathLst>
              <a:path w="7894" h="7894" extrusionOk="0">
                <a:moveTo>
                  <a:pt x="3961" y="1"/>
                </a:moveTo>
                <a:cubicBezTo>
                  <a:pt x="1764" y="1"/>
                  <a:pt x="1" y="1764"/>
                  <a:pt x="1" y="3961"/>
                </a:cubicBezTo>
                <a:cubicBezTo>
                  <a:pt x="1" y="6131"/>
                  <a:pt x="1764" y="7894"/>
                  <a:pt x="3961" y="7894"/>
                </a:cubicBezTo>
                <a:cubicBezTo>
                  <a:pt x="6131" y="7894"/>
                  <a:pt x="7894" y="6131"/>
                  <a:pt x="7894" y="3961"/>
                </a:cubicBezTo>
                <a:cubicBezTo>
                  <a:pt x="7894" y="1764"/>
                  <a:pt x="6131" y="1"/>
                  <a:pt x="396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43" name="Google Shape;43;p5"/>
          <p:cNvSpPr/>
          <p:nvPr/>
        </p:nvSpPr>
        <p:spPr>
          <a:xfrm>
            <a:off x="1" y="2508162"/>
            <a:ext cx="957223" cy="2871505"/>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44" name="Google Shape;44;p5"/>
          <p:cNvSpPr txBox="1">
            <a:spLocks noGrp="1"/>
          </p:cNvSpPr>
          <p:nvPr>
            <p:ph type="subTitle" idx="4"/>
          </p:nvPr>
        </p:nvSpPr>
        <p:spPr>
          <a:xfrm rot="355">
            <a:off x="1189823" y="3219163"/>
            <a:ext cx="2907600" cy="113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45" name="Google Shape;45;p5"/>
          <p:cNvSpPr txBox="1">
            <a:spLocks noGrp="1"/>
          </p:cNvSpPr>
          <p:nvPr>
            <p:ph type="subTitle" idx="5"/>
          </p:nvPr>
        </p:nvSpPr>
        <p:spPr>
          <a:xfrm rot="355">
            <a:off x="5046575" y="3219163"/>
            <a:ext cx="2907600" cy="11373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a:latin typeface="Comfortaa SemiBold"/>
                <a:ea typeface="Comfortaa SemiBold"/>
                <a:cs typeface="Comfortaa SemiBold"/>
                <a:sym typeface="Comfortaa SemiBold"/>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
        <p:nvSpPr>
          <p:cNvPr id="46" name="Google Shape;46;p5"/>
          <p:cNvSpPr/>
          <p:nvPr/>
        </p:nvSpPr>
        <p:spPr>
          <a:xfrm>
            <a:off x="7164025" y="3716434"/>
            <a:ext cx="1979972" cy="1773891"/>
          </a:xfrm>
          <a:custGeom>
            <a:avLst/>
            <a:gdLst/>
            <a:ahLst/>
            <a:cxnLst/>
            <a:rect l="l" t="t" r="r" b="b"/>
            <a:pathLst>
              <a:path w="18583" h="16650" extrusionOk="0">
                <a:moveTo>
                  <a:pt x="8583" y="411"/>
                </a:moveTo>
                <a:cubicBezTo>
                  <a:pt x="9474" y="411"/>
                  <a:pt x="10201" y="1068"/>
                  <a:pt x="10763" y="1889"/>
                </a:cubicBezTo>
                <a:cubicBezTo>
                  <a:pt x="9860" y="2264"/>
                  <a:pt x="9005" y="2814"/>
                  <a:pt x="8312" y="3296"/>
                </a:cubicBezTo>
                <a:cubicBezTo>
                  <a:pt x="8067" y="3460"/>
                  <a:pt x="7820" y="3647"/>
                  <a:pt x="7586" y="3823"/>
                </a:cubicBezTo>
                <a:cubicBezTo>
                  <a:pt x="6952" y="3741"/>
                  <a:pt x="6308" y="3682"/>
                  <a:pt x="5663" y="3671"/>
                </a:cubicBezTo>
                <a:cubicBezTo>
                  <a:pt x="5897" y="2405"/>
                  <a:pt x="6449" y="1243"/>
                  <a:pt x="7668" y="634"/>
                </a:cubicBezTo>
                <a:cubicBezTo>
                  <a:pt x="7996" y="482"/>
                  <a:pt x="8301" y="411"/>
                  <a:pt x="8583" y="411"/>
                </a:cubicBezTo>
                <a:close/>
                <a:moveTo>
                  <a:pt x="11032" y="2311"/>
                </a:moveTo>
                <a:cubicBezTo>
                  <a:pt x="11384" y="2897"/>
                  <a:pt x="11654" y="3518"/>
                  <a:pt x="11842" y="4022"/>
                </a:cubicBezTo>
                <a:cubicBezTo>
                  <a:pt x="11947" y="4280"/>
                  <a:pt x="12029" y="4550"/>
                  <a:pt x="12123" y="4820"/>
                </a:cubicBezTo>
                <a:cubicBezTo>
                  <a:pt x="10998" y="4456"/>
                  <a:pt x="9837" y="4198"/>
                  <a:pt x="8711" y="3999"/>
                </a:cubicBezTo>
                <a:cubicBezTo>
                  <a:pt x="8559" y="3976"/>
                  <a:pt x="8395" y="3940"/>
                  <a:pt x="8242" y="3916"/>
                </a:cubicBezTo>
                <a:lnTo>
                  <a:pt x="8735" y="3565"/>
                </a:lnTo>
                <a:cubicBezTo>
                  <a:pt x="9427" y="3096"/>
                  <a:pt x="10212" y="2627"/>
                  <a:pt x="11032" y="2311"/>
                </a:cubicBezTo>
                <a:close/>
                <a:moveTo>
                  <a:pt x="5980" y="4187"/>
                </a:moveTo>
                <a:cubicBezTo>
                  <a:pt x="6332" y="4198"/>
                  <a:pt x="6683" y="4210"/>
                  <a:pt x="7058" y="4245"/>
                </a:cubicBezTo>
                <a:cubicBezTo>
                  <a:pt x="6507" y="4690"/>
                  <a:pt x="5968" y="5183"/>
                  <a:pt x="5475" y="5711"/>
                </a:cubicBezTo>
                <a:cubicBezTo>
                  <a:pt x="5487" y="5218"/>
                  <a:pt x="5511" y="4690"/>
                  <a:pt x="5581" y="4187"/>
                </a:cubicBezTo>
                <a:close/>
                <a:moveTo>
                  <a:pt x="12616" y="1947"/>
                </a:moveTo>
                <a:cubicBezTo>
                  <a:pt x="12674" y="2592"/>
                  <a:pt x="13284" y="3202"/>
                  <a:pt x="13952" y="3202"/>
                </a:cubicBezTo>
                <a:cubicBezTo>
                  <a:pt x="14175" y="3202"/>
                  <a:pt x="14398" y="3131"/>
                  <a:pt x="14620" y="2979"/>
                </a:cubicBezTo>
                <a:cubicBezTo>
                  <a:pt x="14737" y="2885"/>
                  <a:pt x="14831" y="2780"/>
                  <a:pt x="14901" y="2662"/>
                </a:cubicBezTo>
                <a:cubicBezTo>
                  <a:pt x="15852" y="3530"/>
                  <a:pt x="15523" y="4914"/>
                  <a:pt x="14961" y="6074"/>
                </a:cubicBezTo>
                <a:cubicBezTo>
                  <a:pt x="14245" y="5652"/>
                  <a:pt x="13483" y="5300"/>
                  <a:pt x="12686" y="5007"/>
                </a:cubicBezTo>
                <a:cubicBezTo>
                  <a:pt x="12416" y="4010"/>
                  <a:pt x="12041" y="3014"/>
                  <a:pt x="11514" y="2147"/>
                </a:cubicBezTo>
                <a:cubicBezTo>
                  <a:pt x="11877" y="2041"/>
                  <a:pt x="12252" y="1970"/>
                  <a:pt x="12616" y="1947"/>
                </a:cubicBezTo>
                <a:close/>
                <a:moveTo>
                  <a:pt x="12827" y="5534"/>
                </a:moveTo>
                <a:lnTo>
                  <a:pt x="12827" y="5534"/>
                </a:lnTo>
                <a:cubicBezTo>
                  <a:pt x="13495" y="5805"/>
                  <a:pt x="14140" y="6121"/>
                  <a:pt x="14750" y="6485"/>
                </a:cubicBezTo>
                <a:cubicBezTo>
                  <a:pt x="14620" y="6707"/>
                  <a:pt x="14492" y="6918"/>
                  <a:pt x="14374" y="7105"/>
                </a:cubicBezTo>
                <a:cubicBezTo>
                  <a:pt x="14057" y="7574"/>
                  <a:pt x="13718" y="8032"/>
                  <a:pt x="13354" y="8466"/>
                </a:cubicBezTo>
                <a:cubicBezTo>
                  <a:pt x="13296" y="8009"/>
                  <a:pt x="13225" y="7551"/>
                  <a:pt x="13155" y="7105"/>
                </a:cubicBezTo>
                <a:cubicBezTo>
                  <a:pt x="13061" y="6602"/>
                  <a:pt x="12955" y="6074"/>
                  <a:pt x="12827" y="5534"/>
                </a:cubicBezTo>
                <a:close/>
                <a:moveTo>
                  <a:pt x="5077" y="4198"/>
                </a:moveTo>
                <a:lnTo>
                  <a:pt x="5077" y="4198"/>
                </a:lnTo>
                <a:cubicBezTo>
                  <a:pt x="4995" y="4878"/>
                  <a:pt x="4983" y="5581"/>
                  <a:pt x="5006" y="6238"/>
                </a:cubicBezTo>
                <a:cubicBezTo>
                  <a:pt x="4198" y="7188"/>
                  <a:pt x="3529" y="8231"/>
                  <a:pt x="3083" y="9345"/>
                </a:cubicBezTo>
                <a:cubicBezTo>
                  <a:pt x="2169" y="8700"/>
                  <a:pt x="1454" y="7845"/>
                  <a:pt x="1290" y="6660"/>
                </a:cubicBezTo>
                <a:cubicBezTo>
                  <a:pt x="1278" y="6543"/>
                  <a:pt x="1267" y="6414"/>
                  <a:pt x="1267" y="6308"/>
                </a:cubicBezTo>
                <a:lnTo>
                  <a:pt x="1267" y="6308"/>
                </a:lnTo>
                <a:cubicBezTo>
                  <a:pt x="1372" y="6332"/>
                  <a:pt x="1489" y="6355"/>
                  <a:pt x="1595" y="6355"/>
                </a:cubicBezTo>
                <a:cubicBezTo>
                  <a:pt x="1817" y="6355"/>
                  <a:pt x="2040" y="6285"/>
                  <a:pt x="2251" y="6133"/>
                </a:cubicBezTo>
                <a:cubicBezTo>
                  <a:pt x="2767" y="5722"/>
                  <a:pt x="2814" y="5125"/>
                  <a:pt x="2603" y="4656"/>
                </a:cubicBezTo>
                <a:cubicBezTo>
                  <a:pt x="3354" y="4339"/>
                  <a:pt x="4279" y="4234"/>
                  <a:pt x="5077" y="4198"/>
                </a:cubicBezTo>
                <a:close/>
                <a:moveTo>
                  <a:pt x="5030" y="6941"/>
                </a:moveTo>
                <a:cubicBezTo>
                  <a:pt x="5042" y="7024"/>
                  <a:pt x="5042" y="7118"/>
                  <a:pt x="5053" y="7211"/>
                </a:cubicBezTo>
                <a:cubicBezTo>
                  <a:pt x="5123" y="8314"/>
                  <a:pt x="5276" y="9450"/>
                  <a:pt x="5546" y="10576"/>
                </a:cubicBezTo>
                <a:cubicBezTo>
                  <a:pt x="4854" y="10318"/>
                  <a:pt x="4139" y="10002"/>
                  <a:pt x="3482" y="9603"/>
                </a:cubicBezTo>
                <a:cubicBezTo>
                  <a:pt x="3565" y="9392"/>
                  <a:pt x="3658" y="9181"/>
                  <a:pt x="3752" y="8981"/>
                </a:cubicBezTo>
                <a:cubicBezTo>
                  <a:pt x="4092" y="8267"/>
                  <a:pt x="4526" y="7574"/>
                  <a:pt x="5030" y="6941"/>
                </a:cubicBezTo>
                <a:close/>
                <a:moveTo>
                  <a:pt x="15172" y="6754"/>
                </a:moveTo>
                <a:cubicBezTo>
                  <a:pt x="15230" y="6789"/>
                  <a:pt x="15289" y="6836"/>
                  <a:pt x="15359" y="6871"/>
                </a:cubicBezTo>
                <a:cubicBezTo>
                  <a:pt x="15805" y="7199"/>
                  <a:pt x="16261" y="7551"/>
                  <a:pt x="16519" y="7997"/>
                </a:cubicBezTo>
                <a:cubicBezTo>
                  <a:pt x="16321" y="8067"/>
                  <a:pt x="16097" y="8196"/>
                  <a:pt x="15898" y="8419"/>
                </a:cubicBezTo>
                <a:cubicBezTo>
                  <a:pt x="15370" y="9005"/>
                  <a:pt x="15675" y="9814"/>
                  <a:pt x="16250" y="10224"/>
                </a:cubicBezTo>
                <a:cubicBezTo>
                  <a:pt x="16215" y="10271"/>
                  <a:pt x="16168" y="10318"/>
                  <a:pt x="16133" y="10365"/>
                </a:cubicBezTo>
                <a:cubicBezTo>
                  <a:pt x="15500" y="11139"/>
                  <a:pt x="14445" y="11467"/>
                  <a:pt x="13495" y="11631"/>
                </a:cubicBezTo>
                <a:cubicBezTo>
                  <a:pt x="13541" y="10799"/>
                  <a:pt x="13507" y="9943"/>
                  <a:pt x="13424" y="9111"/>
                </a:cubicBezTo>
                <a:cubicBezTo>
                  <a:pt x="14081" y="8384"/>
                  <a:pt x="14703" y="7598"/>
                  <a:pt x="15172" y="6754"/>
                </a:cubicBezTo>
                <a:close/>
                <a:moveTo>
                  <a:pt x="7738" y="4304"/>
                </a:moveTo>
                <a:cubicBezTo>
                  <a:pt x="9250" y="4468"/>
                  <a:pt x="10810" y="4796"/>
                  <a:pt x="12275" y="5323"/>
                </a:cubicBezTo>
                <a:cubicBezTo>
                  <a:pt x="12604" y="6508"/>
                  <a:pt x="12815" y="7727"/>
                  <a:pt x="12932" y="8947"/>
                </a:cubicBezTo>
                <a:cubicBezTo>
                  <a:pt x="12275" y="9650"/>
                  <a:pt x="11572" y="10307"/>
                  <a:pt x="10834" y="10916"/>
                </a:cubicBezTo>
                <a:cubicBezTo>
                  <a:pt x="10517" y="11174"/>
                  <a:pt x="10188" y="11432"/>
                  <a:pt x="9860" y="11678"/>
                </a:cubicBezTo>
                <a:cubicBezTo>
                  <a:pt x="8559" y="11514"/>
                  <a:pt x="7269" y="11174"/>
                  <a:pt x="6061" y="10763"/>
                </a:cubicBezTo>
                <a:cubicBezTo>
                  <a:pt x="5686" y="9333"/>
                  <a:pt x="5511" y="7845"/>
                  <a:pt x="5487" y="6402"/>
                </a:cubicBezTo>
                <a:cubicBezTo>
                  <a:pt x="6167" y="5628"/>
                  <a:pt x="6929" y="4925"/>
                  <a:pt x="7738" y="4304"/>
                </a:cubicBezTo>
                <a:close/>
                <a:moveTo>
                  <a:pt x="12979" y="9568"/>
                </a:moveTo>
                <a:cubicBezTo>
                  <a:pt x="13038" y="10271"/>
                  <a:pt x="13049" y="10987"/>
                  <a:pt x="13014" y="11701"/>
                </a:cubicBezTo>
                <a:cubicBezTo>
                  <a:pt x="12533" y="11760"/>
                  <a:pt x="12064" y="11795"/>
                  <a:pt x="11584" y="11795"/>
                </a:cubicBezTo>
                <a:cubicBezTo>
                  <a:pt x="11232" y="11795"/>
                  <a:pt x="10892" y="11784"/>
                  <a:pt x="10552" y="11748"/>
                </a:cubicBezTo>
                <a:cubicBezTo>
                  <a:pt x="11150" y="11279"/>
                  <a:pt x="11736" y="10776"/>
                  <a:pt x="12275" y="10271"/>
                </a:cubicBezTo>
                <a:cubicBezTo>
                  <a:pt x="12510" y="10049"/>
                  <a:pt x="12744" y="9814"/>
                  <a:pt x="12979" y="9568"/>
                </a:cubicBezTo>
                <a:close/>
                <a:moveTo>
                  <a:pt x="6226" y="11315"/>
                </a:moveTo>
                <a:lnTo>
                  <a:pt x="6226" y="11315"/>
                </a:lnTo>
                <a:cubicBezTo>
                  <a:pt x="6577" y="11420"/>
                  <a:pt x="6918" y="11526"/>
                  <a:pt x="7246" y="11608"/>
                </a:cubicBezTo>
                <a:cubicBezTo>
                  <a:pt x="7903" y="11795"/>
                  <a:pt x="8606" y="11948"/>
                  <a:pt x="9309" y="12065"/>
                </a:cubicBezTo>
                <a:cubicBezTo>
                  <a:pt x="8583" y="12546"/>
                  <a:pt x="7820" y="12968"/>
                  <a:pt x="7012" y="13285"/>
                </a:cubicBezTo>
                <a:cubicBezTo>
                  <a:pt x="6694" y="12652"/>
                  <a:pt x="6437" y="11995"/>
                  <a:pt x="6226" y="11315"/>
                </a:cubicBezTo>
                <a:close/>
                <a:moveTo>
                  <a:pt x="3318" y="10083"/>
                </a:moveTo>
                <a:cubicBezTo>
                  <a:pt x="4057" y="10529"/>
                  <a:pt x="4878" y="10869"/>
                  <a:pt x="5686" y="11139"/>
                </a:cubicBezTo>
                <a:cubicBezTo>
                  <a:pt x="5909" y="11936"/>
                  <a:pt x="6202" y="12710"/>
                  <a:pt x="6566" y="13437"/>
                </a:cubicBezTo>
                <a:cubicBezTo>
                  <a:pt x="6554" y="13449"/>
                  <a:pt x="6543" y="13449"/>
                  <a:pt x="6519" y="13449"/>
                </a:cubicBezTo>
                <a:cubicBezTo>
                  <a:pt x="6061" y="13589"/>
                  <a:pt x="5605" y="13718"/>
                  <a:pt x="5159" y="13718"/>
                </a:cubicBezTo>
                <a:cubicBezTo>
                  <a:pt x="4714" y="13718"/>
                  <a:pt x="4279" y="13589"/>
                  <a:pt x="3904" y="13202"/>
                </a:cubicBezTo>
                <a:cubicBezTo>
                  <a:pt x="3541" y="12850"/>
                  <a:pt x="3330" y="12370"/>
                  <a:pt x="3213" y="11889"/>
                </a:cubicBezTo>
                <a:cubicBezTo>
                  <a:pt x="3083" y="11292"/>
                  <a:pt x="3154" y="10682"/>
                  <a:pt x="3318" y="10083"/>
                </a:cubicBezTo>
                <a:close/>
                <a:moveTo>
                  <a:pt x="10001" y="12159"/>
                </a:moveTo>
                <a:cubicBezTo>
                  <a:pt x="10552" y="12229"/>
                  <a:pt x="11115" y="12264"/>
                  <a:pt x="11666" y="12264"/>
                </a:cubicBezTo>
                <a:cubicBezTo>
                  <a:pt x="12111" y="12264"/>
                  <a:pt x="12545" y="12241"/>
                  <a:pt x="12967" y="12194"/>
                </a:cubicBezTo>
                <a:lnTo>
                  <a:pt x="12967" y="12194"/>
                </a:lnTo>
                <a:cubicBezTo>
                  <a:pt x="12908" y="12874"/>
                  <a:pt x="12780" y="13554"/>
                  <a:pt x="12569" y="14199"/>
                </a:cubicBezTo>
                <a:cubicBezTo>
                  <a:pt x="12252" y="15137"/>
                  <a:pt x="11889" y="15992"/>
                  <a:pt x="10821" y="16169"/>
                </a:cubicBezTo>
                <a:cubicBezTo>
                  <a:pt x="10716" y="16192"/>
                  <a:pt x="10610" y="16192"/>
                  <a:pt x="10505" y="16192"/>
                </a:cubicBezTo>
                <a:cubicBezTo>
                  <a:pt x="10107" y="16192"/>
                  <a:pt x="9708" y="16086"/>
                  <a:pt x="9356" y="15934"/>
                </a:cubicBezTo>
                <a:cubicBezTo>
                  <a:pt x="8395" y="15512"/>
                  <a:pt x="7726" y="14574"/>
                  <a:pt x="7234" y="13695"/>
                </a:cubicBezTo>
                <a:cubicBezTo>
                  <a:pt x="8207" y="13308"/>
                  <a:pt x="9133" y="12780"/>
                  <a:pt x="10001" y="12159"/>
                </a:cubicBezTo>
                <a:close/>
                <a:moveTo>
                  <a:pt x="8570" y="1"/>
                </a:moveTo>
                <a:cubicBezTo>
                  <a:pt x="7668" y="1"/>
                  <a:pt x="6765" y="458"/>
                  <a:pt x="6120" y="1267"/>
                </a:cubicBezTo>
                <a:cubicBezTo>
                  <a:pt x="5605" y="1936"/>
                  <a:pt x="5300" y="2780"/>
                  <a:pt x="5147" y="3682"/>
                </a:cubicBezTo>
                <a:cubicBezTo>
                  <a:pt x="4162" y="3705"/>
                  <a:pt x="3201" y="3870"/>
                  <a:pt x="2345" y="4268"/>
                </a:cubicBezTo>
                <a:cubicBezTo>
                  <a:pt x="2122" y="4010"/>
                  <a:pt x="1806" y="3835"/>
                  <a:pt x="1465" y="3835"/>
                </a:cubicBezTo>
                <a:cubicBezTo>
                  <a:pt x="1161" y="3835"/>
                  <a:pt x="832" y="3976"/>
                  <a:pt x="528" y="4315"/>
                </a:cubicBezTo>
                <a:cubicBezTo>
                  <a:pt x="0" y="4890"/>
                  <a:pt x="293" y="5699"/>
                  <a:pt x="856" y="6097"/>
                </a:cubicBezTo>
                <a:cubicBezTo>
                  <a:pt x="739" y="6941"/>
                  <a:pt x="1032" y="7891"/>
                  <a:pt x="1595" y="8618"/>
                </a:cubicBezTo>
                <a:cubicBezTo>
                  <a:pt x="1947" y="9087"/>
                  <a:pt x="2403" y="9486"/>
                  <a:pt x="2919" y="9826"/>
                </a:cubicBezTo>
                <a:cubicBezTo>
                  <a:pt x="2627" y="10740"/>
                  <a:pt x="2591" y="11737"/>
                  <a:pt x="2966" y="12639"/>
                </a:cubicBezTo>
                <a:cubicBezTo>
                  <a:pt x="3213" y="13202"/>
                  <a:pt x="3646" y="13707"/>
                  <a:pt x="4174" y="13999"/>
                </a:cubicBezTo>
                <a:cubicBezTo>
                  <a:pt x="4467" y="14152"/>
                  <a:pt x="4772" y="14210"/>
                  <a:pt x="5089" y="14210"/>
                </a:cubicBezTo>
                <a:cubicBezTo>
                  <a:pt x="5605" y="14210"/>
                  <a:pt x="6144" y="14058"/>
                  <a:pt x="6613" y="13918"/>
                </a:cubicBezTo>
                <a:cubicBezTo>
                  <a:pt x="6671" y="13894"/>
                  <a:pt x="6730" y="13871"/>
                  <a:pt x="6788" y="13859"/>
                </a:cubicBezTo>
                <a:cubicBezTo>
                  <a:pt x="6999" y="14246"/>
                  <a:pt x="7246" y="14632"/>
                  <a:pt x="7527" y="14996"/>
                </a:cubicBezTo>
                <a:cubicBezTo>
                  <a:pt x="8125" y="15770"/>
                  <a:pt x="8981" y="16450"/>
                  <a:pt x="9977" y="16614"/>
                </a:cubicBezTo>
                <a:cubicBezTo>
                  <a:pt x="10154" y="16638"/>
                  <a:pt x="10329" y="16649"/>
                  <a:pt x="10505" y="16649"/>
                </a:cubicBezTo>
                <a:cubicBezTo>
                  <a:pt x="10904" y="16649"/>
                  <a:pt x="11303" y="16579"/>
                  <a:pt x="11678" y="16391"/>
                </a:cubicBezTo>
                <a:cubicBezTo>
                  <a:pt x="12428" y="16028"/>
                  <a:pt x="12756" y="15090"/>
                  <a:pt x="13014" y="14351"/>
                </a:cubicBezTo>
                <a:cubicBezTo>
                  <a:pt x="13249" y="13636"/>
                  <a:pt x="13389" y="12886"/>
                  <a:pt x="13460" y="12123"/>
                </a:cubicBezTo>
                <a:cubicBezTo>
                  <a:pt x="13940" y="12030"/>
                  <a:pt x="14421" y="11912"/>
                  <a:pt x="14878" y="11737"/>
                </a:cubicBezTo>
                <a:cubicBezTo>
                  <a:pt x="15605" y="11479"/>
                  <a:pt x="16227" y="11034"/>
                  <a:pt x="16672" y="10424"/>
                </a:cubicBezTo>
                <a:cubicBezTo>
                  <a:pt x="16766" y="10447"/>
                  <a:pt x="16871" y="10459"/>
                  <a:pt x="16977" y="10459"/>
                </a:cubicBezTo>
                <a:cubicBezTo>
                  <a:pt x="17188" y="10459"/>
                  <a:pt x="17423" y="10388"/>
                  <a:pt x="17634" y="10236"/>
                </a:cubicBezTo>
                <a:cubicBezTo>
                  <a:pt x="18583" y="9474"/>
                  <a:pt x="17926" y="8103"/>
                  <a:pt x="17001" y="7962"/>
                </a:cubicBezTo>
                <a:cubicBezTo>
                  <a:pt x="16719" y="7399"/>
                  <a:pt x="16203" y="6918"/>
                  <a:pt x="15617" y="6485"/>
                </a:cubicBezTo>
                <a:cubicBezTo>
                  <a:pt x="15535" y="6438"/>
                  <a:pt x="15453" y="6391"/>
                  <a:pt x="15383" y="6332"/>
                </a:cubicBezTo>
                <a:cubicBezTo>
                  <a:pt x="15594" y="5886"/>
                  <a:pt x="15769" y="5417"/>
                  <a:pt x="15886" y="4948"/>
                </a:cubicBezTo>
                <a:cubicBezTo>
                  <a:pt x="16156" y="3788"/>
                  <a:pt x="15805" y="2874"/>
                  <a:pt x="15066" y="2264"/>
                </a:cubicBezTo>
                <a:cubicBezTo>
                  <a:pt x="15195" y="1513"/>
                  <a:pt x="14573" y="693"/>
                  <a:pt x="13823" y="693"/>
                </a:cubicBezTo>
                <a:cubicBezTo>
                  <a:pt x="13518" y="693"/>
                  <a:pt x="13190" y="833"/>
                  <a:pt x="12885" y="1162"/>
                </a:cubicBezTo>
                <a:cubicBezTo>
                  <a:pt x="12803" y="1243"/>
                  <a:pt x="12744" y="1337"/>
                  <a:pt x="12697" y="1431"/>
                </a:cubicBezTo>
                <a:cubicBezTo>
                  <a:pt x="12217" y="1443"/>
                  <a:pt x="11712" y="1548"/>
                  <a:pt x="11232" y="1712"/>
                </a:cubicBezTo>
                <a:cubicBezTo>
                  <a:pt x="10986" y="1361"/>
                  <a:pt x="10716" y="1045"/>
                  <a:pt x="10423" y="763"/>
                </a:cubicBezTo>
                <a:cubicBezTo>
                  <a:pt x="9860" y="235"/>
                  <a:pt x="9216" y="1"/>
                  <a:pt x="8570" y="1"/>
                </a:cubicBezTo>
                <a:close/>
              </a:path>
            </a:pathLst>
          </a:custGeom>
          <a:solidFill>
            <a:srgbClr val="FECA2A">
              <a:alpha val="55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Tree>
    <p:extLst>
      <p:ext uri="{BB962C8B-B14F-4D97-AF65-F5344CB8AC3E}">
        <p14:creationId xmlns:p14="http://schemas.microsoft.com/office/powerpoint/2010/main" val="748842300"/>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70"/>
        <p:cNvGrpSpPr/>
        <p:nvPr/>
      </p:nvGrpSpPr>
      <p:grpSpPr>
        <a:xfrm>
          <a:off x="0" y="0"/>
          <a:ext cx="0" cy="0"/>
          <a:chOff x="0" y="0"/>
          <a:chExt cx="0" cy="0"/>
        </a:xfrm>
      </p:grpSpPr>
      <p:pic>
        <p:nvPicPr>
          <p:cNvPr id="71" name="Google Shape;71;p9"/>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73" name="Google Shape;73;p9"/>
          <p:cNvSpPr txBox="1">
            <a:spLocks noGrp="1"/>
          </p:cNvSpPr>
          <p:nvPr>
            <p:ph type="title"/>
          </p:nvPr>
        </p:nvSpPr>
        <p:spPr>
          <a:xfrm>
            <a:off x="1420651" y="1507350"/>
            <a:ext cx="6302700" cy="913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600"/>
              <a:buNone/>
              <a:defRPr sz="74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r>
              <a:rPr lang="en-US" smtClean="0"/>
              <a:t>Click to edit Master title style</a:t>
            </a:r>
            <a:endParaRPr dirty="0"/>
          </a:p>
        </p:txBody>
      </p:sp>
      <p:sp>
        <p:nvSpPr>
          <p:cNvPr id="74" name="Google Shape;74;p9"/>
          <p:cNvSpPr txBox="1">
            <a:spLocks noGrp="1"/>
          </p:cNvSpPr>
          <p:nvPr>
            <p:ph type="subTitle" idx="1"/>
          </p:nvPr>
        </p:nvSpPr>
        <p:spPr>
          <a:xfrm>
            <a:off x="2167651" y="2948063"/>
            <a:ext cx="4808700" cy="10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400">
                <a:latin typeface="Comfortaa Medium"/>
                <a:ea typeface="Comfortaa Medium"/>
                <a:cs typeface="Comfortaa Medium"/>
                <a:sym typeface="Comfortaa Medium"/>
              </a:defRPr>
            </a:lvl1pPr>
            <a:lvl2pPr lvl="1" algn="ctr" rtl="0">
              <a:lnSpc>
                <a:spcPct val="100000"/>
              </a:lnSpc>
              <a:spcBef>
                <a:spcPts val="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Tree>
    <p:extLst>
      <p:ext uri="{BB962C8B-B14F-4D97-AF65-F5344CB8AC3E}">
        <p14:creationId xmlns:p14="http://schemas.microsoft.com/office/powerpoint/2010/main" val="1324711884"/>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113"/>
        <p:cNvGrpSpPr/>
        <p:nvPr/>
      </p:nvGrpSpPr>
      <p:grpSpPr>
        <a:xfrm>
          <a:off x="0" y="0"/>
          <a:ext cx="0" cy="0"/>
          <a:chOff x="0" y="0"/>
          <a:chExt cx="0" cy="0"/>
        </a:xfrm>
      </p:grpSpPr>
      <p:pic>
        <p:nvPicPr>
          <p:cNvPr id="114" name="Google Shape;114;p11"/>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15" name="Google Shape;115;p11"/>
          <p:cNvSpPr/>
          <p:nvPr/>
        </p:nvSpPr>
        <p:spPr>
          <a:xfrm>
            <a:off x="1" y="0"/>
            <a:ext cx="9143963" cy="836392"/>
          </a:xfrm>
          <a:custGeom>
            <a:avLst/>
            <a:gdLst/>
            <a:ahLst/>
            <a:cxnLst/>
            <a:rect l="l" t="t" r="r" b="b"/>
            <a:pathLst>
              <a:path w="42124" h="14279" extrusionOk="0">
                <a:moveTo>
                  <a:pt x="1" y="1"/>
                </a:moveTo>
                <a:lnTo>
                  <a:pt x="1" y="7650"/>
                </a:lnTo>
                <a:cubicBezTo>
                  <a:pt x="12993" y="7650"/>
                  <a:pt x="10253" y="11013"/>
                  <a:pt x="23625" y="13942"/>
                </a:cubicBezTo>
                <a:cubicBezTo>
                  <a:pt x="24686" y="14173"/>
                  <a:pt x="25695" y="14279"/>
                  <a:pt x="26653" y="14279"/>
                </a:cubicBezTo>
                <a:cubicBezTo>
                  <a:pt x="37779" y="14279"/>
                  <a:pt x="42124" y="1"/>
                  <a:pt x="4212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16" name="Google Shape;116;p11"/>
          <p:cNvSpPr/>
          <p:nvPr/>
        </p:nvSpPr>
        <p:spPr>
          <a:xfrm rot="5400000">
            <a:off x="4107168" y="30455"/>
            <a:ext cx="895338" cy="9330728"/>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17" name="Google Shape;117;p11"/>
          <p:cNvSpPr txBox="1">
            <a:spLocks noGrp="1"/>
          </p:cNvSpPr>
          <p:nvPr>
            <p:ph type="title" hasCustomPrompt="1"/>
          </p:nvPr>
        </p:nvSpPr>
        <p:spPr>
          <a:xfrm rot="159">
            <a:off x="1333651" y="1746099"/>
            <a:ext cx="6476700" cy="10638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SzPts val="9600"/>
              <a:buNone/>
              <a:defRPr sz="11200">
                <a:solidFill>
                  <a:schemeClr val="lt1"/>
                </a:solidFill>
                <a:latin typeface="Times New Roman" panose="02020603050405020304" pitchFamily="18" charset="0"/>
                <a:cs typeface="Times New Roman" panose="02020603050405020304" pitchFamily="18" charset="0"/>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rPr dirty="0"/>
              <a:t>xx%</a:t>
            </a:r>
          </a:p>
        </p:txBody>
      </p:sp>
      <p:sp>
        <p:nvSpPr>
          <p:cNvPr id="118" name="Google Shape;118;p11"/>
          <p:cNvSpPr txBox="1">
            <a:spLocks noGrp="1"/>
          </p:cNvSpPr>
          <p:nvPr>
            <p:ph type="subTitle" idx="1"/>
          </p:nvPr>
        </p:nvSpPr>
        <p:spPr>
          <a:xfrm>
            <a:off x="2877525" y="3393000"/>
            <a:ext cx="3388800" cy="836400"/>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1800">
                <a:latin typeface="Comfortaa Medium"/>
                <a:ea typeface="Comfortaa Medium"/>
                <a:cs typeface="Comfortaa Medium"/>
                <a:sym typeface="Comfortaa Medium"/>
              </a:defRPr>
            </a:lvl1pPr>
            <a:lvl2pPr lvl="1" algn="ctr" rtl="0">
              <a:lnSpc>
                <a:spcPct val="100000"/>
              </a:lnSpc>
              <a:spcBef>
                <a:spcPts val="1600"/>
              </a:spcBef>
              <a:spcAft>
                <a:spcPts val="0"/>
              </a:spcAft>
              <a:buSzPts val="1300"/>
              <a:buNone/>
              <a:defRPr/>
            </a:lvl2pPr>
            <a:lvl3pPr lvl="2" algn="ctr" rtl="0">
              <a:lnSpc>
                <a:spcPct val="100000"/>
              </a:lnSpc>
              <a:spcBef>
                <a:spcPts val="1600"/>
              </a:spcBef>
              <a:spcAft>
                <a:spcPts val="0"/>
              </a:spcAft>
              <a:buSzPts val="1300"/>
              <a:buNone/>
              <a:defRPr/>
            </a:lvl3pPr>
            <a:lvl4pPr lvl="3" algn="ctr" rtl="0">
              <a:lnSpc>
                <a:spcPct val="100000"/>
              </a:lnSpc>
              <a:spcBef>
                <a:spcPts val="1600"/>
              </a:spcBef>
              <a:spcAft>
                <a:spcPts val="0"/>
              </a:spcAft>
              <a:buSzPts val="1300"/>
              <a:buNone/>
              <a:defRPr/>
            </a:lvl4pPr>
            <a:lvl5pPr lvl="4" algn="ctr" rtl="0">
              <a:lnSpc>
                <a:spcPct val="100000"/>
              </a:lnSpc>
              <a:spcBef>
                <a:spcPts val="1600"/>
              </a:spcBef>
              <a:spcAft>
                <a:spcPts val="0"/>
              </a:spcAft>
              <a:buSzPts val="1300"/>
              <a:buNone/>
              <a:defRPr/>
            </a:lvl5pPr>
            <a:lvl6pPr lvl="5" algn="ctr" rtl="0">
              <a:lnSpc>
                <a:spcPct val="100000"/>
              </a:lnSpc>
              <a:spcBef>
                <a:spcPts val="1600"/>
              </a:spcBef>
              <a:spcAft>
                <a:spcPts val="0"/>
              </a:spcAft>
              <a:buSzPts val="1300"/>
              <a:buNone/>
              <a:defRPr/>
            </a:lvl6pPr>
            <a:lvl7pPr lvl="6" algn="ctr" rtl="0">
              <a:lnSpc>
                <a:spcPct val="100000"/>
              </a:lnSpc>
              <a:spcBef>
                <a:spcPts val="1600"/>
              </a:spcBef>
              <a:spcAft>
                <a:spcPts val="0"/>
              </a:spcAft>
              <a:buSzPts val="1300"/>
              <a:buNone/>
              <a:defRPr/>
            </a:lvl7pPr>
            <a:lvl8pPr lvl="7" algn="ctr" rtl="0">
              <a:lnSpc>
                <a:spcPct val="100000"/>
              </a:lnSpc>
              <a:spcBef>
                <a:spcPts val="1600"/>
              </a:spcBef>
              <a:spcAft>
                <a:spcPts val="0"/>
              </a:spcAft>
              <a:buSzPts val="1300"/>
              <a:buNone/>
              <a:defRPr/>
            </a:lvl8pPr>
            <a:lvl9pPr lvl="8" algn="ctr" rtl="0">
              <a:lnSpc>
                <a:spcPct val="100000"/>
              </a:lnSpc>
              <a:spcBef>
                <a:spcPts val="1600"/>
              </a:spcBef>
              <a:spcAft>
                <a:spcPts val="1600"/>
              </a:spcAft>
              <a:buSzPts val="1300"/>
              <a:buNone/>
              <a:defRPr/>
            </a:lvl9pPr>
          </a:lstStyle>
          <a:p>
            <a:r>
              <a:rPr lang="en-US" smtClean="0"/>
              <a:t>Click to edit Master subtitle style</a:t>
            </a:r>
            <a:endParaRPr/>
          </a:p>
        </p:txBody>
      </p:sp>
    </p:spTree>
    <p:extLst>
      <p:ext uri="{BB962C8B-B14F-4D97-AF65-F5344CB8AC3E}">
        <p14:creationId xmlns:p14="http://schemas.microsoft.com/office/powerpoint/2010/main" val="392817205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120"/>
        <p:cNvGrpSpPr/>
        <p:nvPr/>
      </p:nvGrpSpPr>
      <p:grpSpPr>
        <a:xfrm>
          <a:off x="0" y="0"/>
          <a:ext cx="0" cy="0"/>
          <a:chOff x="0" y="0"/>
          <a:chExt cx="0" cy="0"/>
        </a:xfrm>
      </p:grpSpPr>
      <p:pic>
        <p:nvPicPr>
          <p:cNvPr id="121" name="Google Shape;121;p13"/>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22" name="Google Shape;122;p13"/>
          <p:cNvSpPr/>
          <p:nvPr/>
        </p:nvSpPr>
        <p:spPr>
          <a:xfrm>
            <a:off x="5985575" y="2"/>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23" name="Google Shape;123;p13"/>
          <p:cNvSpPr/>
          <p:nvPr/>
        </p:nvSpPr>
        <p:spPr>
          <a:xfrm>
            <a:off x="677017" y="485825"/>
            <a:ext cx="7824385" cy="634442"/>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rgbClr val="FFF5D7"/>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24" name="Google Shape;124;p13"/>
          <p:cNvSpPr txBox="1">
            <a:spLocks noGrp="1"/>
          </p:cNvSpPr>
          <p:nvPr>
            <p:ph type="title"/>
          </p:nvPr>
        </p:nvSpPr>
        <p:spPr>
          <a:xfrm>
            <a:off x="720000" y="585216"/>
            <a:ext cx="7704000" cy="4206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3200"/>
              <a:buNone/>
              <a:defRPr>
                <a:latin typeface="Times New Roman" panose="02020603050405020304" pitchFamily="18" charset="0"/>
                <a:cs typeface="Times New Roman" panose="02020603050405020304" pitchFamily="18" charset="0"/>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r>
              <a:rPr lang="en-US" smtClean="0"/>
              <a:t>Click to edit Master title style</a:t>
            </a:r>
            <a:endParaRPr dirty="0"/>
          </a:p>
        </p:txBody>
      </p:sp>
      <p:sp>
        <p:nvSpPr>
          <p:cNvPr id="125" name="Google Shape;125;p13"/>
          <p:cNvSpPr/>
          <p:nvPr/>
        </p:nvSpPr>
        <p:spPr>
          <a:xfrm rot="-10646720">
            <a:off x="8774511"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26" name="Google Shape;126;p13"/>
          <p:cNvSpPr/>
          <p:nvPr/>
        </p:nvSpPr>
        <p:spPr>
          <a:xfrm>
            <a:off x="1" y="915024"/>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27" name="Google Shape;127;p13"/>
          <p:cNvSpPr/>
          <p:nvPr/>
        </p:nvSpPr>
        <p:spPr>
          <a:xfrm>
            <a:off x="397659" y="1229852"/>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28" name="Google Shape;128;p13">
            <a:hlinkClick r:id="" action="ppaction://noaction"/>
          </p:cNvPr>
          <p:cNvSpPr txBox="1">
            <a:spLocks noGrp="1"/>
          </p:cNvSpPr>
          <p:nvPr>
            <p:ph type="title" idx="2" hasCustomPrompt="1"/>
          </p:nvPr>
        </p:nvSpPr>
        <p:spPr>
          <a:xfrm rot="1545">
            <a:off x="4762609" y="1799750"/>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sp>
        <p:nvSpPr>
          <p:cNvPr id="129" name="Google Shape;129;p13">
            <a:hlinkClick r:id="" action="ppaction://noaction"/>
          </p:cNvPr>
          <p:cNvSpPr txBox="1">
            <a:spLocks noGrp="1"/>
          </p:cNvSpPr>
          <p:nvPr>
            <p:ph type="title" idx="3"/>
          </p:nvPr>
        </p:nvSpPr>
        <p:spPr>
          <a:xfrm>
            <a:off x="1900963" y="1799600"/>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atin typeface="Times New Roman" panose="02020603050405020304" pitchFamily="18" charset="0"/>
                <a:cs typeface="Times New Roman" panose="02020603050405020304" pitchFamily="18" charset="0"/>
              </a:defRPr>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r>
              <a:rPr lang="en-US" smtClean="0"/>
              <a:t>Click to edit Master title style</a:t>
            </a:r>
            <a:endParaRPr dirty="0"/>
          </a:p>
        </p:txBody>
      </p:sp>
      <p:sp>
        <p:nvSpPr>
          <p:cNvPr id="130" name="Google Shape;130;p13">
            <a:hlinkClick r:id="" action="ppaction://noaction"/>
          </p:cNvPr>
          <p:cNvSpPr txBox="1">
            <a:spLocks noGrp="1"/>
          </p:cNvSpPr>
          <p:nvPr>
            <p:ph type="subTitle" idx="1"/>
          </p:nvPr>
        </p:nvSpPr>
        <p:spPr>
          <a:xfrm>
            <a:off x="1900963" y="2198631"/>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r>
              <a:rPr lang="en-US" smtClean="0"/>
              <a:t>Click to edit Master subtitle style</a:t>
            </a:r>
            <a:endParaRPr/>
          </a:p>
        </p:txBody>
      </p:sp>
      <p:sp>
        <p:nvSpPr>
          <p:cNvPr id="131" name="Google Shape;131;p13">
            <a:hlinkClick r:id="" action="ppaction://noaction"/>
          </p:cNvPr>
          <p:cNvSpPr txBox="1">
            <a:spLocks noGrp="1"/>
          </p:cNvSpPr>
          <p:nvPr>
            <p:ph type="title" idx="4"/>
          </p:nvPr>
        </p:nvSpPr>
        <p:spPr>
          <a:xfrm>
            <a:off x="1900963" y="3127021"/>
            <a:ext cx="2518200" cy="3852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atin typeface="Times New Roman" panose="02020603050405020304" pitchFamily="18" charset="0"/>
                <a:cs typeface="Times New Roman" panose="02020603050405020304" pitchFamily="18" charset="0"/>
              </a:defRPr>
            </a:lvl1pPr>
            <a:lvl2pPr lvl="1" algn="r" rtl="0">
              <a:spcBef>
                <a:spcPts val="0"/>
              </a:spcBef>
              <a:spcAft>
                <a:spcPts val="0"/>
              </a:spcAft>
              <a:buSzPts val="2200"/>
              <a:buNone/>
              <a:defRPr sz="2200"/>
            </a:lvl2pPr>
            <a:lvl3pPr lvl="2" algn="r" rtl="0">
              <a:spcBef>
                <a:spcPts val="0"/>
              </a:spcBef>
              <a:spcAft>
                <a:spcPts val="0"/>
              </a:spcAft>
              <a:buSzPts val="2200"/>
              <a:buNone/>
              <a:defRPr sz="2200"/>
            </a:lvl3pPr>
            <a:lvl4pPr lvl="3" algn="r" rtl="0">
              <a:spcBef>
                <a:spcPts val="0"/>
              </a:spcBef>
              <a:spcAft>
                <a:spcPts val="0"/>
              </a:spcAft>
              <a:buSzPts val="2200"/>
              <a:buNone/>
              <a:defRPr sz="2200"/>
            </a:lvl4pPr>
            <a:lvl5pPr lvl="4" algn="r" rtl="0">
              <a:spcBef>
                <a:spcPts val="0"/>
              </a:spcBef>
              <a:spcAft>
                <a:spcPts val="0"/>
              </a:spcAft>
              <a:buSzPts val="2200"/>
              <a:buNone/>
              <a:defRPr sz="2200"/>
            </a:lvl5pPr>
            <a:lvl6pPr lvl="5" algn="r" rtl="0">
              <a:spcBef>
                <a:spcPts val="0"/>
              </a:spcBef>
              <a:spcAft>
                <a:spcPts val="0"/>
              </a:spcAft>
              <a:buSzPts val="2200"/>
              <a:buNone/>
              <a:defRPr sz="2200"/>
            </a:lvl6pPr>
            <a:lvl7pPr lvl="6" algn="r" rtl="0">
              <a:spcBef>
                <a:spcPts val="0"/>
              </a:spcBef>
              <a:spcAft>
                <a:spcPts val="0"/>
              </a:spcAft>
              <a:buSzPts val="2200"/>
              <a:buNone/>
              <a:defRPr sz="2200"/>
            </a:lvl7pPr>
            <a:lvl8pPr lvl="7" algn="r" rtl="0">
              <a:spcBef>
                <a:spcPts val="0"/>
              </a:spcBef>
              <a:spcAft>
                <a:spcPts val="0"/>
              </a:spcAft>
              <a:buSzPts val="2200"/>
              <a:buNone/>
              <a:defRPr sz="2200"/>
            </a:lvl8pPr>
            <a:lvl9pPr lvl="8" algn="r" rtl="0">
              <a:spcBef>
                <a:spcPts val="0"/>
              </a:spcBef>
              <a:spcAft>
                <a:spcPts val="0"/>
              </a:spcAft>
              <a:buSzPts val="2200"/>
              <a:buNone/>
              <a:defRPr sz="2200"/>
            </a:lvl9pPr>
          </a:lstStyle>
          <a:p>
            <a:r>
              <a:rPr lang="en-US" smtClean="0"/>
              <a:t>Click to edit Master title style</a:t>
            </a:r>
            <a:endParaRPr dirty="0"/>
          </a:p>
        </p:txBody>
      </p:sp>
      <p:sp>
        <p:nvSpPr>
          <p:cNvPr id="132" name="Google Shape;132;p13">
            <a:hlinkClick r:id="" action="ppaction://noaction"/>
          </p:cNvPr>
          <p:cNvSpPr txBox="1">
            <a:spLocks noGrp="1"/>
          </p:cNvSpPr>
          <p:nvPr>
            <p:ph type="subTitle" idx="5"/>
          </p:nvPr>
        </p:nvSpPr>
        <p:spPr>
          <a:xfrm>
            <a:off x="1900963" y="3528224"/>
            <a:ext cx="2518200" cy="59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algn="r" rtl="0">
              <a:lnSpc>
                <a:spcPct val="100000"/>
              </a:lnSpc>
              <a:spcBef>
                <a:spcPts val="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r>
              <a:rPr lang="en-US" smtClean="0"/>
              <a:t>Click to edit Master subtitle style</a:t>
            </a:r>
            <a:endParaRPr/>
          </a:p>
        </p:txBody>
      </p:sp>
      <p:sp>
        <p:nvSpPr>
          <p:cNvPr id="133" name="Google Shape;133;p13">
            <a:hlinkClick r:id="" action="ppaction://noaction"/>
          </p:cNvPr>
          <p:cNvSpPr txBox="1">
            <a:spLocks noGrp="1"/>
          </p:cNvSpPr>
          <p:nvPr>
            <p:ph type="title" idx="6" hasCustomPrompt="1"/>
          </p:nvPr>
        </p:nvSpPr>
        <p:spPr>
          <a:xfrm rot="1545">
            <a:off x="4762609" y="3127171"/>
            <a:ext cx="667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sp>
        <p:nvSpPr>
          <p:cNvPr id="134" name="Google Shape;134;p13">
            <a:hlinkClick r:id="" action="ppaction://noaction"/>
          </p:cNvPr>
          <p:cNvSpPr txBox="1">
            <a:spLocks noGrp="1"/>
          </p:cNvSpPr>
          <p:nvPr>
            <p:ph type="title" idx="7"/>
          </p:nvPr>
        </p:nvSpPr>
        <p:spPr>
          <a:xfrm>
            <a:off x="5554063" y="3127021"/>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atin typeface="Times New Roman" panose="02020603050405020304" pitchFamily="18" charset="0"/>
                <a:cs typeface="Times New Roman" panose="02020603050405020304" pitchFamily="18" charset="0"/>
              </a:defRPr>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r>
              <a:rPr lang="en-US" smtClean="0"/>
              <a:t>Click to edit Master title style</a:t>
            </a:r>
            <a:endParaRPr dirty="0"/>
          </a:p>
        </p:txBody>
      </p:sp>
      <p:sp>
        <p:nvSpPr>
          <p:cNvPr id="135" name="Google Shape;135;p13">
            <a:hlinkClick r:id="" action="ppaction://noaction"/>
          </p:cNvPr>
          <p:cNvSpPr txBox="1">
            <a:spLocks noGrp="1"/>
          </p:cNvSpPr>
          <p:nvPr>
            <p:ph type="subTitle" idx="8"/>
          </p:nvPr>
        </p:nvSpPr>
        <p:spPr>
          <a:xfrm>
            <a:off x="5554059" y="3528224"/>
            <a:ext cx="2518200" cy="5931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r>
              <a:rPr lang="en-US" smtClean="0"/>
              <a:t>Click to edit Master subtitle style</a:t>
            </a:r>
            <a:endParaRPr/>
          </a:p>
        </p:txBody>
      </p:sp>
      <p:sp>
        <p:nvSpPr>
          <p:cNvPr id="136" name="Google Shape;136;p13">
            <a:hlinkClick r:id="" action="ppaction://noaction"/>
          </p:cNvPr>
          <p:cNvSpPr txBox="1">
            <a:spLocks noGrp="1"/>
          </p:cNvSpPr>
          <p:nvPr>
            <p:ph type="title" idx="9" hasCustomPrompt="1"/>
          </p:nvPr>
        </p:nvSpPr>
        <p:spPr>
          <a:xfrm rot="1538">
            <a:off x="1108153" y="1799750"/>
            <a:ext cx="670500" cy="3912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sp>
        <p:nvSpPr>
          <p:cNvPr id="137" name="Google Shape;137;p13">
            <a:hlinkClick r:id="" action="ppaction://noaction"/>
          </p:cNvPr>
          <p:cNvSpPr txBox="1">
            <a:spLocks noGrp="1"/>
          </p:cNvSpPr>
          <p:nvPr>
            <p:ph type="title" idx="13" hasCustomPrompt="1"/>
          </p:nvPr>
        </p:nvSpPr>
        <p:spPr>
          <a:xfrm rot="3107">
            <a:off x="1108153" y="3127321"/>
            <a:ext cx="663900" cy="3909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3000"/>
              <a:buNone/>
              <a:defRPr sz="3000">
                <a:solidFill>
                  <a:schemeClr val="lt1"/>
                </a:solidFill>
                <a:latin typeface="Times New Roman" panose="02020603050405020304" pitchFamily="18" charset="0"/>
                <a:cs typeface="Times New Roman" panose="02020603050405020304" pitchFamily="18" charset="0"/>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rPr dirty="0"/>
              <a:t>xx%</a:t>
            </a:r>
          </a:p>
        </p:txBody>
      </p:sp>
      <p:sp>
        <p:nvSpPr>
          <p:cNvPr id="138" name="Google Shape;138;p13">
            <a:hlinkClick r:id="" action="ppaction://noaction"/>
          </p:cNvPr>
          <p:cNvSpPr txBox="1">
            <a:spLocks noGrp="1"/>
          </p:cNvSpPr>
          <p:nvPr>
            <p:ph type="title" idx="14"/>
          </p:nvPr>
        </p:nvSpPr>
        <p:spPr>
          <a:xfrm>
            <a:off x="5554053" y="1799600"/>
            <a:ext cx="2518200" cy="381000"/>
          </a:xfrm>
          <a:prstGeom prst="rect">
            <a:avLst/>
          </a:prstGeom>
          <a:noFill/>
          <a:ln>
            <a:noFill/>
          </a:ln>
        </p:spPr>
        <p:txBody>
          <a:bodyPr spcFirstLastPara="1" wrap="square" lIns="91425" tIns="91425" rIns="91425" bIns="91425" anchor="t" anchorCtr="0">
            <a:noAutofit/>
          </a:bodyPr>
          <a:lstStyle>
            <a:lvl1pPr lvl="0" algn="l" rtl="0">
              <a:lnSpc>
                <a:spcPct val="100000"/>
              </a:lnSpc>
              <a:spcBef>
                <a:spcPts val="0"/>
              </a:spcBef>
              <a:spcAft>
                <a:spcPts val="0"/>
              </a:spcAft>
              <a:buSzPts val="2200"/>
              <a:buNone/>
              <a:defRPr sz="2000">
                <a:latin typeface="Times New Roman" panose="02020603050405020304" pitchFamily="18" charset="0"/>
                <a:cs typeface="Times New Roman" panose="02020603050405020304" pitchFamily="18" charset="0"/>
              </a:defRPr>
            </a:lvl1pPr>
            <a:lvl2pPr lvl="1" algn="l" rtl="0">
              <a:spcBef>
                <a:spcPts val="0"/>
              </a:spcBef>
              <a:spcAft>
                <a:spcPts val="0"/>
              </a:spcAft>
              <a:buSzPts val="2200"/>
              <a:buNone/>
              <a:defRPr sz="2200"/>
            </a:lvl2pPr>
            <a:lvl3pPr lvl="2" algn="l" rtl="0">
              <a:spcBef>
                <a:spcPts val="0"/>
              </a:spcBef>
              <a:spcAft>
                <a:spcPts val="0"/>
              </a:spcAft>
              <a:buSzPts val="2200"/>
              <a:buNone/>
              <a:defRPr sz="2200"/>
            </a:lvl3pPr>
            <a:lvl4pPr lvl="3" algn="l" rtl="0">
              <a:spcBef>
                <a:spcPts val="0"/>
              </a:spcBef>
              <a:spcAft>
                <a:spcPts val="0"/>
              </a:spcAft>
              <a:buSzPts val="2200"/>
              <a:buNone/>
              <a:defRPr sz="2200"/>
            </a:lvl4pPr>
            <a:lvl5pPr lvl="4" algn="l" rtl="0">
              <a:spcBef>
                <a:spcPts val="0"/>
              </a:spcBef>
              <a:spcAft>
                <a:spcPts val="0"/>
              </a:spcAft>
              <a:buSzPts val="2200"/>
              <a:buNone/>
              <a:defRPr sz="2200"/>
            </a:lvl5pPr>
            <a:lvl6pPr lvl="5" algn="l" rtl="0">
              <a:spcBef>
                <a:spcPts val="0"/>
              </a:spcBef>
              <a:spcAft>
                <a:spcPts val="0"/>
              </a:spcAft>
              <a:buSzPts val="2200"/>
              <a:buNone/>
              <a:defRPr sz="2200"/>
            </a:lvl6pPr>
            <a:lvl7pPr lvl="6" algn="l" rtl="0">
              <a:spcBef>
                <a:spcPts val="0"/>
              </a:spcBef>
              <a:spcAft>
                <a:spcPts val="0"/>
              </a:spcAft>
              <a:buSzPts val="2200"/>
              <a:buNone/>
              <a:defRPr sz="2200"/>
            </a:lvl7pPr>
            <a:lvl8pPr lvl="7" algn="l" rtl="0">
              <a:spcBef>
                <a:spcPts val="0"/>
              </a:spcBef>
              <a:spcAft>
                <a:spcPts val="0"/>
              </a:spcAft>
              <a:buSzPts val="2200"/>
              <a:buNone/>
              <a:defRPr sz="2200"/>
            </a:lvl8pPr>
            <a:lvl9pPr lvl="8" algn="l" rtl="0">
              <a:spcBef>
                <a:spcPts val="0"/>
              </a:spcBef>
              <a:spcAft>
                <a:spcPts val="0"/>
              </a:spcAft>
              <a:buSzPts val="2200"/>
              <a:buNone/>
              <a:defRPr sz="2200"/>
            </a:lvl9pPr>
          </a:lstStyle>
          <a:p>
            <a:r>
              <a:rPr lang="en-US" smtClean="0"/>
              <a:t>Click to edit Master title style</a:t>
            </a:r>
            <a:endParaRPr dirty="0"/>
          </a:p>
        </p:txBody>
      </p:sp>
      <p:sp>
        <p:nvSpPr>
          <p:cNvPr id="139" name="Google Shape;139;p13">
            <a:hlinkClick r:id="" action="ppaction://noaction"/>
          </p:cNvPr>
          <p:cNvSpPr txBox="1">
            <a:spLocks noGrp="1"/>
          </p:cNvSpPr>
          <p:nvPr>
            <p:ph type="subTitle" idx="15"/>
          </p:nvPr>
        </p:nvSpPr>
        <p:spPr>
          <a:xfrm>
            <a:off x="5554040" y="2194431"/>
            <a:ext cx="2518200" cy="597300"/>
          </a:xfrm>
          <a:prstGeom prst="rect">
            <a:avLst/>
          </a:prstGeom>
          <a:ln>
            <a:noFill/>
          </a:ln>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atin typeface="Comfortaa Medium"/>
                <a:ea typeface="Comfortaa Medium"/>
                <a:cs typeface="Comfortaa Medium"/>
                <a:sym typeface="Comfortaa Medium"/>
              </a:defRPr>
            </a:lvl1pPr>
            <a:lvl2pPr lvl="1" rtl="0">
              <a:lnSpc>
                <a:spcPct val="100000"/>
              </a:lnSpc>
              <a:spcBef>
                <a:spcPts val="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r>
              <a:rPr lang="en-US" smtClean="0"/>
              <a:t>Click to edit Master subtitle style</a:t>
            </a:r>
            <a:endParaRPr/>
          </a:p>
        </p:txBody>
      </p:sp>
    </p:spTree>
    <p:extLst>
      <p:ext uri="{BB962C8B-B14F-4D97-AF65-F5344CB8AC3E}">
        <p14:creationId xmlns:p14="http://schemas.microsoft.com/office/powerpoint/2010/main" val="237905914"/>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Quote">
    <p:bg>
      <p:bgPr>
        <a:solidFill>
          <a:srgbClr val="FECA2A">
            <a:alpha val="10270"/>
          </a:srgbClr>
        </a:solidFill>
        <a:effectLst/>
      </p:bgPr>
    </p:bg>
    <p:spTree>
      <p:nvGrpSpPr>
        <p:cNvPr id="1" name="Shape 140"/>
        <p:cNvGrpSpPr/>
        <p:nvPr/>
      </p:nvGrpSpPr>
      <p:grpSpPr>
        <a:xfrm>
          <a:off x="0" y="0"/>
          <a:ext cx="0" cy="0"/>
          <a:chOff x="0" y="0"/>
          <a:chExt cx="0" cy="0"/>
        </a:xfrm>
      </p:grpSpPr>
      <p:pic>
        <p:nvPicPr>
          <p:cNvPr id="141" name="Google Shape;141;p14"/>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42" name="Google Shape;142;p14"/>
          <p:cNvSpPr/>
          <p:nvPr/>
        </p:nvSpPr>
        <p:spPr>
          <a:xfrm>
            <a:off x="5985575" y="2"/>
            <a:ext cx="3158420" cy="2149925"/>
          </a:xfrm>
          <a:custGeom>
            <a:avLst/>
            <a:gdLst/>
            <a:ahLst/>
            <a:cxnLst/>
            <a:rect l="l" t="t" r="r" b="b"/>
            <a:pathLst>
              <a:path w="31600" h="21510" extrusionOk="0">
                <a:moveTo>
                  <a:pt x="434" y="1"/>
                </a:moveTo>
                <a:cubicBezTo>
                  <a:pt x="434" y="1"/>
                  <a:pt x="0" y="7053"/>
                  <a:pt x="11989" y="9467"/>
                </a:cubicBezTo>
                <a:cubicBezTo>
                  <a:pt x="22079" y="11501"/>
                  <a:pt x="20181" y="20886"/>
                  <a:pt x="31600" y="21510"/>
                </a:cubicBezTo>
                <a:lnTo>
                  <a:pt x="31600"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43" name="Google Shape;143;p14"/>
          <p:cNvSpPr/>
          <p:nvPr/>
        </p:nvSpPr>
        <p:spPr>
          <a:xfrm>
            <a:off x="1" y="915024"/>
            <a:ext cx="2001339" cy="422850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44" name="Google Shape;144;p14"/>
          <p:cNvSpPr/>
          <p:nvPr/>
        </p:nvSpPr>
        <p:spPr>
          <a:xfrm>
            <a:off x="397659" y="915026"/>
            <a:ext cx="8348685" cy="3598841"/>
          </a:xfrm>
          <a:custGeom>
            <a:avLst/>
            <a:gdLst/>
            <a:ahLst/>
            <a:cxnLst/>
            <a:rect l="l" t="t" r="r" b="b"/>
            <a:pathLst>
              <a:path w="199801" h="103467" extrusionOk="0">
                <a:moveTo>
                  <a:pt x="100127" y="0"/>
                </a:moveTo>
                <a:cubicBezTo>
                  <a:pt x="91281" y="0"/>
                  <a:pt x="82435" y="60"/>
                  <a:pt x="73588" y="179"/>
                </a:cubicBezTo>
                <a:cubicBezTo>
                  <a:pt x="71909" y="207"/>
                  <a:pt x="70225" y="228"/>
                  <a:pt x="68546" y="260"/>
                </a:cubicBezTo>
                <a:cubicBezTo>
                  <a:pt x="52087" y="520"/>
                  <a:pt x="35630" y="988"/>
                  <a:pt x="19162" y="1665"/>
                </a:cubicBezTo>
                <a:cubicBezTo>
                  <a:pt x="18193" y="1706"/>
                  <a:pt x="17218" y="1746"/>
                  <a:pt x="16248" y="1787"/>
                </a:cubicBezTo>
                <a:cubicBezTo>
                  <a:pt x="16028" y="1796"/>
                  <a:pt x="15812" y="1804"/>
                  <a:pt x="15593" y="1813"/>
                </a:cubicBezTo>
                <a:cubicBezTo>
                  <a:pt x="15367" y="1808"/>
                  <a:pt x="15144" y="1805"/>
                  <a:pt x="14922" y="1805"/>
                </a:cubicBezTo>
                <a:cubicBezTo>
                  <a:pt x="8389" y="1805"/>
                  <a:pt x="3600" y="4346"/>
                  <a:pt x="3305" y="11429"/>
                </a:cubicBezTo>
                <a:cubicBezTo>
                  <a:pt x="3175" y="13103"/>
                  <a:pt x="2999" y="15015"/>
                  <a:pt x="2802" y="17121"/>
                </a:cubicBezTo>
                <a:cubicBezTo>
                  <a:pt x="2766" y="17494"/>
                  <a:pt x="2730" y="17871"/>
                  <a:pt x="2698" y="18258"/>
                </a:cubicBezTo>
                <a:cubicBezTo>
                  <a:pt x="2446" y="20869"/>
                  <a:pt x="2168" y="23752"/>
                  <a:pt x="1886" y="26831"/>
                </a:cubicBezTo>
                <a:cubicBezTo>
                  <a:pt x="1840" y="27303"/>
                  <a:pt x="1800" y="27784"/>
                  <a:pt x="1755" y="28269"/>
                </a:cubicBezTo>
                <a:cubicBezTo>
                  <a:pt x="1207" y="34357"/>
                  <a:pt x="673" y="41131"/>
                  <a:pt x="373" y="48018"/>
                </a:cubicBezTo>
                <a:cubicBezTo>
                  <a:pt x="373" y="48054"/>
                  <a:pt x="373" y="48094"/>
                  <a:pt x="368" y="48130"/>
                </a:cubicBezTo>
                <a:cubicBezTo>
                  <a:pt x="54" y="55430"/>
                  <a:pt x="1" y="62856"/>
                  <a:pt x="476" y="69733"/>
                </a:cubicBezTo>
                <a:cubicBezTo>
                  <a:pt x="508" y="70211"/>
                  <a:pt x="544" y="70686"/>
                  <a:pt x="584" y="71158"/>
                </a:cubicBezTo>
                <a:cubicBezTo>
                  <a:pt x="778" y="73585"/>
                  <a:pt x="1046" y="75939"/>
                  <a:pt x="1392" y="78183"/>
                </a:cubicBezTo>
                <a:cubicBezTo>
                  <a:pt x="1441" y="78494"/>
                  <a:pt x="1491" y="78798"/>
                  <a:pt x="1540" y="79103"/>
                </a:cubicBezTo>
                <a:cubicBezTo>
                  <a:pt x="2900" y="87234"/>
                  <a:pt x="5388" y="93865"/>
                  <a:pt x="9590" y="97461"/>
                </a:cubicBezTo>
                <a:cubicBezTo>
                  <a:pt x="9612" y="97479"/>
                  <a:pt x="9639" y="97497"/>
                  <a:pt x="9661" y="97510"/>
                </a:cubicBezTo>
                <a:cubicBezTo>
                  <a:pt x="10084" y="97812"/>
                  <a:pt x="10519" y="98082"/>
                  <a:pt x="10969" y="98328"/>
                </a:cubicBezTo>
                <a:cubicBezTo>
                  <a:pt x="15026" y="100582"/>
                  <a:pt x="19993" y="100869"/>
                  <a:pt x="24693" y="101067"/>
                </a:cubicBezTo>
                <a:cubicBezTo>
                  <a:pt x="47105" y="102494"/>
                  <a:pt x="69492" y="103284"/>
                  <a:pt x="91882" y="103437"/>
                </a:cubicBezTo>
                <a:cubicBezTo>
                  <a:pt x="93916" y="103454"/>
                  <a:pt x="95946" y="103464"/>
                  <a:pt x="97980" y="103464"/>
                </a:cubicBezTo>
                <a:cubicBezTo>
                  <a:pt x="98844" y="103466"/>
                  <a:pt x="99708" y="103467"/>
                  <a:pt x="100572" y="103467"/>
                </a:cubicBezTo>
                <a:cubicBezTo>
                  <a:pt x="115757" y="103467"/>
                  <a:pt x="130944" y="103166"/>
                  <a:pt x="146138" y="102575"/>
                </a:cubicBezTo>
                <a:cubicBezTo>
                  <a:pt x="147269" y="102534"/>
                  <a:pt x="148400" y="102485"/>
                  <a:pt x="149532" y="102436"/>
                </a:cubicBezTo>
                <a:cubicBezTo>
                  <a:pt x="158219" y="102076"/>
                  <a:pt x="166911" y="101620"/>
                  <a:pt x="175602" y="101067"/>
                </a:cubicBezTo>
                <a:cubicBezTo>
                  <a:pt x="176079" y="101083"/>
                  <a:pt x="176548" y="101092"/>
                  <a:pt x="177009" y="101092"/>
                </a:cubicBezTo>
                <a:cubicBezTo>
                  <a:pt x="189730" y="101092"/>
                  <a:pt x="196027" y="94765"/>
                  <a:pt x="198103" y="83886"/>
                </a:cubicBezTo>
                <a:cubicBezTo>
                  <a:pt x="198149" y="83679"/>
                  <a:pt x="198184" y="83468"/>
                  <a:pt x="198220" y="83257"/>
                </a:cubicBezTo>
                <a:cubicBezTo>
                  <a:pt x="198561" y="81295"/>
                  <a:pt x="198773" y="79185"/>
                  <a:pt x="198863" y="76944"/>
                </a:cubicBezTo>
                <a:cubicBezTo>
                  <a:pt x="198961" y="74515"/>
                  <a:pt x="199063" y="72073"/>
                  <a:pt x="199167" y="69613"/>
                </a:cubicBezTo>
                <a:cubicBezTo>
                  <a:pt x="199185" y="69230"/>
                  <a:pt x="199204" y="68850"/>
                  <a:pt x="199216" y="68468"/>
                </a:cubicBezTo>
                <a:cubicBezTo>
                  <a:pt x="199294" y="66627"/>
                  <a:pt x="199370" y="64781"/>
                  <a:pt x="199441" y="62927"/>
                </a:cubicBezTo>
                <a:cubicBezTo>
                  <a:pt x="199455" y="62560"/>
                  <a:pt x="199468" y="62191"/>
                  <a:pt x="199482" y="61823"/>
                </a:cubicBezTo>
                <a:cubicBezTo>
                  <a:pt x="199657" y="57027"/>
                  <a:pt x="199787" y="52202"/>
                  <a:pt x="199800" y="47376"/>
                </a:cubicBezTo>
                <a:lnTo>
                  <a:pt x="199800" y="45902"/>
                </a:lnTo>
                <a:cubicBezTo>
                  <a:pt x="199785" y="39540"/>
                  <a:pt x="199557" y="33189"/>
                  <a:pt x="198957" y="26923"/>
                </a:cubicBezTo>
                <a:cubicBezTo>
                  <a:pt x="198934" y="26685"/>
                  <a:pt x="198912" y="26448"/>
                  <a:pt x="198885" y="26209"/>
                </a:cubicBezTo>
                <a:cubicBezTo>
                  <a:pt x="198603" y="23400"/>
                  <a:pt x="198243" y="20607"/>
                  <a:pt x="197790" y="17837"/>
                </a:cubicBezTo>
                <a:cubicBezTo>
                  <a:pt x="197660" y="17050"/>
                  <a:pt x="197521" y="16265"/>
                  <a:pt x="197378" y="15479"/>
                </a:cubicBezTo>
                <a:cubicBezTo>
                  <a:pt x="196855" y="12633"/>
                  <a:pt x="196228" y="9817"/>
                  <a:pt x="195482" y="7034"/>
                </a:cubicBezTo>
                <a:cubicBezTo>
                  <a:pt x="195401" y="6738"/>
                  <a:pt x="195321" y="6442"/>
                  <a:pt x="195240" y="6150"/>
                </a:cubicBezTo>
                <a:cubicBezTo>
                  <a:pt x="194044" y="1903"/>
                  <a:pt x="187660" y="1599"/>
                  <a:pt x="182861" y="1599"/>
                </a:cubicBezTo>
                <a:cubicBezTo>
                  <a:pt x="182058" y="1599"/>
                  <a:pt x="181300" y="1607"/>
                  <a:pt x="180617" y="1607"/>
                </a:cubicBezTo>
                <a:cubicBezTo>
                  <a:pt x="180110" y="1607"/>
                  <a:pt x="179644" y="1603"/>
                  <a:pt x="179234" y="1586"/>
                </a:cubicBezTo>
                <a:cubicBezTo>
                  <a:pt x="173166" y="1345"/>
                  <a:pt x="167098" y="1143"/>
                  <a:pt x="161029" y="942"/>
                </a:cubicBezTo>
                <a:cubicBezTo>
                  <a:pt x="159943" y="907"/>
                  <a:pt x="158861" y="876"/>
                  <a:pt x="157774" y="844"/>
                </a:cubicBezTo>
                <a:cubicBezTo>
                  <a:pt x="138554" y="281"/>
                  <a:pt x="119341" y="0"/>
                  <a:pt x="100127" y="0"/>
                </a:cubicBezTo>
                <a:close/>
              </a:path>
            </a:pathLst>
          </a:custGeom>
          <a:solidFill>
            <a:srgbClr val="FFF5D7"/>
          </a:solidFill>
          <a:ln>
            <a:noFill/>
          </a:ln>
          <a:effectLst>
            <a:outerShdw blurRad="200025" dist="28575"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45" name="Google Shape;145;p14"/>
          <p:cNvSpPr txBox="1">
            <a:spLocks noGrp="1"/>
          </p:cNvSpPr>
          <p:nvPr>
            <p:ph type="title"/>
          </p:nvPr>
        </p:nvSpPr>
        <p:spPr>
          <a:xfrm rot="-1044">
            <a:off x="3090951" y="3495633"/>
            <a:ext cx="2962200" cy="3306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800"/>
              <a:buNone/>
              <a:defRPr sz="2400">
                <a:solidFill>
                  <a:schemeClr val="lt1"/>
                </a:solidFill>
                <a:latin typeface="Times New Roman" panose="02020603050405020304" pitchFamily="18" charset="0"/>
                <a:cs typeface="Times New Roman" panose="02020603050405020304" pitchFamily="18" charset="0"/>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a:r>
              <a:rPr lang="en-US" smtClean="0"/>
              <a:t>Click to edit Master title style</a:t>
            </a:r>
            <a:endParaRPr dirty="0"/>
          </a:p>
        </p:txBody>
      </p:sp>
      <p:sp>
        <p:nvSpPr>
          <p:cNvPr id="146" name="Google Shape;146;p14"/>
          <p:cNvSpPr txBox="1">
            <a:spLocks noGrp="1"/>
          </p:cNvSpPr>
          <p:nvPr>
            <p:ph type="subTitle" idx="1"/>
          </p:nvPr>
        </p:nvSpPr>
        <p:spPr>
          <a:xfrm>
            <a:off x="1952451" y="1612275"/>
            <a:ext cx="5239200" cy="169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300"/>
              <a:buNone/>
              <a:defRPr sz="2400"/>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r>
              <a:rPr lang="en-US" smtClean="0"/>
              <a:t>Click to edit Master subtitle style</a:t>
            </a:r>
            <a:endParaRPr/>
          </a:p>
        </p:txBody>
      </p:sp>
      <p:sp>
        <p:nvSpPr>
          <p:cNvPr id="147" name="Google Shape;147;p14"/>
          <p:cNvSpPr/>
          <p:nvPr/>
        </p:nvSpPr>
        <p:spPr>
          <a:xfrm rot="-10646720">
            <a:off x="8774511" y="2375895"/>
            <a:ext cx="306568" cy="306608"/>
          </a:xfrm>
          <a:custGeom>
            <a:avLst/>
            <a:gdLst/>
            <a:ahLst/>
            <a:cxnLst/>
            <a:rect l="l" t="t" r="r" b="b"/>
            <a:pathLst>
              <a:path w="7731" h="7732" extrusionOk="0">
                <a:moveTo>
                  <a:pt x="3852" y="1"/>
                </a:moveTo>
                <a:cubicBezTo>
                  <a:pt x="1709" y="1"/>
                  <a:pt x="0" y="1737"/>
                  <a:pt x="0" y="3880"/>
                </a:cubicBezTo>
                <a:cubicBezTo>
                  <a:pt x="0" y="5995"/>
                  <a:pt x="1709" y="7731"/>
                  <a:pt x="3852" y="7731"/>
                </a:cubicBezTo>
                <a:cubicBezTo>
                  <a:pt x="5995" y="7731"/>
                  <a:pt x="7731" y="5995"/>
                  <a:pt x="7731" y="3880"/>
                </a:cubicBezTo>
                <a:cubicBezTo>
                  <a:pt x="7731" y="1737"/>
                  <a:pt x="5995" y="1"/>
                  <a:pt x="3852"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Tree>
    <p:extLst>
      <p:ext uri="{BB962C8B-B14F-4D97-AF65-F5344CB8AC3E}">
        <p14:creationId xmlns:p14="http://schemas.microsoft.com/office/powerpoint/2010/main" val="62799379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p:cSld name="1_Section header">
    <p:spTree>
      <p:nvGrpSpPr>
        <p:cNvPr id="1" name="Shape 148"/>
        <p:cNvGrpSpPr/>
        <p:nvPr/>
      </p:nvGrpSpPr>
      <p:grpSpPr>
        <a:xfrm>
          <a:off x="0" y="0"/>
          <a:ext cx="0" cy="0"/>
          <a:chOff x="0" y="0"/>
          <a:chExt cx="0" cy="0"/>
        </a:xfrm>
      </p:grpSpPr>
      <p:pic>
        <p:nvPicPr>
          <p:cNvPr id="149" name="Google Shape;149;p15"/>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50" name="Google Shape;150;p15"/>
          <p:cNvSpPr/>
          <p:nvPr/>
        </p:nvSpPr>
        <p:spPr>
          <a:xfrm>
            <a:off x="7307707" y="-6170881"/>
            <a:ext cx="1884228" cy="11338565"/>
          </a:xfrm>
          <a:custGeom>
            <a:avLst/>
            <a:gdLst/>
            <a:ahLst/>
            <a:cxnLst/>
            <a:rect l="l" t="t" r="r" b="b"/>
            <a:pathLst>
              <a:path w="10444" h="62848" extrusionOk="0">
                <a:moveTo>
                  <a:pt x="10443" y="0"/>
                </a:moveTo>
                <a:cubicBezTo>
                  <a:pt x="10443" y="0"/>
                  <a:pt x="4205" y="4639"/>
                  <a:pt x="6646" y="20506"/>
                </a:cubicBezTo>
                <a:cubicBezTo>
                  <a:pt x="9060" y="36346"/>
                  <a:pt x="1031" y="36943"/>
                  <a:pt x="516" y="50071"/>
                </a:cubicBezTo>
                <a:cubicBezTo>
                  <a:pt x="1" y="62530"/>
                  <a:pt x="9404" y="62847"/>
                  <a:pt x="10364" y="62847"/>
                </a:cubicBezTo>
                <a:cubicBezTo>
                  <a:pt x="10416" y="62847"/>
                  <a:pt x="10443" y="62846"/>
                  <a:pt x="10443" y="62846"/>
                </a:cubicBezTo>
                <a:lnTo>
                  <a:pt x="10443" y="24439"/>
                </a:lnTo>
                <a:lnTo>
                  <a:pt x="1044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52" name="Google Shape;152;p15"/>
          <p:cNvSpPr txBox="1">
            <a:spLocks noGrp="1"/>
          </p:cNvSpPr>
          <p:nvPr>
            <p:ph type="title" hasCustomPrompt="1"/>
          </p:nvPr>
        </p:nvSpPr>
        <p:spPr>
          <a:xfrm>
            <a:off x="7168251" y="981250"/>
            <a:ext cx="1255800" cy="892200"/>
          </a:xfrm>
          <a:prstGeom prst="rect">
            <a:avLst/>
          </a:prstGeom>
          <a:noFill/>
          <a:ln>
            <a:noFill/>
          </a:ln>
        </p:spPr>
        <p:txBody>
          <a:bodyPr spcFirstLastPara="1" wrap="square" lIns="91425" tIns="91425" rIns="91425" bIns="91425" anchor="t" anchorCtr="0">
            <a:noAutofit/>
          </a:bodyPr>
          <a:lstStyle>
            <a:lvl1pPr lvl="0" algn="r" rtl="0">
              <a:spcBef>
                <a:spcPts val="0"/>
              </a:spcBef>
              <a:spcAft>
                <a:spcPts val="0"/>
              </a:spcAft>
              <a:buSzPts val="6000"/>
              <a:buNone/>
              <a:defRPr sz="7500">
                <a:solidFill>
                  <a:schemeClr val="lt1"/>
                </a:solidFill>
                <a:latin typeface="Times New Roman" panose="02020603050405020304" pitchFamily="18" charset="0"/>
                <a:cs typeface="Times New Roman" panose="02020603050405020304" pitchFamily="18" charset="0"/>
              </a:defRPr>
            </a:lvl1pPr>
            <a:lvl2pPr lvl="1" algn="r" rtl="0">
              <a:spcBef>
                <a:spcPts val="0"/>
              </a:spcBef>
              <a:spcAft>
                <a:spcPts val="0"/>
              </a:spcAft>
              <a:buSzPts val="6000"/>
              <a:buNone/>
              <a:defRPr sz="6000"/>
            </a:lvl2pPr>
            <a:lvl3pPr lvl="2" algn="r" rtl="0">
              <a:spcBef>
                <a:spcPts val="0"/>
              </a:spcBef>
              <a:spcAft>
                <a:spcPts val="0"/>
              </a:spcAft>
              <a:buSzPts val="6000"/>
              <a:buNone/>
              <a:defRPr sz="6000"/>
            </a:lvl3pPr>
            <a:lvl4pPr lvl="3" algn="r" rtl="0">
              <a:spcBef>
                <a:spcPts val="0"/>
              </a:spcBef>
              <a:spcAft>
                <a:spcPts val="0"/>
              </a:spcAft>
              <a:buSzPts val="6000"/>
              <a:buNone/>
              <a:defRPr sz="6000"/>
            </a:lvl4pPr>
            <a:lvl5pPr lvl="4" algn="r" rtl="0">
              <a:spcBef>
                <a:spcPts val="0"/>
              </a:spcBef>
              <a:spcAft>
                <a:spcPts val="0"/>
              </a:spcAft>
              <a:buSzPts val="6000"/>
              <a:buNone/>
              <a:defRPr sz="6000"/>
            </a:lvl5pPr>
            <a:lvl6pPr lvl="5" algn="r" rtl="0">
              <a:spcBef>
                <a:spcPts val="0"/>
              </a:spcBef>
              <a:spcAft>
                <a:spcPts val="0"/>
              </a:spcAft>
              <a:buSzPts val="6000"/>
              <a:buNone/>
              <a:defRPr sz="6000"/>
            </a:lvl6pPr>
            <a:lvl7pPr lvl="6" algn="r" rtl="0">
              <a:spcBef>
                <a:spcPts val="0"/>
              </a:spcBef>
              <a:spcAft>
                <a:spcPts val="0"/>
              </a:spcAft>
              <a:buSzPts val="6000"/>
              <a:buNone/>
              <a:defRPr sz="6000"/>
            </a:lvl7pPr>
            <a:lvl8pPr lvl="7" algn="r" rtl="0">
              <a:spcBef>
                <a:spcPts val="0"/>
              </a:spcBef>
              <a:spcAft>
                <a:spcPts val="0"/>
              </a:spcAft>
              <a:buSzPts val="6000"/>
              <a:buNone/>
              <a:defRPr sz="6000"/>
            </a:lvl8pPr>
            <a:lvl9pPr lvl="8" algn="r" rtl="0">
              <a:spcBef>
                <a:spcPts val="0"/>
              </a:spcBef>
              <a:spcAft>
                <a:spcPts val="0"/>
              </a:spcAft>
              <a:buSzPts val="6000"/>
              <a:buNone/>
              <a:defRPr sz="6000"/>
            </a:lvl9pPr>
          </a:lstStyle>
          <a:p>
            <a:r>
              <a:rPr dirty="0"/>
              <a:t>xx%</a:t>
            </a:r>
          </a:p>
        </p:txBody>
      </p:sp>
      <p:sp>
        <p:nvSpPr>
          <p:cNvPr id="153" name="Google Shape;153;p15"/>
          <p:cNvSpPr txBox="1">
            <a:spLocks noGrp="1"/>
          </p:cNvSpPr>
          <p:nvPr>
            <p:ph type="subTitle" idx="1"/>
          </p:nvPr>
        </p:nvSpPr>
        <p:spPr>
          <a:xfrm rot="461">
            <a:off x="3953451" y="3876213"/>
            <a:ext cx="4470600" cy="418800"/>
          </a:xfrm>
          <a:prstGeom prst="rect">
            <a:avLst/>
          </a:prstGeom>
          <a:noFill/>
          <a:ln>
            <a:noFill/>
          </a:ln>
        </p:spPr>
        <p:txBody>
          <a:bodyPr spcFirstLastPara="1" wrap="square" lIns="91425" tIns="91425" rIns="91425" bIns="91425" anchor="t" anchorCtr="0">
            <a:noAutofit/>
          </a:bodyPr>
          <a:lstStyle>
            <a:lvl1pPr lvl="0" algn="r"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algn="r" rtl="0">
              <a:lnSpc>
                <a:spcPct val="100000"/>
              </a:lnSpc>
              <a:spcBef>
                <a:spcPts val="1600"/>
              </a:spcBef>
              <a:spcAft>
                <a:spcPts val="0"/>
              </a:spcAft>
              <a:buSzPts val="1300"/>
              <a:buNone/>
              <a:defRPr/>
            </a:lvl2pPr>
            <a:lvl3pPr lvl="2" algn="r" rtl="0">
              <a:lnSpc>
                <a:spcPct val="100000"/>
              </a:lnSpc>
              <a:spcBef>
                <a:spcPts val="1600"/>
              </a:spcBef>
              <a:spcAft>
                <a:spcPts val="0"/>
              </a:spcAft>
              <a:buSzPts val="1300"/>
              <a:buNone/>
              <a:defRPr/>
            </a:lvl3pPr>
            <a:lvl4pPr lvl="3" algn="r" rtl="0">
              <a:lnSpc>
                <a:spcPct val="100000"/>
              </a:lnSpc>
              <a:spcBef>
                <a:spcPts val="1600"/>
              </a:spcBef>
              <a:spcAft>
                <a:spcPts val="0"/>
              </a:spcAft>
              <a:buSzPts val="1300"/>
              <a:buNone/>
              <a:defRPr/>
            </a:lvl4pPr>
            <a:lvl5pPr lvl="4" algn="r" rtl="0">
              <a:lnSpc>
                <a:spcPct val="100000"/>
              </a:lnSpc>
              <a:spcBef>
                <a:spcPts val="1600"/>
              </a:spcBef>
              <a:spcAft>
                <a:spcPts val="0"/>
              </a:spcAft>
              <a:buSzPts val="1300"/>
              <a:buNone/>
              <a:defRPr/>
            </a:lvl5pPr>
            <a:lvl6pPr lvl="5" algn="r" rtl="0">
              <a:lnSpc>
                <a:spcPct val="100000"/>
              </a:lnSpc>
              <a:spcBef>
                <a:spcPts val="1600"/>
              </a:spcBef>
              <a:spcAft>
                <a:spcPts val="0"/>
              </a:spcAft>
              <a:buSzPts val="1300"/>
              <a:buNone/>
              <a:defRPr/>
            </a:lvl6pPr>
            <a:lvl7pPr lvl="6" algn="r" rtl="0">
              <a:lnSpc>
                <a:spcPct val="100000"/>
              </a:lnSpc>
              <a:spcBef>
                <a:spcPts val="1600"/>
              </a:spcBef>
              <a:spcAft>
                <a:spcPts val="0"/>
              </a:spcAft>
              <a:buSzPts val="1300"/>
              <a:buNone/>
              <a:defRPr/>
            </a:lvl7pPr>
            <a:lvl8pPr lvl="7" algn="r" rtl="0">
              <a:lnSpc>
                <a:spcPct val="100000"/>
              </a:lnSpc>
              <a:spcBef>
                <a:spcPts val="1600"/>
              </a:spcBef>
              <a:spcAft>
                <a:spcPts val="0"/>
              </a:spcAft>
              <a:buSzPts val="1300"/>
              <a:buNone/>
              <a:defRPr/>
            </a:lvl8pPr>
            <a:lvl9pPr lvl="8" algn="r" rtl="0">
              <a:lnSpc>
                <a:spcPct val="100000"/>
              </a:lnSpc>
              <a:spcBef>
                <a:spcPts val="1600"/>
              </a:spcBef>
              <a:spcAft>
                <a:spcPts val="1600"/>
              </a:spcAft>
              <a:buSzPts val="1300"/>
              <a:buNone/>
              <a:defRPr/>
            </a:lvl9pPr>
          </a:lstStyle>
          <a:p>
            <a:r>
              <a:rPr lang="en-US" smtClean="0"/>
              <a:t>Click to edit Master subtitle style</a:t>
            </a:r>
            <a:endParaRPr/>
          </a:p>
        </p:txBody>
      </p:sp>
      <p:sp>
        <p:nvSpPr>
          <p:cNvPr id="154" name="Google Shape;154;p15"/>
          <p:cNvSpPr txBox="1">
            <a:spLocks noGrp="1"/>
          </p:cNvSpPr>
          <p:nvPr>
            <p:ph type="title" idx="2"/>
          </p:nvPr>
        </p:nvSpPr>
        <p:spPr>
          <a:xfrm>
            <a:off x="3402651" y="2598863"/>
            <a:ext cx="5021400" cy="802200"/>
          </a:xfrm>
          <a:prstGeom prst="rect">
            <a:avLst/>
          </a:prstGeom>
        </p:spPr>
        <p:txBody>
          <a:bodyPr spcFirstLastPara="1" wrap="square" lIns="91425" tIns="91425" rIns="91425" bIns="91425" anchor="t" anchorCtr="0">
            <a:noAutofit/>
          </a:bodyPr>
          <a:lstStyle>
            <a:lvl1pPr lvl="0" algn="r" rtl="0">
              <a:spcBef>
                <a:spcPts val="0"/>
              </a:spcBef>
              <a:spcAft>
                <a:spcPts val="0"/>
              </a:spcAft>
              <a:buSzPts val="3600"/>
              <a:buNone/>
              <a:defRPr sz="6000">
                <a:solidFill>
                  <a:schemeClr val="lt1"/>
                </a:solidFill>
                <a:latin typeface="Times New Roman" panose="02020603050405020304" pitchFamily="18" charset="0"/>
                <a:cs typeface="Times New Roman" panose="02020603050405020304" pitchFamily="18" charset="0"/>
              </a:defRPr>
            </a:lvl1pPr>
            <a:lvl2pPr lvl="1" algn="r" rtl="0">
              <a:spcBef>
                <a:spcPts val="0"/>
              </a:spcBef>
              <a:spcAft>
                <a:spcPts val="0"/>
              </a:spcAft>
              <a:buSzPts val="3600"/>
              <a:buNone/>
              <a:defRPr sz="3600"/>
            </a:lvl2pPr>
            <a:lvl3pPr lvl="2" algn="r" rtl="0">
              <a:spcBef>
                <a:spcPts val="0"/>
              </a:spcBef>
              <a:spcAft>
                <a:spcPts val="0"/>
              </a:spcAft>
              <a:buSzPts val="3600"/>
              <a:buNone/>
              <a:defRPr sz="3600"/>
            </a:lvl3pPr>
            <a:lvl4pPr lvl="3" algn="r" rtl="0">
              <a:spcBef>
                <a:spcPts val="0"/>
              </a:spcBef>
              <a:spcAft>
                <a:spcPts val="0"/>
              </a:spcAft>
              <a:buSzPts val="3600"/>
              <a:buNone/>
              <a:defRPr sz="3600"/>
            </a:lvl4pPr>
            <a:lvl5pPr lvl="4" algn="r" rtl="0">
              <a:spcBef>
                <a:spcPts val="0"/>
              </a:spcBef>
              <a:spcAft>
                <a:spcPts val="0"/>
              </a:spcAft>
              <a:buSzPts val="3600"/>
              <a:buNone/>
              <a:defRPr sz="3600"/>
            </a:lvl5pPr>
            <a:lvl6pPr lvl="5" algn="r" rtl="0">
              <a:spcBef>
                <a:spcPts val="0"/>
              </a:spcBef>
              <a:spcAft>
                <a:spcPts val="0"/>
              </a:spcAft>
              <a:buSzPts val="3600"/>
              <a:buNone/>
              <a:defRPr sz="3600"/>
            </a:lvl6pPr>
            <a:lvl7pPr lvl="6" algn="r" rtl="0">
              <a:spcBef>
                <a:spcPts val="0"/>
              </a:spcBef>
              <a:spcAft>
                <a:spcPts val="0"/>
              </a:spcAft>
              <a:buSzPts val="3600"/>
              <a:buNone/>
              <a:defRPr sz="3600"/>
            </a:lvl7pPr>
            <a:lvl8pPr lvl="7" algn="r" rtl="0">
              <a:spcBef>
                <a:spcPts val="0"/>
              </a:spcBef>
              <a:spcAft>
                <a:spcPts val="0"/>
              </a:spcAft>
              <a:buSzPts val="3600"/>
              <a:buNone/>
              <a:defRPr sz="3600"/>
            </a:lvl8pPr>
            <a:lvl9pPr lvl="8" algn="r" rtl="0">
              <a:spcBef>
                <a:spcPts val="0"/>
              </a:spcBef>
              <a:spcAft>
                <a:spcPts val="0"/>
              </a:spcAft>
              <a:buSzPts val="3600"/>
              <a:buNone/>
              <a:defRPr sz="3600"/>
            </a:lvl9pPr>
          </a:lstStyle>
          <a:p>
            <a:r>
              <a:rPr lang="en-US" smtClean="0"/>
              <a:t>Click to edit Master title style</a:t>
            </a:r>
            <a:endParaRPr dirty="0"/>
          </a:p>
        </p:txBody>
      </p:sp>
      <p:sp>
        <p:nvSpPr>
          <p:cNvPr id="155" name="Google Shape;155;p15"/>
          <p:cNvSpPr/>
          <p:nvPr/>
        </p:nvSpPr>
        <p:spPr>
          <a:xfrm>
            <a:off x="1" y="-1255425"/>
            <a:ext cx="3546507" cy="7493197"/>
          </a:xfrm>
          <a:custGeom>
            <a:avLst/>
            <a:gdLst/>
            <a:ahLst/>
            <a:cxnLst/>
            <a:rect l="l" t="t" r="r" b="b"/>
            <a:pathLst>
              <a:path w="21863" h="46193" extrusionOk="0">
                <a:moveTo>
                  <a:pt x="1" y="1"/>
                </a:moveTo>
                <a:lnTo>
                  <a:pt x="1" y="46192"/>
                </a:lnTo>
                <a:lnTo>
                  <a:pt x="13617" y="46192"/>
                </a:lnTo>
                <a:cubicBezTo>
                  <a:pt x="13617" y="46192"/>
                  <a:pt x="21863" y="33960"/>
                  <a:pt x="17306" y="26202"/>
                </a:cubicBezTo>
                <a:cubicBezTo>
                  <a:pt x="12749" y="18445"/>
                  <a:pt x="12749" y="22730"/>
                  <a:pt x="11664" y="12559"/>
                </a:cubicBezTo>
                <a:cubicBezTo>
                  <a:pt x="10606" y="2387"/>
                  <a:pt x="1" y="1"/>
                  <a:pt x="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Tree>
    <p:extLst>
      <p:ext uri="{BB962C8B-B14F-4D97-AF65-F5344CB8AC3E}">
        <p14:creationId xmlns:p14="http://schemas.microsoft.com/office/powerpoint/2010/main" val="424709015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1">
  <p:cSld name="Section header 1">
    <p:spTree>
      <p:nvGrpSpPr>
        <p:cNvPr id="1" name="Shape 156"/>
        <p:cNvGrpSpPr/>
        <p:nvPr/>
      </p:nvGrpSpPr>
      <p:grpSpPr>
        <a:xfrm>
          <a:off x="0" y="0"/>
          <a:ext cx="0" cy="0"/>
          <a:chOff x="0" y="0"/>
          <a:chExt cx="0" cy="0"/>
        </a:xfrm>
      </p:grpSpPr>
      <p:pic>
        <p:nvPicPr>
          <p:cNvPr id="157" name="Google Shape;157;p16"/>
          <p:cNvPicPr preferRelativeResize="0"/>
          <p:nvPr/>
        </p:nvPicPr>
        <p:blipFill>
          <a:blip r:embed="rId2">
            <a:alphaModFix amt="50000"/>
          </a:blip>
          <a:stretch>
            <a:fillRect/>
          </a:stretch>
        </p:blipFill>
        <p:spPr>
          <a:xfrm>
            <a:off x="4000" y="1"/>
            <a:ext cx="9143997" cy="5143499"/>
          </a:xfrm>
          <a:prstGeom prst="rect">
            <a:avLst/>
          </a:prstGeom>
          <a:noFill/>
          <a:ln>
            <a:noFill/>
          </a:ln>
        </p:spPr>
      </p:pic>
      <p:sp>
        <p:nvSpPr>
          <p:cNvPr id="158" name="Google Shape;158;p16"/>
          <p:cNvSpPr/>
          <p:nvPr/>
        </p:nvSpPr>
        <p:spPr>
          <a:xfrm>
            <a:off x="4579105" y="-240970"/>
            <a:ext cx="4564839" cy="5436692"/>
          </a:xfrm>
          <a:custGeom>
            <a:avLst/>
            <a:gdLst/>
            <a:ahLst/>
            <a:cxnLst/>
            <a:rect l="l" t="t" r="r" b="b"/>
            <a:pathLst>
              <a:path w="39792" h="47392" extrusionOk="0">
                <a:moveTo>
                  <a:pt x="35354" y="0"/>
                </a:moveTo>
                <a:cubicBezTo>
                  <a:pt x="30943" y="0"/>
                  <a:pt x="24629" y="1336"/>
                  <a:pt x="23165" y="8659"/>
                </a:cubicBezTo>
                <a:cubicBezTo>
                  <a:pt x="20832" y="20186"/>
                  <a:pt x="23816" y="23550"/>
                  <a:pt x="11908" y="29625"/>
                </a:cubicBezTo>
                <a:cubicBezTo>
                  <a:pt x="1" y="35674"/>
                  <a:pt x="1981" y="47392"/>
                  <a:pt x="1981" y="47392"/>
                </a:cubicBezTo>
                <a:lnTo>
                  <a:pt x="39792" y="47392"/>
                </a:lnTo>
                <a:lnTo>
                  <a:pt x="39792" y="440"/>
                </a:lnTo>
                <a:cubicBezTo>
                  <a:pt x="39792" y="440"/>
                  <a:pt x="37887" y="0"/>
                  <a:pt x="3535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59" name="Google Shape;159;p16"/>
          <p:cNvSpPr/>
          <p:nvPr/>
        </p:nvSpPr>
        <p:spPr>
          <a:xfrm>
            <a:off x="0" y="114225"/>
            <a:ext cx="1935787" cy="5807034"/>
          </a:xfrm>
          <a:custGeom>
            <a:avLst/>
            <a:gdLst/>
            <a:ahLst/>
            <a:cxnLst/>
            <a:rect l="l" t="t" r="r" b="b"/>
            <a:pathLst>
              <a:path w="11990" h="35968" extrusionOk="0">
                <a:moveTo>
                  <a:pt x="1642" y="0"/>
                </a:moveTo>
                <a:cubicBezTo>
                  <a:pt x="651" y="0"/>
                  <a:pt x="1" y="83"/>
                  <a:pt x="1" y="83"/>
                </a:cubicBezTo>
                <a:lnTo>
                  <a:pt x="1" y="35967"/>
                </a:lnTo>
                <a:cubicBezTo>
                  <a:pt x="10389" y="34801"/>
                  <a:pt x="6375" y="28617"/>
                  <a:pt x="6592" y="21077"/>
                </a:cubicBezTo>
                <a:cubicBezTo>
                  <a:pt x="6836" y="13563"/>
                  <a:pt x="11990" y="12505"/>
                  <a:pt x="11474" y="7026"/>
                </a:cubicBezTo>
                <a:cubicBezTo>
                  <a:pt x="10902" y="771"/>
                  <a:pt x="4675" y="0"/>
                  <a:pt x="1642"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60" name="Google Shape;160;p16"/>
          <p:cNvSpPr/>
          <p:nvPr/>
        </p:nvSpPr>
        <p:spPr>
          <a:xfrm>
            <a:off x="674875" y="848202"/>
            <a:ext cx="1450408" cy="1223689"/>
          </a:xfrm>
          <a:custGeom>
            <a:avLst/>
            <a:gdLst/>
            <a:ahLst/>
            <a:cxnLst/>
            <a:rect l="l" t="t" r="r" b="b"/>
            <a:pathLst>
              <a:path w="13852" h="13539" extrusionOk="0">
                <a:moveTo>
                  <a:pt x="6804" y="1"/>
                </a:moveTo>
                <a:cubicBezTo>
                  <a:pt x="6711" y="1"/>
                  <a:pt x="6619" y="1"/>
                  <a:pt x="6526" y="2"/>
                </a:cubicBezTo>
                <a:cubicBezTo>
                  <a:pt x="5168" y="14"/>
                  <a:pt x="3797" y="168"/>
                  <a:pt x="2439" y="168"/>
                </a:cubicBezTo>
                <a:cubicBezTo>
                  <a:pt x="2313" y="168"/>
                  <a:pt x="2186" y="167"/>
                  <a:pt x="2060" y="164"/>
                </a:cubicBezTo>
                <a:cubicBezTo>
                  <a:pt x="2032" y="163"/>
                  <a:pt x="2005" y="163"/>
                  <a:pt x="1977" y="163"/>
                </a:cubicBezTo>
                <a:cubicBezTo>
                  <a:pt x="1531" y="163"/>
                  <a:pt x="1041" y="249"/>
                  <a:pt x="734" y="597"/>
                </a:cubicBezTo>
                <a:cubicBezTo>
                  <a:pt x="338" y="1049"/>
                  <a:pt x="407" y="1829"/>
                  <a:pt x="351" y="2391"/>
                </a:cubicBezTo>
                <a:cubicBezTo>
                  <a:pt x="199" y="3909"/>
                  <a:pt x="80" y="5430"/>
                  <a:pt x="34" y="6956"/>
                </a:cubicBezTo>
                <a:cubicBezTo>
                  <a:pt x="0" y="8044"/>
                  <a:pt x="8" y="9140"/>
                  <a:pt x="175" y="10217"/>
                </a:cubicBezTo>
                <a:cubicBezTo>
                  <a:pt x="307" y="11063"/>
                  <a:pt x="510" y="12323"/>
                  <a:pt x="1269" y="12867"/>
                </a:cubicBezTo>
                <a:cubicBezTo>
                  <a:pt x="1834" y="13272"/>
                  <a:pt x="2570" y="13317"/>
                  <a:pt x="3263" y="13346"/>
                </a:cubicBezTo>
                <a:cubicBezTo>
                  <a:pt x="4522" y="13399"/>
                  <a:pt x="5760" y="13539"/>
                  <a:pt x="7024" y="13539"/>
                </a:cubicBezTo>
                <a:cubicBezTo>
                  <a:pt x="7090" y="13539"/>
                  <a:pt x="7157" y="13538"/>
                  <a:pt x="7223" y="13537"/>
                </a:cubicBezTo>
                <a:cubicBezTo>
                  <a:pt x="8592" y="13520"/>
                  <a:pt x="9960" y="13425"/>
                  <a:pt x="11322" y="13283"/>
                </a:cubicBezTo>
                <a:cubicBezTo>
                  <a:pt x="12252" y="13186"/>
                  <a:pt x="13013" y="12553"/>
                  <a:pt x="13344" y="11689"/>
                </a:cubicBezTo>
                <a:cubicBezTo>
                  <a:pt x="13533" y="11198"/>
                  <a:pt x="13600" y="10669"/>
                  <a:pt x="13647" y="10143"/>
                </a:cubicBezTo>
                <a:cubicBezTo>
                  <a:pt x="13651" y="10095"/>
                  <a:pt x="13655" y="10047"/>
                  <a:pt x="13658" y="10000"/>
                </a:cubicBezTo>
                <a:cubicBezTo>
                  <a:pt x="13851" y="7634"/>
                  <a:pt x="13819" y="5244"/>
                  <a:pt x="13553" y="2884"/>
                </a:cubicBezTo>
                <a:cubicBezTo>
                  <a:pt x="13505" y="2456"/>
                  <a:pt x="13473" y="2010"/>
                  <a:pt x="13382" y="1588"/>
                </a:cubicBezTo>
                <a:cubicBezTo>
                  <a:pt x="13327" y="1330"/>
                  <a:pt x="13281" y="816"/>
                  <a:pt x="13124" y="613"/>
                </a:cubicBezTo>
                <a:cubicBezTo>
                  <a:pt x="12821" y="223"/>
                  <a:pt x="12261" y="177"/>
                  <a:pt x="11768" y="164"/>
                </a:cubicBezTo>
                <a:cubicBezTo>
                  <a:pt x="10111" y="113"/>
                  <a:pt x="8463" y="1"/>
                  <a:pt x="68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700" b="1">
              <a:solidFill>
                <a:schemeClr val="lt1"/>
              </a:solidFill>
              <a:latin typeface="Comfortaa"/>
              <a:ea typeface="Comfortaa"/>
              <a:cs typeface="Comfortaa"/>
              <a:sym typeface="Comfortaa"/>
            </a:endParaRPr>
          </a:p>
        </p:txBody>
      </p:sp>
      <p:sp>
        <p:nvSpPr>
          <p:cNvPr id="161" name="Google Shape;161;p16"/>
          <p:cNvSpPr/>
          <p:nvPr/>
        </p:nvSpPr>
        <p:spPr>
          <a:xfrm>
            <a:off x="210208" y="2439201"/>
            <a:ext cx="4897821" cy="1856100"/>
          </a:xfrm>
          <a:custGeom>
            <a:avLst/>
            <a:gdLst/>
            <a:ahLst/>
            <a:cxnLst/>
            <a:rect l="l" t="t" r="r" b="b"/>
            <a:pathLst>
              <a:path w="197411" h="63747" extrusionOk="0">
                <a:moveTo>
                  <a:pt x="172204" y="1"/>
                </a:moveTo>
                <a:cubicBezTo>
                  <a:pt x="165679" y="1"/>
                  <a:pt x="158736" y="881"/>
                  <a:pt x="153008" y="984"/>
                </a:cubicBezTo>
                <a:cubicBezTo>
                  <a:pt x="135283" y="1302"/>
                  <a:pt x="117610" y="1444"/>
                  <a:pt x="99947" y="1444"/>
                </a:cubicBezTo>
                <a:cubicBezTo>
                  <a:pt x="74106" y="1444"/>
                  <a:pt x="48287" y="1140"/>
                  <a:pt x="22361" y="635"/>
                </a:cubicBezTo>
                <a:cubicBezTo>
                  <a:pt x="22154" y="631"/>
                  <a:pt x="21950" y="629"/>
                  <a:pt x="21747" y="629"/>
                </a:cubicBezTo>
                <a:cubicBezTo>
                  <a:pt x="0" y="629"/>
                  <a:pt x="763" y="23672"/>
                  <a:pt x="1281" y="40389"/>
                </a:cubicBezTo>
                <a:cubicBezTo>
                  <a:pt x="1484" y="47006"/>
                  <a:pt x="877" y="56893"/>
                  <a:pt x="8110" y="60225"/>
                </a:cubicBezTo>
                <a:cubicBezTo>
                  <a:pt x="9992" y="61093"/>
                  <a:pt x="12091" y="61339"/>
                  <a:pt x="14151" y="61540"/>
                </a:cubicBezTo>
                <a:cubicBezTo>
                  <a:pt x="34552" y="63526"/>
                  <a:pt x="55319" y="63746"/>
                  <a:pt x="75945" y="63746"/>
                </a:cubicBezTo>
                <a:cubicBezTo>
                  <a:pt x="81811" y="63746"/>
                  <a:pt x="87665" y="63728"/>
                  <a:pt x="93495" y="63728"/>
                </a:cubicBezTo>
                <a:cubicBezTo>
                  <a:pt x="94374" y="63728"/>
                  <a:pt x="95252" y="63729"/>
                  <a:pt x="96129" y="63730"/>
                </a:cubicBezTo>
                <a:cubicBezTo>
                  <a:pt x="96812" y="63731"/>
                  <a:pt x="97495" y="63731"/>
                  <a:pt x="98178" y="63731"/>
                </a:cubicBezTo>
                <a:cubicBezTo>
                  <a:pt x="125539" y="63731"/>
                  <a:pt x="152903" y="63127"/>
                  <a:pt x="180237" y="61881"/>
                </a:cubicBezTo>
                <a:cubicBezTo>
                  <a:pt x="197411" y="61098"/>
                  <a:pt x="196639" y="41671"/>
                  <a:pt x="195103" y="27025"/>
                </a:cubicBezTo>
                <a:cubicBezTo>
                  <a:pt x="194743" y="23591"/>
                  <a:pt x="194341" y="20419"/>
                  <a:pt x="194117" y="17814"/>
                </a:cubicBezTo>
                <a:cubicBezTo>
                  <a:pt x="193518" y="10817"/>
                  <a:pt x="189745" y="3065"/>
                  <a:pt x="182409" y="1100"/>
                </a:cubicBezTo>
                <a:cubicBezTo>
                  <a:pt x="179323" y="272"/>
                  <a:pt x="175828" y="1"/>
                  <a:pt x="172204" y="1"/>
                </a:cubicBezTo>
                <a:close/>
              </a:path>
            </a:pathLst>
          </a:custGeom>
          <a:solidFill>
            <a:schemeClr val="accent3"/>
          </a:solidFill>
          <a:ln>
            <a:noFill/>
          </a:ln>
          <a:effectLst>
            <a:outerShdw blurRad="200025" dist="19050" dir="5400000" algn="bl" rotWithShape="0">
              <a:srgbClr val="000000">
                <a:alpha val="1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700"/>
          </a:p>
        </p:txBody>
      </p:sp>
      <p:sp>
        <p:nvSpPr>
          <p:cNvPr id="162" name="Google Shape;162;p16"/>
          <p:cNvSpPr txBox="1">
            <a:spLocks noGrp="1"/>
          </p:cNvSpPr>
          <p:nvPr>
            <p:ph type="title"/>
          </p:nvPr>
        </p:nvSpPr>
        <p:spPr>
          <a:xfrm>
            <a:off x="720000" y="2618500"/>
            <a:ext cx="4998000" cy="707400"/>
          </a:xfrm>
          <a:prstGeom prst="rect">
            <a:avLst/>
          </a:prstGeom>
        </p:spPr>
        <p:txBody>
          <a:bodyPr spcFirstLastPara="1" wrap="square" lIns="91425" tIns="91425" rIns="91425" bIns="91425" anchor="t" anchorCtr="0">
            <a:noAutofit/>
          </a:bodyPr>
          <a:lstStyle>
            <a:lvl1pPr lvl="0" algn="l" rtl="0">
              <a:spcBef>
                <a:spcPts val="0"/>
              </a:spcBef>
              <a:spcAft>
                <a:spcPts val="0"/>
              </a:spcAft>
              <a:buSzPts val="3600"/>
              <a:buNone/>
              <a:defRPr sz="6000">
                <a:solidFill>
                  <a:schemeClr val="lt1"/>
                </a:solidFill>
                <a:latin typeface="Times New Roman" panose="02020603050405020304" pitchFamily="18" charset="0"/>
                <a:cs typeface="Times New Roman" panose="02020603050405020304" pitchFamily="18" charset="0"/>
              </a:defRPr>
            </a:lvl1pPr>
            <a:lvl2pPr lvl="1" algn="l" rtl="0">
              <a:spcBef>
                <a:spcPts val="0"/>
              </a:spcBef>
              <a:spcAft>
                <a:spcPts val="0"/>
              </a:spcAft>
              <a:buSzPts val="3600"/>
              <a:buNone/>
              <a:defRPr sz="3600"/>
            </a:lvl2pPr>
            <a:lvl3pPr lvl="2" algn="l" rtl="0">
              <a:spcBef>
                <a:spcPts val="0"/>
              </a:spcBef>
              <a:spcAft>
                <a:spcPts val="0"/>
              </a:spcAft>
              <a:buSzPts val="3600"/>
              <a:buNone/>
              <a:defRPr sz="3600"/>
            </a:lvl3pPr>
            <a:lvl4pPr lvl="3" algn="l" rtl="0">
              <a:spcBef>
                <a:spcPts val="0"/>
              </a:spcBef>
              <a:spcAft>
                <a:spcPts val="0"/>
              </a:spcAft>
              <a:buSzPts val="3600"/>
              <a:buNone/>
              <a:defRPr sz="3600"/>
            </a:lvl4pPr>
            <a:lvl5pPr lvl="4" algn="l" rtl="0">
              <a:spcBef>
                <a:spcPts val="0"/>
              </a:spcBef>
              <a:spcAft>
                <a:spcPts val="0"/>
              </a:spcAft>
              <a:buSzPts val="3600"/>
              <a:buNone/>
              <a:defRPr sz="3600"/>
            </a:lvl5pPr>
            <a:lvl6pPr lvl="5" algn="l" rtl="0">
              <a:spcBef>
                <a:spcPts val="0"/>
              </a:spcBef>
              <a:spcAft>
                <a:spcPts val="0"/>
              </a:spcAft>
              <a:buSzPts val="3600"/>
              <a:buNone/>
              <a:defRPr sz="3600"/>
            </a:lvl6pPr>
            <a:lvl7pPr lvl="6" algn="l" rtl="0">
              <a:spcBef>
                <a:spcPts val="0"/>
              </a:spcBef>
              <a:spcAft>
                <a:spcPts val="0"/>
              </a:spcAft>
              <a:buSzPts val="3600"/>
              <a:buNone/>
              <a:defRPr sz="3600"/>
            </a:lvl7pPr>
            <a:lvl8pPr lvl="7" algn="l" rtl="0">
              <a:spcBef>
                <a:spcPts val="0"/>
              </a:spcBef>
              <a:spcAft>
                <a:spcPts val="0"/>
              </a:spcAft>
              <a:buSzPts val="3600"/>
              <a:buNone/>
              <a:defRPr sz="3600"/>
            </a:lvl8pPr>
            <a:lvl9pPr lvl="8" algn="l" rtl="0">
              <a:spcBef>
                <a:spcPts val="0"/>
              </a:spcBef>
              <a:spcAft>
                <a:spcPts val="0"/>
              </a:spcAft>
              <a:buSzPts val="3600"/>
              <a:buNone/>
              <a:defRPr sz="3600"/>
            </a:lvl9pPr>
          </a:lstStyle>
          <a:p>
            <a:r>
              <a:rPr lang="en-US" smtClean="0"/>
              <a:t>Click to edit Master title style</a:t>
            </a:r>
            <a:endParaRPr dirty="0"/>
          </a:p>
        </p:txBody>
      </p:sp>
      <p:sp>
        <p:nvSpPr>
          <p:cNvPr id="163" name="Google Shape;163;p16"/>
          <p:cNvSpPr txBox="1">
            <a:spLocks noGrp="1"/>
          </p:cNvSpPr>
          <p:nvPr>
            <p:ph type="title" idx="2" hasCustomPrompt="1"/>
          </p:nvPr>
        </p:nvSpPr>
        <p:spPr>
          <a:xfrm>
            <a:off x="720001" y="1015000"/>
            <a:ext cx="1460700" cy="8328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6000"/>
              <a:buNone/>
              <a:defRPr sz="7500">
                <a:solidFill>
                  <a:schemeClr val="lt1"/>
                </a:solidFill>
                <a:latin typeface="Times New Roman" panose="02020603050405020304" pitchFamily="18" charset="0"/>
                <a:cs typeface="Times New Roman" panose="02020603050405020304" pitchFamily="18" charset="0"/>
              </a:defRPr>
            </a:lvl1pPr>
            <a:lvl2pPr lvl="1" algn="l" rtl="0">
              <a:spcBef>
                <a:spcPts val="0"/>
              </a:spcBef>
              <a:spcAft>
                <a:spcPts val="0"/>
              </a:spcAft>
              <a:buSzPts val="6000"/>
              <a:buNone/>
              <a:defRPr sz="6000"/>
            </a:lvl2pPr>
            <a:lvl3pPr lvl="2" algn="l" rtl="0">
              <a:spcBef>
                <a:spcPts val="0"/>
              </a:spcBef>
              <a:spcAft>
                <a:spcPts val="0"/>
              </a:spcAft>
              <a:buSzPts val="6000"/>
              <a:buNone/>
              <a:defRPr sz="6000"/>
            </a:lvl3pPr>
            <a:lvl4pPr lvl="3" algn="l" rtl="0">
              <a:spcBef>
                <a:spcPts val="0"/>
              </a:spcBef>
              <a:spcAft>
                <a:spcPts val="0"/>
              </a:spcAft>
              <a:buSzPts val="6000"/>
              <a:buNone/>
              <a:defRPr sz="6000"/>
            </a:lvl4pPr>
            <a:lvl5pPr lvl="4" algn="l" rtl="0">
              <a:spcBef>
                <a:spcPts val="0"/>
              </a:spcBef>
              <a:spcAft>
                <a:spcPts val="0"/>
              </a:spcAft>
              <a:buSzPts val="6000"/>
              <a:buNone/>
              <a:defRPr sz="6000"/>
            </a:lvl5pPr>
            <a:lvl6pPr lvl="5" algn="l" rtl="0">
              <a:spcBef>
                <a:spcPts val="0"/>
              </a:spcBef>
              <a:spcAft>
                <a:spcPts val="0"/>
              </a:spcAft>
              <a:buSzPts val="6000"/>
              <a:buNone/>
              <a:defRPr sz="6000"/>
            </a:lvl6pPr>
            <a:lvl7pPr lvl="6" algn="l" rtl="0">
              <a:spcBef>
                <a:spcPts val="0"/>
              </a:spcBef>
              <a:spcAft>
                <a:spcPts val="0"/>
              </a:spcAft>
              <a:buSzPts val="6000"/>
              <a:buNone/>
              <a:defRPr sz="6000"/>
            </a:lvl7pPr>
            <a:lvl8pPr lvl="7" algn="l" rtl="0">
              <a:spcBef>
                <a:spcPts val="0"/>
              </a:spcBef>
              <a:spcAft>
                <a:spcPts val="0"/>
              </a:spcAft>
              <a:buSzPts val="6000"/>
              <a:buNone/>
              <a:defRPr sz="6000"/>
            </a:lvl8pPr>
            <a:lvl9pPr lvl="8" algn="l" rtl="0">
              <a:spcBef>
                <a:spcPts val="0"/>
              </a:spcBef>
              <a:spcAft>
                <a:spcPts val="0"/>
              </a:spcAft>
              <a:buSzPts val="6000"/>
              <a:buNone/>
              <a:defRPr sz="6000"/>
            </a:lvl9pPr>
          </a:lstStyle>
          <a:p>
            <a:r>
              <a:rPr dirty="0"/>
              <a:t>xx%</a:t>
            </a:r>
          </a:p>
        </p:txBody>
      </p:sp>
      <p:sp>
        <p:nvSpPr>
          <p:cNvPr id="164" name="Google Shape;164;p16"/>
          <p:cNvSpPr txBox="1">
            <a:spLocks noGrp="1"/>
          </p:cNvSpPr>
          <p:nvPr>
            <p:ph type="subTitle" idx="1"/>
          </p:nvPr>
        </p:nvSpPr>
        <p:spPr>
          <a:xfrm rot="461">
            <a:off x="720000" y="3646650"/>
            <a:ext cx="4470600" cy="418800"/>
          </a:xfrm>
          <a:prstGeom prst="rect">
            <a:avLst/>
          </a:prstGeom>
          <a:noFill/>
          <a:ln>
            <a:noFill/>
          </a:ln>
        </p:spPr>
        <p:txBody>
          <a:bodyPr spcFirstLastPara="1" wrap="square" lIns="91425" tIns="91425" rIns="91425" bIns="91425" anchor="t" anchorCtr="0">
            <a:noAutofit/>
          </a:bodyPr>
          <a:lstStyle>
            <a:lvl1pPr lvl="0" rtl="0">
              <a:lnSpc>
                <a:spcPct val="100000"/>
              </a:lnSpc>
              <a:spcBef>
                <a:spcPts val="0"/>
              </a:spcBef>
              <a:spcAft>
                <a:spcPts val="0"/>
              </a:spcAft>
              <a:buSzPts val="1300"/>
              <a:buNone/>
              <a:defRPr sz="1400">
                <a:latin typeface="Comfortaa SemiBold"/>
                <a:ea typeface="Comfortaa SemiBold"/>
                <a:cs typeface="Comfortaa SemiBold"/>
                <a:sym typeface="Comfortaa SemiBold"/>
              </a:defRPr>
            </a:lvl1pPr>
            <a:lvl2pPr lvl="1" rtl="0">
              <a:lnSpc>
                <a:spcPct val="100000"/>
              </a:lnSpc>
              <a:spcBef>
                <a:spcPts val="1600"/>
              </a:spcBef>
              <a:spcAft>
                <a:spcPts val="0"/>
              </a:spcAft>
              <a:buSzPts val="1300"/>
              <a:buNone/>
              <a:defRPr/>
            </a:lvl2pPr>
            <a:lvl3pPr lvl="2" rtl="0">
              <a:lnSpc>
                <a:spcPct val="100000"/>
              </a:lnSpc>
              <a:spcBef>
                <a:spcPts val="1600"/>
              </a:spcBef>
              <a:spcAft>
                <a:spcPts val="0"/>
              </a:spcAft>
              <a:buSzPts val="1300"/>
              <a:buNone/>
              <a:defRPr/>
            </a:lvl3pPr>
            <a:lvl4pPr lvl="3" rtl="0">
              <a:lnSpc>
                <a:spcPct val="100000"/>
              </a:lnSpc>
              <a:spcBef>
                <a:spcPts val="1600"/>
              </a:spcBef>
              <a:spcAft>
                <a:spcPts val="0"/>
              </a:spcAft>
              <a:buSzPts val="1300"/>
              <a:buNone/>
              <a:defRPr/>
            </a:lvl4pPr>
            <a:lvl5pPr lvl="4" rtl="0">
              <a:lnSpc>
                <a:spcPct val="100000"/>
              </a:lnSpc>
              <a:spcBef>
                <a:spcPts val="1600"/>
              </a:spcBef>
              <a:spcAft>
                <a:spcPts val="0"/>
              </a:spcAft>
              <a:buSzPts val="1300"/>
              <a:buNone/>
              <a:defRPr/>
            </a:lvl5pPr>
            <a:lvl6pPr lvl="5" rtl="0">
              <a:lnSpc>
                <a:spcPct val="100000"/>
              </a:lnSpc>
              <a:spcBef>
                <a:spcPts val="1600"/>
              </a:spcBef>
              <a:spcAft>
                <a:spcPts val="0"/>
              </a:spcAft>
              <a:buSzPts val="1300"/>
              <a:buNone/>
              <a:defRPr/>
            </a:lvl6pPr>
            <a:lvl7pPr lvl="6" rtl="0">
              <a:lnSpc>
                <a:spcPct val="100000"/>
              </a:lnSpc>
              <a:spcBef>
                <a:spcPts val="1600"/>
              </a:spcBef>
              <a:spcAft>
                <a:spcPts val="0"/>
              </a:spcAft>
              <a:buSzPts val="1300"/>
              <a:buNone/>
              <a:defRPr/>
            </a:lvl7pPr>
            <a:lvl8pPr lvl="7" rtl="0">
              <a:lnSpc>
                <a:spcPct val="100000"/>
              </a:lnSpc>
              <a:spcBef>
                <a:spcPts val="1600"/>
              </a:spcBef>
              <a:spcAft>
                <a:spcPts val="0"/>
              </a:spcAft>
              <a:buSzPts val="1300"/>
              <a:buNone/>
              <a:defRPr/>
            </a:lvl8pPr>
            <a:lvl9pPr lvl="8" rtl="0">
              <a:lnSpc>
                <a:spcPct val="100000"/>
              </a:lnSpc>
              <a:spcBef>
                <a:spcPts val="1600"/>
              </a:spcBef>
              <a:spcAft>
                <a:spcPts val="1600"/>
              </a:spcAft>
              <a:buSzPts val="1300"/>
              <a:buNone/>
              <a:defRPr/>
            </a:lvl9pPr>
          </a:lstStyle>
          <a:p>
            <a:r>
              <a:rPr lang="en-US" smtClean="0"/>
              <a:t>Click to edit Master subtitle style</a:t>
            </a:r>
            <a:endParaRPr/>
          </a:p>
        </p:txBody>
      </p:sp>
    </p:spTree>
    <p:extLst>
      <p:ext uri="{BB962C8B-B14F-4D97-AF65-F5344CB8AC3E}">
        <p14:creationId xmlns:p14="http://schemas.microsoft.com/office/powerpoint/2010/main" val="2903980221"/>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CA2A">
            <a:alpha val="10270"/>
          </a:srgbClr>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0000"/>
            <a:ext cx="7704000" cy="558300"/>
          </a:xfrm>
          <a:prstGeom prst="rect">
            <a:avLst/>
          </a:prstGeom>
          <a:noFill/>
          <a:ln>
            <a:noFill/>
          </a:ln>
        </p:spPr>
        <p:txBody>
          <a:bodyPr spcFirstLastPara="1" wrap="square" lIns="91425" tIns="91425" rIns="91425" bIns="91425" anchor="t" anchorCtr="0">
            <a:noAutofit/>
          </a:bodyPr>
          <a:lstStyle>
            <a:lvl1pPr lvl="0" algn="ctr" rtl="0">
              <a:lnSpc>
                <a:spcPct val="70000"/>
              </a:lnSpc>
              <a:spcBef>
                <a:spcPts val="0"/>
              </a:spcBef>
              <a:spcAft>
                <a:spcPts val="0"/>
              </a:spcAft>
              <a:buClr>
                <a:schemeClr val="dk1"/>
              </a:buClr>
              <a:buSzPts val="3200"/>
              <a:buFont typeface="Mali Medium"/>
              <a:buNone/>
              <a:defRPr sz="3200">
                <a:solidFill>
                  <a:schemeClr val="dk1"/>
                </a:solidFill>
                <a:latin typeface="Mali Medium"/>
                <a:ea typeface="Mali Medium"/>
                <a:cs typeface="Mali Medium"/>
                <a:sym typeface="Mali Medium"/>
              </a:defRPr>
            </a:lvl1pPr>
            <a:lvl2pPr lvl="1"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2pPr>
            <a:lvl3pPr lvl="2"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3pPr>
            <a:lvl4pPr lvl="3"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4pPr>
            <a:lvl5pPr lvl="4"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5pPr>
            <a:lvl6pPr lvl="5"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6pPr>
            <a:lvl7pPr lvl="6"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7pPr>
            <a:lvl8pPr lvl="7"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8pPr>
            <a:lvl9pPr lvl="8" algn="ctr" rtl="0">
              <a:lnSpc>
                <a:spcPct val="70000"/>
              </a:lnSpc>
              <a:spcBef>
                <a:spcPts val="0"/>
              </a:spcBef>
              <a:spcAft>
                <a:spcPts val="0"/>
              </a:spcAft>
              <a:buClr>
                <a:schemeClr val="dk1"/>
              </a:buClr>
              <a:buSzPts val="3200"/>
              <a:buFont typeface="Single Day"/>
              <a:buNone/>
              <a:defRPr sz="3200" b="1">
                <a:solidFill>
                  <a:schemeClr val="dk1"/>
                </a:solidFill>
                <a:latin typeface="Single Day"/>
                <a:ea typeface="Single Day"/>
                <a:cs typeface="Single Day"/>
                <a:sym typeface="Single Day"/>
              </a:defRPr>
            </a:lvl9pPr>
          </a:lstStyle>
          <a:p>
            <a:endParaRPr dirty="0"/>
          </a:p>
        </p:txBody>
      </p:sp>
      <p:sp>
        <p:nvSpPr>
          <p:cNvPr id="7" name="Google Shape;7;p1"/>
          <p:cNvSpPr txBox="1">
            <a:spLocks noGrp="1"/>
          </p:cNvSpPr>
          <p:nvPr>
            <p:ph type="body" idx="1"/>
          </p:nvPr>
        </p:nvSpPr>
        <p:spPr>
          <a:xfrm>
            <a:off x="720000" y="1237083"/>
            <a:ext cx="7704000" cy="3366300"/>
          </a:xfrm>
          <a:prstGeom prst="rect">
            <a:avLst/>
          </a:prstGeom>
          <a:noFill/>
          <a:ln>
            <a:noFill/>
          </a:ln>
        </p:spPr>
        <p:txBody>
          <a:bodyPr spcFirstLastPara="1" wrap="square" lIns="91425" tIns="91425" rIns="91425" bIns="91425" anchor="t" anchorCtr="0">
            <a:noAutofit/>
          </a:bodyPr>
          <a:lstStyle>
            <a:lvl1pPr marL="457200" lvl="0" indent="-311150">
              <a:lnSpc>
                <a:spcPct val="100000"/>
              </a:lnSpc>
              <a:spcBef>
                <a:spcPts val="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1pPr>
            <a:lvl2pPr marL="914400" lvl="1"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2pPr>
            <a:lvl3pPr marL="1371600" lvl="2"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3pPr>
            <a:lvl4pPr marL="1828800" lvl="3"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4pPr>
            <a:lvl5pPr marL="2286000" lvl="4"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5pPr>
            <a:lvl6pPr marL="2743200" lvl="5"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6pPr>
            <a:lvl7pPr marL="3200400" lvl="6"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7pPr>
            <a:lvl8pPr marL="3657600" lvl="7" indent="-311150">
              <a:lnSpc>
                <a:spcPct val="100000"/>
              </a:lnSpc>
              <a:spcBef>
                <a:spcPts val="1600"/>
              </a:spcBef>
              <a:spcAft>
                <a:spcPts val="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8pPr>
            <a:lvl9pPr marL="4114800" lvl="8" indent="-311150">
              <a:lnSpc>
                <a:spcPct val="100000"/>
              </a:lnSpc>
              <a:spcBef>
                <a:spcPts val="1600"/>
              </a:spcBef>
              <a:spcAft>
                <a:spcPts val="1600"/>
              </a:spcAft>
              <a:buClr>
                <a:schemeClr val="dk1"/>
              </a:buClr>
              <a:buSzPts val="1300"/>
              <a:buFont typeface="Comfortaa Light"/>
              <a:buChar char="■"/>
              <a:defRPr sz="1300">
                <a:solidFill>
                  <a:schemeClr val="dk1"/>
                </a:solidFill>
                <a:latin typeface="Comfortaa Light"/>
                <a:ea typeface="Comfortaa Light"/>
                <a:cs typeface="Comfortaa Light"/>
                <a:sym typeface="Comfortaa Light"/>
              </a:defRPr>
            </a:lvl9pPr>
          </a:lstStyle>
          <a:p>
            <a:endParaRPr/>
          </a:p>
        </p:txBody>
      </p:sp>
    </p:spTree>
    <p:extLst>
      <p:ext uri="{BB962C8B-B14F-4D97-AF65-F5344CB8AC3E}">
        <p14:creationId xmlns:p14="http://schemas.microsoft.com/office/powerpoint/2010/main" val="3440392401"/>
      </p:ext>
    </p:extLst>
  </p:cSld>
  <p:clrMap bg1="lt1" tx1="dk1" bg2="dk2" tx2="lt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 id="2147483720" r:id="rId20"/>
    <p:sldLayoutId id="2147483721" r:id="rId21"/>
    <p:sldLayoutId id="2147483722" r:id="rId22"/>
    <p:sldLayoutId id="2147483724" r:id="rId23"/>
  </p:sldLayoutIdLst>
  <p:transition spd="slow">
    <p:push dir="u"/>
  </p:transition>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3.gif"/><Relationship Id="rId4" Type="http://schemas.openxmlformats.org/officeDocument/2006/relationships/image" Target="../media/image12.w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480064"/>
            <a:ext cx="9069598" cy="2250351"/>
          </a:xfrm>
          <a:extLst/>
        </p:spPr>
        <p:txBody>
          <a:bodyPr/>
          <a:lstStyle/>
          <a:p>
            <a:pPr algn="ctr">
              <a:lnSpc>
                <a:spcPct val="150000"/>
              </a:lnSpc>
              <a:defRPr/>
            </a:pPr>
            <a:r>
              <a:rPr lang="vi-VN" sz="3200" b="1" kern="10" spc="50" dirty="0" smtClean="0">
                <a:ln w="0"/>
                <a:solidFill>
                  <a:schemeClr val="tx1"/>
                </a:solidFill>
                <a:effectLst>
                  <a:innerShdw blurRad="63500" dist="50800" dir="13500000">
                    <a:srgbClr val="000000">
                      <a:alpha val="50000"/>
                    </a:srgbClr>
                  </a:innerShdw>
                </a:effectLst>
              </a:rPr>
              <a:t>CHỦ </a:t>
            </a:r>
            <a:r>
              <a:rPr lang="vi-VN" sz="3200" b="1" kern="10" spc="50">
                <a:ln w="0"/>
                <a:solidFill>
                  <a:schemeClr val="tx1"/>
                </a:solidFill>
                <a:effectLst>
                  <a:innerShdw blurRad="63500" dist="50800" dir="13500000">
                    <a:srgbClr val="000000">
                      <a:alpha val="50000"/>
                    </a:srgbClr>
                  </a:innerShdw>
                </a:effectLst>
              </a:rPr>
              <a:t>ĐỀ </a:t>
            </a:r>
            <a:r>
              <a:rPr lang="en-US" sz="3200" b="1" kern="10" spc="50" dirty="0">
                <a:ln w="0"/>
                <a:solidFill>
                  <a:schemeClr val="tx1"/>
                </a:solidFill>
                <a:effectLst>
                  <a:innerShdw blurRad="63500" dist="50800" dir="13500000">
                    <a:srgbClr val="000000">
                      <a:alpha val="50000"/>
                    </a:srgbClr>
                  </a:innerShdw>
                </a:effectLst>
              </a:rPr>
              <a:t>1</a:t>
            </a:r>
            <a:r>
              <a:rPr lang="en-US" sz="3200" b="1" kern="10" spc="50" smtClean="0">
                <a:ln w="0"/>
                <a:solidFill>
                  <a:schemeClr val="tx1"/>
                </a:solidFill>
                <a:effectLst>
                  <a:innerShdw blurRad="63500" dist="50800" dir="13500000">
                    <a:srgbClr val="000000">
                      <a:alpha val="50000"/>
                    </a:srgbClr>
                  </a:innerShdw>
                </a:effectLst>
              </a:rPr>
              <a:t>: </a:t>
            </a:r>
            <a:r>
              <a:rPr lang="vi-VN" sz="3200" b="1" kern="10" spc="50" smtClean="0">
                <a:ln w="0"/>
                <a:solidFill>
                  <a:schemeClr val="tx1"/>
                </a:solidFill>
                <a:effectLst>
                  <a:innerShdw blurRad="63500" dist="50800" dir="13500000">
                    <a:srgbClr val="000000">
                      <a:alpha val="50000"/>
                    </a:srgbClr>
                  </a:innerShdw>
                </a:effectLst>
              </a:rPr>
              <a:t> </a:t>
            </a:r>
            <a:r>
              <a:rPr lang="en-US" sz="3200" b="1" kern="10" spc="50" smtClean="0">
                <a:ln w="0"/>
                <a:solidFill>
                  <a:schemeClr val="tx1"/>
                </a:solidFill>
                <a:effectLst>
                  <a:innerShdw blurRad="63500" dist="50800" dir="13500000">
                    <a:srgbClr val="000000">
                      <a:alpha val="50000"/>
                    </a:srgbClr>
                  </a:innerShdw>
                </a:effectLst>
              </a:rPr>
              <a:t>PHẢN ỨNG HÓA HỌC</a:t>
            </a:r>
            <a:br>
              <a:rPr lang="en-US" sz="3200" b="1" kern="10" spc="50" smtClean="0">
                <a:ln w="0"/>
                <a:solidFill>
                  <a:schemeClr val="tx1"/>
                </a:solidFill>
                <a:effectLst>
                  <a:innerShdw blurRad="63500" dist="50800" dir="13500000">
                    <a:srgbClr val="000000">
                      <a:alpha val="50000"/>
                    </a:srgbClr>
                  </a:innerShdw>
                </a:effectLst>
              </a:rPr>
            </a:br>
            <a:r>
              <a:rPr lang="en-US" sz="3200" b="1" spc="50" smtClean="0">
                <a:ln w="0"/>
                <a:solidFill>
                  <a:schemeClr val="tx1"/>
                </a:solidFill>
                <a:effectLst>
                  <a:innerShdw blurRad="63500" dist="50800" dir="13500000">
                    <a:srgbClr val="000000">
                      <a:alpha val="50000"/>
                    </a:srgbClr>
                  </a:innerShdw>
                </a:effectLst>
              </a:rPr>
              <a:t>BÀI 3: </a:t>
            </a:r>
            <a:r>
              <a:rPr lang="vi-VN" sz="3200" b="1" spc="50">
                <a:ln w="0"/>
                <a:solidFill>
                  <a:schemeClr val="tx1"/>
                </a:solidFill>
                <a:effectLst>
                  <a:innerShdw blurRad="63500" dist="50800" dir="13500000">
                    <a:srgbClr val="000000">
                      <a:alpha val="50000"/>
                    </a:srgbClr>
                  </a:innerShdw>
                </a:effectLst>
              </a:rPr>
              <a:t>ĐỊNH LUẬT BẢO TOÀN </a:t>
            </a:r>
            <a:r>
              <a:rPr lang="vi-VN" sz="3200" b="1" spc="50" smtClean="0">
                <a:ln w="0"/>
                <a:solidFill>
                  <a:schemeClr val="tx1"/>
                </a:solidFill>
                <a:effectLst>
                  <a:innerShdw blurRad="63500" dist="50800" dir="13500000">
                    <a:srgbClr val="000000">
                      <a:alpha val="50000"/>
                    </a:srgbClr>
                  </a:innerShdw>
                </a:effectLst>
              </a:rPr>
              <a:t>KHỐI</a:t>
            </a:r>
            <a:r>
              <a:rPr lang="en-US" sz="3200" b="1" spc="50" smtClean="0">
                <a:ln w="0"/>
                <a:solidFill>
                  <a:schemeClr val="tx1"/>
                </a:solidFill>
                <a:effectLst>
                  <a:innerShdw blurRad="63500" dist="50800" dir="13500000">
                    <a:srgbClr val="000000">
                      <a:alpha val="50000"/>
                    </a:srgbClr>
                  </a:innerShdw>
                </a:effectLst>
              </a:rPr>
              <a:t> </a:t>
            </a:r>
            <a:r>
              <a:rPr lang="vi-VN" sz="3200" b="1" spc="50" smtClean="0">
                <a:ln w="0"/>
                <a:solidFill>
                  <a:schemeClr val="tx1"/>
                </a:solidFill>
                <a:effectLst>
                  <a:innerShdw blurRad="63500" dist="50800" dir="13500000">
                    <a:srgbClr val="000000">
                      <a:alpha val="50000"/>
                    </a:srgbClr>
                  </a:innerShdw>
                </a:effectLst>
              </a:rPr>
              <a:t>LƯỢNG</a:t>
            </a:r>
            <a:r>
              <a:rPr lang="vi-VN" sz="3200" b="1" spc="50">
                <a:ln w="0"/>
                <a:solidFill>
                  <a:schemeClr val="tx1"/>
                </a:solidFill>
                <a:effectLst>
                  <a:innerShdw blurRad="63500" dist="50800" dir="13500000">
                    <a:srgbClr val="000000">
                      <a:alpha val="50000"/>
                    </a:srgbClr>
                  </a:innerShdw>
                </a:effectLst>
              </a:rPr>
              <a:t/>
            </a:r>
            <a:br>
              <a:rPr lang="vi-VN" sz="3200" b="1" spc="50">
                <a:ln w="0"/>
                <a:solidFill>
                  <a:schemeClr val="tx1"/>
                </a:solidFill>
                <a:effectLst>
                  <a:innerShdw blurRad="63500" dist="50800" dir="13500000">
                    <a:srgbClr val="000000">
                      <a:alpha val="50000"/>
                    </a:srgbClr>
                  </a:innerShdw>
                </a:effectLst>
              </a:rPr>
            </a:br>
            <a:r>
              <a:rPr lang="vi-VN" sz="3200" b="1" spc="50">
                <a:ln w="0"/>
                <a:solidFill>
                  <a:schemeClr val="tx1"/>
                </a:solidFill>
                <a:effectLst>
                  <a:innerShdw blurRad="63500" dist="50800" dir="13500000">
                    <a:srgbClr val="000000">
                      <a:alpha val="50000"/>
                    </a:srgbClr>
                  </a:innerShdw>
                </a:effectLst>
              </a:rPr>
              <a:t>PHƯƠNG TRÌNH HÓA HỌC</a:t>
            </a:r>
            <a:endParaRPr lang="vi-VN" sz="3200" b="1" spc="50" dirty="0">
              <a:ln w="0"/>
              <a:solidFill>
                <a:schemeClr val="tx1"/>
              </a:solidFill>
              <a:effectLst>
                <a:innerShdw blurRad="63500" dist="50800" dir="13500000">
                  <a:srgbClr val="000000">
                    <a:alpha val="50000"/>
                  </a:srgbClr>
                </a:innerShdw>
              </a:effectLst>
            </a:endParaRPr>
          </a:p>
        </p:txBody>
      </p:sp>
    </p:spTree>
    <p:extLst>
      <p:ext uri="{BB962C8B-B14F-4D97-AF65-F5344CB8AC3E}">
        <p14:creationId xmlns:p14="http://schemas.microsoft.com/office/powerpoint/2010/main" val="3833444129"/>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2767013" y="336839"/>
            <a:ext cx="5689600" cy="2952750"/>
          </a:xfrm>
          <a:prstGeom prst="cloudCallout">
            <a:avLst>
              <a:gd name="adj1" fmla="val -12889"/>
              <a:gd name="adj2" fmla="val 74569"/>
            </a:avLst>
          </a:prstGeom>
          <a:ln>
            <a:headEnd/>
            <a:tailEnd/>
          </a:ln>
          <a:extLst/>
        </p:spPr>
        <p:style>
          <a:lnRef idx="1">
            <a:schemeClr val="accent3"/>
          </a:lnRef>
          <a:fillRef idx="2">
            <a:schemeClr val="accent3"/>
          </a:fillRef>
          <a:effectRef idx="1">
            <a:schemeClr val="accent3"/>
          </a:effectRef>
          <a:fontRef idx="minor">
            <a:schemeClr val="dk1"/>
          </a:fontRef>
        </p:style>
        <p:txBody>
          <a:bodyPr/>
          <a:lstStyle/>
          <a:p>
            <a:pPr eaLnBrk="1" hangingPunct="1">
              <a:spcBef>
                <a:spcPct val="50000"/>
              </a:spcBef>
            </a:pPr>
            <a:r>
              <a:rPr lang="en-US" sz="2800" b="1" i="1">
                <a:latin typeface="Times New Roman" pitchFamily="18" charset="0"/>
              </a:rPr>
              <a:t>Trong phản ứng hoá học, chất biến đổi nhưng tại sao khối lượng không thay đổi ?</a:t>
            </a:r>
          </a:p>
          <a:p>
            <a:pPr algn="ctr" eaLnBrk="1" hangingPunct="1"/>
            <a:endParaRPr lang="en-US" sz="2800" b="1">
              <a:latin typeface="Times New Roman" pitchFamily="18" charset="0"/>
            </a:endParaRPr>
          </a:p>
        </p:txBody>
      </p:sp>
      <p:pic>
        <p:nvPicPr>
          <p:cNvPr id="6" name="Picture 2" descr="https://img4.thuthuatphanmem.vn/uploads/2020/03/24/hinh-anh-hoat-hinh-suy-nghi_111443338.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333" l="1599" r="97691">
                        <a14:foregroundMark x1="84369" y1="9000" x2="84369" y2="9000"/>
                        <a14:foregroundMark x1="76199" y1="17833" x2="76199" y2="17833"/>
                      </a14:backgroundRemoval>
                    </a14:imgEffect>
                  </a14:imgLayer>
                </a14:imgProps>
              </a:ext>
              <a:ext uri="{28A0092B-C50C-407E-A947-70E740481C1C}">
                <a14:useLocalDpi xmlns:a14="http://schemas.microsoft.com/office/drawing/2010/main" val="0"/>
              </a:ext>
            </a:extLst>
          </a:blip>
          <a:srcRect/>
          <a:stretch>
            <a:fillRect/>
          </a:stretch>
        </p:blipFill>
        <p:spPr bwMode="auto">
          <a:xfrm>
            <a:off x="15164" y="2124210"/>
            <a:ext cx="2751849" cy="293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78033"/>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p:cNvGrpSpPr>
            <a:grpSpLocks/>
          </p:cNvGrpSpPr>
          <p:nvPr/>
        </p:nvGrpSpPr>
        <p:grpSpPr bwMode="auto">
          <a:xfrm>
            <a:off x="539751" y="1924050"/>
            <a:ext cx="1066800" cy="1219200"/>
            <a:chOff x="240" y="1278"/>
            <a:chExt cx="480" cy="594"/>
          </a:xfrm>
          <a:scene3d>
            <a:camera prst="orthographicFront">
              <a:rot lat="0" lon="0" rev="0"/>
            </a:camera>
            <a:lightRig rig="balanced" dir="t">
              <a:rot lat="0" lon="0" rev="8700000"/>
            </a:lightRig>
          </a:scene3d>
        </p:grpSpPr>
        <p:sp>
          <p:nvSpPr>
            <p:cNvPr id="17453" name="Oval 8"/>
            <p:cNvSpPr>
              <a:spLocks noChangeArrowheads="1"/>
            </p:cNvSpPr>
            <p:nvPr/>
          </p:nvSpPr>
          <p:spPr bwMode="auto">
            <a:xfrm>
              <a:off x="240" y="1440"/>
              <a:ext cx="432" cy="432"/>
            </a:xfrm>
            <a:prstGeom prst="ellipse">
              <a:avLst/>
            </a:prstGeom>
            <a:solidFill>
              <a:srgbClr val="FF9900"/>
            </a:solidFill>
            <a:ln w="25400">
              <a:noFill/>
              <a:round/>
              <a:headEnd/>
              <a:tailEnd/>
            </a:ln>
            <a:effectLst>
              <a:outerShdw blurRad="44450" dist="27940" dir="5400000" algn="ctr">
                <a:srgbClr val="000000">
                  <a:alpha val="32000"/>
                </a:srgbClr>
              </a:outerShdw>
            </a:effectLst>
            <a:sp3d>
              <a:bevelT w="190500" h="38100"/>
            </a:sp3d>
          </p:spPr>
          <p:txBody>
            <a:bodyPr wrap="none" anchor="ctr"/>
            <a:lstStyle/>
            <a:p>
              <a:pPr algn="ctr"/>
              <a:r>
                <a:rPr lang="en-US" sz="2267">
                  <a:latin typeface="Calibri" pitchFamily="34" charset="0"/>
                </a:rPr>
                <a:t>Ba</a:t>
              </a:r>
            </a:p>
          </p:txBody>
        </p:sp>
        <p:sp>
          <p:nvSpPr>
            <p:cNvPr id="17454" name="Oval 9"/>
            <p:cNvSpPr>
              <a:spLocks noChangeArrowheads="1"/>
            </p:cNvSpPr>
            <p:nvPr/>
          </p:nvSpPr>
          <p:spPr bwMode="auto">
            <a:xfrm>
              <a:off x="240" y="1278"/>
              <a:ext cx="192" cy="192"/>
            </a:xfrm>
            <a:prstGeom prst="ellipse">
              <a:avLst/>
            </a:prstGeom>
            <a:solidFill>
              <a:srgbClr val="FF0000"/>
            </a:solidFill>
            <a:ln w="25400">
              <a:noFill/>
              <a:round/>
              <a:headEnd/>
              <a:tailEnd/>
            </a:ln>
            <a:effectLst>
              <a:outerShdw blurRad="44450" dist="27940" dir="5400000" algn="ctr">
                <a:srgbClr val="000000">
                  <a:alpha val="32000"/>
                </a:srgbClr>
              </a:outerShdw>
            </a:effectLst>
            <a:sp3d>
              <a:bevelT w="190500" h="38100"/>
            </a:sp3d>
          </p:spPr>
          <p:txBody>
            <a:bodyPr wrap="none" anchor="ctr"/>
            <a:lstStyle/>
            <a:p>
              <a:pPr algn="ctr"/>
              <a:r>
                <a:rPr lang="en-US" sz="1200" b="1">
                  <a:latin typeface="Calibri" pitchFamily="34" charset="0"/>
                </a:rPr>
                <a:t>Cl</a:t>
              </a:r>
            </a:p>
          </p:txBody>
        </p:sp>
        <p:sp>
          <p:nvSpPr>
            <p:cNvPr id="17455" name="Oval 10"/>
            <p:cNvSpPr>
              <a:spLocks noChangeArrowheads="1"/>
            </p:cNvSpPr>
            <p:nvPr/>
          </p:nvSpPr>
          <p:spPr bwMode="auto">
            <a:xfrm>
              <a:off x="528" y="1296"/>
              <a:ext cx="192" cy="192"/>
            </a:xfrm>
            <a:prstGeom prst="ellipse">
              <a:avLst/>
            </a:prstGeom>
            <a:solidFill>
              <a:srgbClr val="FF0000"/>
            </a:solidFill>
            <a:ln w="25400">
              <a:noFill/>
              <a:round/>
              <a:headEnd/>
              <a:tailEnd/>
            </a:ln>
            <a:effectLst>
              <a:outerShdw blurRad="44450" dist="27940" dir="5400000" algn="ctr">
                <a:srgbClr val="000000">
                  <a:alpha val="32000"/>
                </a:srgbClr>
              </a:outerShdw>
            </a:effectLst>
            <a:sp3d>
              <a:bevelT w="190500" h="38100"/>
            </a:sp3d>
          </p:spPr>
          <p:txBody>
            <a:bodyPr wrap="none" anchor="ctr"/>
            <a:lstStyle/>
            <a:p>
              <a:pPr algn="ctr"/>
              <a:r>
                <a:rPr lang="en-US" sz="1200" b="1">
                  <a:latin typeface="Calibri" pitchFamily="34" charset="0"/>
                </a:rPr>
                <a:t>Cl</a:t>
              </a:r>
            </a:p>
          </p:txBody>
        </p:sp>
      </p:grpSp>
      <p:grpSp>
        <p:nvGrpSpPr>
          <p:cNvPr id="3" name="Group 11"/>
          <p:cNvGrpSpPr>
            <a:grpSpLocks/>
          </p:cNvGrpSpPr>
          <p:nvPr/>
        </p:nvGrpSpPr>
        <p:grpSpPr bwMode="auto">
          <a:xfrm>
            <a:off x="1600200" y="2554289"/>
            <a:ext cx="457200" cy="304800"/>
            <a:chOff x="1104" y="1824"/>
            <a:chExt cx="288" cy="192"/>
          </a:xfrm>
          <a:scene3d>
            <a:camera prst="orthographicFront">
              <a:rot lat="0" lon="0" rev="0"/>
            </a:camera>
            <a:lightRig rig="balanced" dir="t">
              <a:rot lat="0" lon="0" rev="8700000"/>
            </a:lightRig>
          </a:scene3d>
        </p:grpSpPr>
        <p:sp>
          <p:nvSpPr>
            <p:cNvPr id="17451" name="Line 12"/>
            <p:cNvSpPr>
              <a:spLocks noChangeShapeType="1"/>
            </p:cNvSpPr>
            <p:nvPr/>
          </p:nvSpPr>
          <p:spPr bwMode="auto">
            <a:xfrm>
              <a:off x="1104" y="1920"/>
              <a:ext cx="288" cy="0"/>
            </a:xfrm>
            <a:prstGeom prst="line">
              <a:avLst/>
            </a:prstGeom>
            <a:noFill/>
            <a:ln w="28575">
              <a:noFill/>
              <a:round/>
              <a:headEnd/>
              <a:tailEnd/>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noFill/>
                </a14:hiddenFill>
              </a:ext>
            </a:extLst>
          </p:spPr>
          <p:txBody>
            <a:bodyPr/>
            <a:lstStyle/>
            <a:p>
              <a:endParaRPr lang="en-US" sz="2267"/>
            </a:p>
          </p:txBody>
        </p:sp>
        <p:sp>
          <p:nvSpPr>
            <p:cNvPr id="17452" name="Line 13"/>
            <p:cNvSpPr>
              <a:spLocks noChangeShapeType="1"/>
            </p:cNvSpPr>
            <p:nvPr/>
          </p:nvSpPr>
          <p:spPr bwMode="auto">
            <a:xfrm>
              <a:off x="1248" y="1824"/>
              <a:ext cx="0" cy="192"/>
            </a:xfrm>
            <a:prstGeom prst="line">
              <a:avLst/>
            </a:prstGeom>
            <a:noFill/>
            <a:ln w="28575">
              <a:noFill/>
              <a:round/>
              <a:headEnd/>
              <a:tailEnd/>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noFill/>
                </a14:hiddenFill>
              </a:ext>
            </a:extLst>
          </p:spPr>
          <p:txBody>
            <a:bodyPr/>
            <a:lstStyle/>
            <a:p>
              <a:endParaRPr lang="en-US" sz="2267"/>
            </a:p>
          </p:txBody>
        </p:sp>
      </p:grpSp>
      <p:grpSp>
        <p:nvGrpSpPr>
          <p:cNvPr id="4" name="Group 14"/>
          <p:cNvGrpSpPr>
            <a:grpSpLocks/>
          </p:cNvGrpSpPr>
          <p:nvPr/>
        </p:nvGrpSpPr>
        <p:grpSpPr bwMode="auto">
          <a:xfrm>
            <a:off x="2209800" y="1962150"/>
            <a:ext cx="838200" cy="1219200"/>
            <a:chOff x="1056" y="1296"/>
            <a:chExt cx="528" cy="720"/>
          </a:xfrm>
          <a:scene3d>
            <a:camera prst="orthographicFront">
              <a:rot lat="0" lon="0" rev="0"/>
            </a:camera>
            <a:lightRig rig="balanced" dir="t">
              <a:rot lat="0" lon="0" rev="8700000"/>
            </a:lightRig>
          </a:scene3d>
        </p:grpSpPr>
        <p:sp>
          <p:nvSpPr>
            <p:cNvPr id="17448" name="Oval 15"/>
            <p:cNvSpPr>
              <a:spLocks noChangeArrowheads="1"/>
            </p:cNvSpPr>
            <p:nvPr/>
          </p:nvSpPr>
          <p:spPr bwMode="auto">
            <a:xfrm>
              <a:off x="1296" y="1296"/>
              <a:ext cx="192" cy="192"/>
            </a:xfrm>
            <a:prstGeom prst="ellipse">
              <a:avLst/>
            </a:prstGeom>
            <a:solidFill>
              <a:schemeClr val="folHlink"/>
            </a:solidFill>
            <a:ln w="25400">
              <a:noFill/>
              <a:round/>
              <a:headEnd/>
              <a:tailEnd/>
            </a:ln>
            <a:effectLst>
              <a:outerShdw blurRad="44450" dist="27940" dir="5400000" algn="ctr">
                <a:srgbClr val="000000">
                  <a:alpha val="32000"/>
                </a:srgbClr>
              </a:outerShdw>
            </a:effectLst>
            <a:sp3d>
              <a:bevelT w="190500" h="38100"/>
            </a:sp3d>
          </p:spPr>
          <p:txBody>
            <a:bodyPr wrap="none" anchor="ctr"/>
            <a:lstStyle/>
            <a:p>
              <a:pPr algn="ctr"/>
              <a:r>
                <a:rPr lang="en-US" sz="1200" b="1">
                  <a:latin typeface="Calibri" pitchFamily="34" charset="0"/>
                </a:rPr>
                <a:t>Na</a:t>
              </a:r>
            </a:p>
          </p:txBody>
        </p:sp>
        <p:sp>
          <p:nvSpPr>
            <p:cNvPr id="17449" name="Oval 16"/>
            <p:cNvSpPr>
              <a:spLocks noChangeArrowheads="1"/>
            </p:cNvSpPr>
            <p:nvPr/>
          </p:nvSpPr>
          <p:spPr bwMode="auto">
            <a:xfrm>
              <a:off x="1056" y="1344"/>
              <a:ext cx="192" cy="192"/>
            </a:xfrm>
            <a:prstGeom prst="ellipse">
              <a:avLst/>
            </a:prstGeom>
            <a:solidFill>
              <a:schemeClr val="folHlink"/>
            </a:solidFill>
            <a:ln w="25400">
              <a:noFill/>
              <a:round/>
              <a:headEnd/>
              <a:tailEnd/>
            </a:ln>
            <a:effectLst>
              <a:outerShdw blurRad="44450" dist="27940" dir="5400000" algn="ctr">
                <a:srgbClr val="000000">
                  <a:alpha val="32000"/>
                </a:srgbClr>
              </a:outerShdw>
            </a:effectLst>
            <a:sp3d>
              <a:bevelT w="190500" h="38100"/>
            </a:sp3d>
          </p:spPr>
          <p:txBody>
            <a:bodyPr wrap="none" anchor="ctr"/>
            <a:lstStyle/>
            <a:p>
              <a:pPr algn="ctr"/>
              <a:r>
                <a:rPr lang="en-US" sz="1200" b="1">
                  <a:latin typeface="Calibri" pitchFamily="34" charset="0"/>
                </a:rPr>
                <a:t>Na</a:t>
              </a:r>
            </a:p>
          </p:txBody>
        </p:sp>
        <p:sp>
          <p:nvSpPr>
            <p:cNvPr id="17450" name="Oval 17"/>
            <p:cNvSpPr>
              <a:spLocks noChangeArrowheads="1"/>
            </p:cNvSpPr>
            <p:nvPr/>
          </p:nvSpPr>
          <p:spPr bwMode="auto">
            <a:xfrm>
              <a:off x="1056" y="1488"/>
              <a:ext cx="528" cy="528"/>
            </a:xfrm>
            <a:prstGeom prst="ellipse">
              <a:avLst/>
            </a:prstGeom>
            <a:solidFill>
              <a:srgbClr val="FFFF00"/>
            </a:solidFill>
            <a:ln w="25400">
              <a:noFill/>
              <a:round/>
              <a:headEnd/>
              <a:tailEnd/>
            </a:ln>
            <a:effectLst>
              <a:outerShdw blurRad="44450" dist="27940" dir="5400000" algn="ctr">
                <a:srgbClr val="000000">
                  <a:alpha val="32000"/>
                </a:srgbClr>
              </a:outerShdw>
            </a:effectLst>
            <a:sp3d>
              <a:bevelT w="190500" h="38100"/>
            </a:sp3d>
          </p:spPr>
          <p:txBody>
            <a:bodyPr wrap="none" anchor="ctr"/>
            <a:lstStyle/>
            <a:p>
              <a:pPr algn="ctr"/>
              <a:r>
                <a:rPr lang="vi-VN" sz="2267"/>
                <a:t>SO</a:t>
              </a:r>
              <a:r>
                <a:rPr lang="vi-VN" sz="2267" baseline="-25000"/>
                <a:t>4</a:t>
              </a:r>
              <a:endParaRPr lang="en-US" sz="2267">
                <a:latin typeface="Calibri" pitchFamily="34" charset="0"/>
              </a:endParaRPr>
            </a:p>
          </p:txBody>
        </p:sp>
      </p:grpSp>
      <p:sp>
        <p:nvSpPr>
          <p:cNvPr id="38930" name="Line 18"/>
          <p:cNvSpPr>
            <a:spLocks noChangeShapeType="1"/>
          </p:cNvSpPr>
          <p:nvPr/>
        </p:nvSpPr>
        <p:spPr bwMode="auto">
          <a:xfrm>
            <a:off x="3094039" y="2787650"/>
            <a:ext cx="469900" cy="0"/>
          </a:xfrm>
          <a:prstGeom prst="line">
            <a:avLst/>
          </a:prstGeom>
          <a:noFill/>
          <a:ln w="28575">
            <a:solidFill>
              <a:schemeClr val="tx1"/>
            </a:solidFill>
            <a:round/>
            <a:headEnd/>
            <a:tailEnd type="arrow" w="med" len="med"/>
          </a:ln>
          <a:extLst>
            <a:ext uri="{909E8E84-426E-40DD-AFC4-6F175D3DCCD1}">
              <a14:hiddenFill xmlns:a14="http://schemas.microsoft.com/office/drawing/2010/main">
                <a:noFill/>
              </a14:hiddenFill>
            </a:ext>
          </a:extLst>
        </p:spPr>
        <p:txBody>
          <a:bodyPr lIns="91440" tIns="45720" rIns="91440" bIns="45720"/>
          <a:lstStyle/>
          <a:p>
            <a:endParaRPr lang="en-US" sz="2267"/>
          </a:p>
        </p:txBody>
      </p:sp>
      <p:sp>
        <p:nvSpPr>
          <p:cNvPr id="38931" name="Line 19"/>
          <p:cNvSpPr>
            <a:spLocks noChangeShapeType="1"/>
          </p:cNvSpPr>
          <p:nvPr/>
        </p:nvSpPr>
        <p:spPr bwMode="auto">
          <a:xfrm>
            <a:off x="6113465" y="2716213"/>
            <a:ext cx="403225" cy="0"/>
          </a:xfrm>
          <a:prstGeom prst="line">
            <a:avLst/>
          </a:prstGeom>
          <a:noFill/>
          <a:ln w="25400">
            <a:solidFill>
              <a:schemeClr val="tx1"/>
            </a:solidFill>
            <a:round/>
            <a:headEnd/>
            <a:tailEnd type="arrow" w="med" len="med"/>
          </a:ln>
          <a:extLst>
            <a:ext uri="{909E8E84-426E-40DD-AFC4-6F175D3DCCD1}">
              <a14:hiddenFill xmlns:a14="http://schemas.microsoft.com/office/drawing/2010/main">
                <a:noFill/>
              </a14:hiddenFill>
            </a:ext>
          </a:extLst>
        </p:spPr>
        <p:txBody>
          <a:bodyPr lIns="91440" tIns="45720" rIns="91440" bIns="45720"/>
          <a:lstStyle/>
          <a:p>
            <a:endParaRPr lang="en-US" sz="2267"/>
          </a:p>
        </p:txBody>
      </p:sp>
      <p:sp>
        <p:nvSpPr>
          <p:cNvPr id="38932" name="Oval 20"/>
          <p:cNvSpPr>
            <a:spLocks noChangeArrowheads="1"/>
          </p:cNvSpPr>
          <p:nvPr/>
        </p:nvSpPr>
        <p:spPr bwMode="auto">
          <a:xfrm>
            <a:off x="547523" y="2243499"/>
            <a:ext cx="977900" cy="912812"/>
          </a:xfrm>
          <a:prstGeom prst="ellipse">
            <a:avLst/>
          </a:prstGeom>
          <a:solidFill>
            <a:srgbClr val="FF99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2267">
                <a:latin typeface="Calibri" pitchFamily="34" charset="0"/>
              </a:rPr>
              <a:t>Ba</a:t>
            </a:r>
          </a:p>
        </p:txBody>
      </p:sp>
      <p:sp>
        <p:nvSpPr>
          <p:cNvPr id="38933" name="Oval 21"/>
          <p:cNvSpPr>
            <a:spLocks noChangeArrowheads="1"/>
          </p:cNvSpPr>
          <p:nvPr/>
        </p:nvSpPr>
        <p:spPr bwMode="auto">
          <a:xfrm>
            <a:off x="520700" y="1852613"/>
            <a:ext cx="457200" cy="457200"/>
          </a:xfrm>
          <a:prstGeom prst="ellipse">
            <a:avLst/>
          </a:prstGeom>
          <a:solidFill>
            <a:srgbClr val="FF00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1200" b="1">
                <a:latin typeface="Calibri" pitchFamily="34" charset="0"/>
              </a:rPr>
              <a:t>Cl</a:t>
            </a:r>
          </a:p>
        </p:txBody>
      </p:sp>
      <p:sp>
        <p:nvSpPr>
          <p:cNvPr id="38934" name="Oval 22"/>
          <p:cNvSpPr>
            <a:spLocks noChangeArrowheads="1"/>
          </p:cNvSpPr>
          <p:nvPr/>
        </p:nvSpPr>
        <p:spPr bwMode="auto">
          <a:xfrm>
            <a:off x="1143000" y="1911350"/>
            <a:ext cx="457200" cy="457200"/>
          </a:xfrm>
          <a:prstGeom prst="ellipse">
            <a:avLst/>
          </a:prstGeom>
          <a:solidFill>
            <a:srgbClr val="FF00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1200" b="1">
                <a:latin typeface="Calibri" pitchFamily="34" charset="0"/>
              </a:rPr>
              <a:t>Cl</a:t>
            </a:r>
          </a:p>
        </p:txBody>
      </p:sp>
      <p:sp>
        <p:nvSpPr>
          <p:cNvPr id="38935" name="Oval 23"/>
          <p:cNvSpPr>
            <a:spLocks noChangeArrowheads="1"/>
          </p:cNvSpPr>
          <p:nvPr/>
        </p:nvSpPr>
        <p:spPr bwMode="auto">
          <a:xfrm>
            <a:off x="2438400" y="1963738"/>
            <a:ext cx="457200" cy="381000"/>
          </a:xfrm>
          <a:prstGeom prst="ellipse">
            <a:avLst/>
          </a:prstGeom>
          <a:solidFill>
            <a:schemeClr val="folHlink"/>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1200" b="1">
                <a:latin typeface="Calibri" pitchFamily="34" charset="0"/>
              </a:rPr>
              <a:t>Na</a:t>
            </a:r>
          </a:p>
        </p:txBody>
      </p:sp>
      <p:sp>
        <p:nvSpPr>
          <p:cNvPr id="38936" name="Oval 24"/>
          <p:cNvSpPr>
            <a:spLocks noChangeArrowheads="1"/>
          </p:cNvSpPr>
          <p:nvPr/>
        </p:nvSpPr>
        <p:spPr bwMode="auto">
          <a:xfrm>
            <a:off x="2133600" y="2003425"/>
            <a:ext cx="381000" cy="381000"/>
          </a:xfrm>
          <a:prstGeom prst="ellipse">
            <a:avLst/>
          </a:prstGeom>
          <a:solidFill>
            <a:schemeClr val="folHlink"/>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1200" b="1">
                <a:latin typeface="Calibri" pitchFamily="34" charset="0"/>
              </a:rPr>
              <a:t>Na</a:t>
            </a:r>
          </a:p>
        </p:txBody>
      </p:sp>
      <p:sp>
        <p:nvSpPr>
          <p:cNvPr id="38937" name="Oval 25"/>
          <p:cNvSpPr>
            <a:spLocks noChangeArrowheads="1"/>
          </p:cNvSpPr>
          <p:nvPr/>
        </p:nvSpPr>
        <p:spPr bwMode="auto">
          <a:xfrm>
            <a:off x="2184864" y="2265362"/>
            <a:ext cx="914400" cy="914400"/>
          </a:xfrm>
          <a:prstGeom prst="ellipse">
            <a:avLst/>
          </a:prstGeom>
          <a:solidFill>
            <a:srgbClr val="FFFF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vi-VN" sz="2267"/>
              <a:t>SO</a:t>
            </a:r>
            <a:r>
              <a:rPr lang="vi-VN" sz="2267" baseline="-25000"/>
              <a:t>4</a:t>
            </a:r>
            <a:endParaRPr lang="en-US" sz="2267">
              <a:latin typeface="Calibri" pitchFamily="34" charset="0"/>
            </a:endParaRPr>
          </a:p>
        </p:txBody>
      </p:sp>
      <p:sp>
        <p:nvSpPr>
          <p:cNvPr id="38938" name="Oval 26"/>
          <p:cNvSpPr>
            <a:spLocks noChangeArrowheads="1"/>
          </p:cNvSpPr>
          <p:nvPr/>
        </p:nvSpPr>
        <p:spPr bwMode="auto">
          <a:xfrm>
            <a:off x="3657600" y="2800351"/>
            <a:ext cx="1009651" cy="850900"/>
          </a:xfrm>
          <a:prstGeom prst="ellipse">
            <a:avLst/>
          </a:prstGeom>
          <a:solidFill>
            <a:srgbClr val="FF99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2267">
                <a:latin typeface="Calibri" pitchFamily="34" charset="0"/>
              </a:rPr>
              <a:t>Ba</a:t>
            </a:r>
          </a:p>
        </p:txBody>
      </p:sp>
      <p:sp>
        <p:nvSpPr>
          <p:cNvPr id="38939" name="Oval 27"/>
          <p:cNvSpPr>
            <a:spLocks noChangeArrowheads="1"/>
          </p:cNvSpPr>
          <p:nvPr/>
        </p:nvSpPr>
        <p:spPr bwMode="auto">
          <a:xfrm>
            <a:off x="5145552" y="2692401"/>
            <a:ext cx="762000" cy="762000"/>
          </a:xfrm>
          <a:prstGeom prst="ellipse">
            <a:avLst/>
          </a:prstGeom>
          <a:solidFill>
            <a:srgbClr val="FFFF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vi-VN" sz="2267"/>
              <a:t>SO</a:t>
            </a:r>
            <a:r>
              <a:rPr lang="vi-VN" sz="2267" baseline="-25000"/>
              <a:t>4</a:t>
            </a:r>
            <a:endParaRPr lang="en-US" sz="2267">
              <a:latin typeface="Calibri" pitchFamily="34" charset="0"/>
            </a:endParaRPr>
          </a:p>
        </p:txBody>
      </p:sp>
      <p:sp>
        <p:nvSpPr>
          <p:cNvPr id="38940" name="Oval 28"/>
          <p:cNvSpPr>
            <a:spLocks noChangeArrowheads="1"/>
          </p:cNvSpPr>
          <p:nvPr/>
        </p:nvSpPr>
        <p:spPr bwMode="auto">
          <a:xfrm>
            <a:off x="4800600" y="1733550"/>
            <a:ext cx="457200" cy="457200"/>
          </a:xfrm>
          <a:prstGeom prst="ellipse">
            <a:avLst/>
          </a:prstGeom>
          <a:solidFill>
            <a:schemeClr val="folHlink"/>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1200" b="1">
                <a:latin typeface="Calibri" pitchFamily="34" charset="0"/>
              </a:rPr>
              <a:t>Na</a:t>
            </a:r>
          </a:p>
        </p:txBody>
      </p:sp>
      <p:sp>
        <p:nvSpPr>
          <p:cNvPr id="38941" name="Oval 29"/>
          <p:cNvSpPr>
            <a:spLocks noChangeArrowheads="1"/>
          </p:cNvSpPr>
          <p:nvPr/>
        </p:nvSpPr>
        <p:spPr bwMode="auto">
          <a:xfrm>
            <a:off x="5486400" y="1885950"/>
            <a:ext cx="457200" cy="457200"/>
          </a:xfrm>
          <a:prstGeom prst="ellipse">
            <a:avLst/>
          </a:prstGeom>
          <a:solidFill>
            <a:srgbClr val="99CC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1200" b="1">
                <a:latin typeface="Calibri" pitchFamily="34" charset="0"/>
              </a:rPr>
              <a:t>Na</a:t>
            </a:r>
          </a:p>
        </p:txBody>
      </p:sp>
      <p:sp>
        <p:nvSpPr>
          <p:cNvPr id="38942" name="Oval 30"/>
          <p:cNvSpPr>
            <a:spLocks noChangeArrowheads="1"/>
          </p:cNvSpPr>
          <p:nvPr/>
        </p:nvSpPr>
        <p:spPr bwMode="auto">
          <a:xfrm>
            <a:off x="3962400" y="1733550"/>
            <a:ext cx="533400" cy="533400"/>
          </a:xfrm>
          <a:prstGeom prst="ellipse">
            <a:avLst/>
          </a:prstGeom>
          <a:solidFill>
            <a:srgbClr val="FF00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1200" b="1">
                <a:latin typeface="Calibri" pitchFamily="34" charset="0"/>
              </a:rPr>
              <a:t>Cl</a:t>
            </a:r>
          </a:p>
        </p:txBody>
      </p:sp>
      <p:sp>
        <p:nvSpPr>
          <p:cNvPr id="38943" name="Oval 31"/>
          <p:cNvSpPr>
            <a:spLocks noChangeArrowheads="1"/>
          </p:cNvSpPr>
          <p:nvPr/>
        </p:nvSpPr>
        <p:spPr bwMode="auto">
          <a:xfrm>
            <a:off x="4343400" y="2190750"/>
            <a:ext cx="533400" cy="533400"/>
          </a:xfrm>
          <a:prstGeom prst="ellipse">
            <a:avLst/>
          </a:prstGeom>
          <a:solidFill>
            <a:srgbClr val="FF0000"/>
          </a:solidFill>
          <a:ln w="25400">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nchor="ctr"/>
          <a:lstStyle/>
          <a:p>
            <a:pPr algn="ctr"/>
            <a:r>
              <a:rPr lang="en-US" sz="1200" b="1">
                <a:latin typeface="Calibri" pitchFamily="34" charset="0"/>
              </a:rPr>
              <a:t>Cl</a:t>
            </a:r>
          </a:p>
        </p:txBody>
      </p:sp>
      <p:grpSp>
        <p:nvGrpSpPr>
          <p:cNvPr id="5" name="Group 32"/>
          <p:cNvGrpSpPr>
            <a:grpSpLocks/>
          </p:cNvGrpSpPr>
          <p:nvPr/>
        </p:nvGrpSpPr>
        <p:grpSpPr bwMode="auto">
          <a:xfrm>
            <a:off x="7645400" y="2554289"/>
            <a:ext cx="457200" cy="304800"/>
            <a:chOff x="1104" y="1824"/>
            <a:chExt cx="288" cy="192"/>
          </a:xfrm>
        </p:grpSpPr>
        <p:sp>
          <p:nvSpPr>
            <p:cNvPr id="17446" name="Line 33"/>
            <p:cNvSpPr>
              <a:spLocks noChangeShapeType="1"/>
            </p:cNvSpPr>
            <p:nvPr/>
          </p:nvSpPr>
          <p:spPr bwMode="auto">
            <a:xfrm>
              <a:off x="1104" y="1920"/>
              <a:ext cx="288"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267"/>
            </a:p>
          </p:txBody>
        </p:sp>
        <p:sp>
          <p:nvSpPr>
            <p:cNvPr id="17447" name="Line 34"/>
            <p:cNvSpPr>
              <a:spLocks noChangeShapeType="1"/>
            </p:cNvSpPr>
            <p:nvPr/>
          </p:nvSpPr>
          <p:spPr bwMode="auto">
            <a:xfrm>
              <a:off x="1248" y="1824"/>
              <a:ext cx="0" cy="192"/>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267"/>
            </a:p>
          </p:txBody>
        </p:sp>
      </p:grpSp>
      <p:sp>
        <p:nvSpPr>
          <p:cNvPr id="38947" name="Text Box 35"/>
          <p:cNvSpPr txBox="1">
            <a:spLocks noChangeArrowheads="1"/>
          </p:cNvSpPr>
          <p:nvPr/>
        </p:nvSpPr>
        <p:spPr bwMode="auto">
          <a:xfrm>
            <a:off x="76200" y="3332941"/>
            <a:ext cx="1828800" cy="79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67" b="1">
                <a:solidFill>
                  <a:srgbClr val="FF0000"/>
                </a:solidFill>
                <a:latin typeface="Times New Roman" pitchFamily="18" charset="0"/>
              </a:rPr>
              <a:t>Barium clorine </a:t>
            </a:r>
          </a:p>
        </p:txBody>
      </p:sp>
      <p:sp>
        <p:nvSpPr>
          <p:cNvPr id="38948" name="Text Box 36"/>
          <p:cNvSpPr txBox="1">
            <a:spLocks noChangeArrowheads="1"/>
          </p:cNvSpPr>
          <p:nvPr/>
        </p:nvSpPr>
        <p:spPr bwMode="auto">
          <a:xfrm>
            <a:off x="1961178" y="3274777"/>
            <a:ext cx="1828800" cy="79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67" b="1">
                <a:solidFill>
                  <a:srgbClr val="FF0000"/>
                </a:solidFill>
                <a:latin typeface="Times New Roman" pitchFamily="18" charset="0"/>
              </a:rPr>
              <a:t>sodium sulfate </a:t>
            </a:r>
          </a:p>
        </p:txBody>
      </p:sp>
      <p:sp>
        <p:nvSpPr>
          <p:cNvPr id="38949" name="Text Box 37"/>
          <p:cNvSpPr txBox="1">
            <a:spLocks noChangeArrowheads="1"/>
          </p:cNvSpPr>
          <p:nvPr/>
        </p:nvSpPr>
        <p:spPr bwMode="auto">
          <a:xfrm>
            <a:off x="6263418" y="3436879"/>
            <a:ext cx="1752600" cy="79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67" b="1">
                <a:solidFill>
                  <a:srgbClr val="FF0000"/>
                </a:solidFill>
                <a:latin typeface="Times New Roman" pitchFamily="18" charset="0"/>
              </a:rPr>
              <a:t>Barium sulfate </a:t>
            </a:r>
          </a:p>
        </p:txBody>
      </p:sp>
      <p:sp>
        <p:nvSpPr>
          <p:cNvPr id="38950" name="Text Box 38"/>
          <p:cNvSpPr txBox="1">
            <a:spLocks noChangeArrowheads="1"/>
          </p:cNvSpPr>
          <p:nvPr/>
        </p:nvSpPr>
        <p:spPr bwMode="auto">
          <a:xfrm>
            <a:off x="7723918" y="3436879"/>
            <a:ext cx="1828800" cy="79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67" b="1">
                <a:solidFill>
                  <a:srgbClr val="FF0000"/>
                </a:solidFill>
                <a:latin typeface="Times New Roman" pitchFamily="18" charset="0"/>
              </a:rPr>
              <a:t>Sodium clorine</a:t>
            </a:r>
          </a:p>
        </p:txBody>
      </p:sp>
      <p:sp>
        <p:nvSpPr>
          <p:cNvPr id="38951" name="Text Box 39"/>
          <p:cNvSpPr txBox="1">
            <a:spLocks noChangeArrowheads="1"/>
          </p:cNvSpPr>
          <p:nvPr/>
        </p:nvSpPr>
        <p:spPr bwMode="auto">
          <a:xfrm>
            <a:off x="3505200" y="4019551"/>
            <a:ext cx="25146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sz="2800" b="1" i="1">
                <a:latin typeface="Times New Roman" pitchFamily="18" charset="0"/>
              </a:rPr>
              <a:t>Trong quá trình phản ứng</a:t>
            </a:r>
          </a:p>
        </p:txBody>
      </p:sp>
      <p:sp>
        <p:nvSpPr>
          <p:cNvPr id="38952" name="Text Box 40"/>
          <p:cNvSpPr txBox="1">
            <a:spLocks noChangeArrowheads="1"/>
          </p:cNvSpPr>
          <p:nvPr/>
        </p:nvSpPr>
        <p:spPr bwMode="auto">
          <a:xfrm>
            <a:off x="6705600" y="4400550"/>
            <a:ext cx="2438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i="1">
                <a:latin typeface="Times New Roman" pitchFamily="18" charset="0"/>
              </a:rPr>
              <a:t>Sau phản ứng</a:t>
            </a:r>
          </a:p>
        </p:txBody>
      </p:sp>
      <p:grpSp>
        <p:nvGrpSpPr>
          <p:cNvPr id="6" name="Group 41"/>
          <p:cNvGrpSpPr>
            <a:grpSpLocks/>
          </p:cNvGrpSpPr>
          <p:nvPr/>
        </p:nvGrpSpPr>
        <p:grpSpPr bwMode="auto">
          <a:xfrm>
            <a:off x="3581401" y="1657350"/>
            <a:ext cx="158751" cy="2133600"/>
            <a:chOff x="2194" y="1200"/>
            <a:chExt cx="148" cy="1440"/>
          </a:xfrm>
        </p:grpSpPr>
        <p:sp>
          <p:nvSpPr>
            <p:cNvPr id="17443" name="Line 42"/>
            <p:cNvSpPr>
              <a:spLocks noChangeShapeType="1"/>
            </p:cNvSpPr>
            <p:nvPr/>
          </p:nvSpPr>
          <p:spPr bwMode="auto">
            <a:xfrm>
              <a:off x="2198" y="1200"/>
              <a:ext cx="144"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267"/>
            </a:p>
          </p:txBody>
        </p:sp>
        <p:sp>
          <p:nvSpPr>
            <p:cNvPr id="17444" name="Line 43"/>
            <p:cNvSpPr>
              <a:spLocks noChangeShapeType="1"/>
            </p:cNvSpPr>
            <p:nvPr/>
          </p:nvSpPr>
          <p:spPr bwMode="auto">
            <a:xfrm>
              <a:off x="2194" y="2640"/>
              <a:ext cx="144" cy="0"/>
            </a:xfrm>
            <a:prstGeom prst="line">
              <a:avLst/>
            </a:prstGeom>
            <a:noFill/>
            <a:ln w="34925">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267"/>
            </a:p>
          </p:txBody>
        </p:sp>
        <p:sp>
          <p:nvSpPr>
            <p:cNvPr id="17445" name="Line 44"/>
            <p:cNvSpPr>
              <a:spLocks noChangeShapeType="1"/>
            </p:cNvSpPr>
            <p:nvPr/>
          </p:nvSpPr>
          <p:spPr bwMode="auto">
            <a:xfrm>
              <a:off x="2208" y="1200"/>
              <a:ext cx="0" cy="144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267"/>
            </a:p>
          </p:txBody>
        </p:sp>
      </p:grpSp>
      <p:grpSp>
        <p:nvGrpSpPr>
          <p:cNvPr id="7" name="Group 45"/>
          <p:cNvGrpSpPr>
            <a:grpSpLocks/>
          </p:cNvGrpSpPr>
          <p:nvPr/>
        </p:nvGrpSpPr>
        <p:grpSpPr bwMode="auto">
          <a:xfrm>
            <a:off x="5943600" y="1581150"/>
            <a:ext cx="152400" cy="2209800"/>
            <a:chOff x="3666" y="1152"/>
            <a:chExt cx="137" cy="1496"/>
          </a:xfrm>
        </p:grpSpPr>
        <p:sp>
          <p:nvSpPr>
            <p:cNvPr id="17440" name="Line 46"/>
            <p:cNvSpPr>
              <a:spLocks noChangeShapeType="1"/>
            </p:cNvSpPr>
            <p:nvPr/>
          </p:nvSpPr>
          <p:spPr bwMode="auto">
            <a:xfrm flipH="1">
              <a:off x="3666" y="1160"/>
              <a:ext cx="13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267"/>
            </a:p>
          </p:txBody>
        </p:sp>
        <p:sp>
          <p:nvSpPr>
            <p:cNvPr id="17441" name="Line 47"/>
            <p:cNvSpPr>
              <a:spLocks noChangeShapeType="1"/>
            </p:cNvSpPr>
            <p:nvPr/>
          </p:nvSpPr>
          <p:spPr bwMode="auto">
            <a:xfrm flipH="1">
              <a:off x="3670" y="2648"/>
              <a:ext cx="133"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267"/>
            </a:p>
          </p:txBody>
        </p:sp>
        <p:sp>
          <p:nvSpPr>
            <p:cNvPr id="17442" name="Line 48"/>
            <p:cNvSpPr>
              <a:spLocks noChangeShapeType="1"/>
            </p:cNvSpPr>
            <p:nvPr/>
          </p:nvSpPr>
          <p:spPr bwMode="auto">
            <a:xfrm>
              <a:off x="3792" y="1152"/>
              <a:ext cx="0" cy="1488"/>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endParaRPr lang="en-US" sz="2267"/>
            </a:p>
          </p:txBody>
        </p:sp>
      </p:grpSp>
      <p:sp>
        <p:nvSpPr>
          <p:cNvPr id="38961" name="AutoShape 49"/>
          <p:cNvSpPr>
            <a:spLocks/>
          </p:cNvSpPr>
          <p:nvPr/>
        </p:nvSpPr>
        <p:spPr bwMode="auto">
          <a:xfrm rot="5400000">
            <a:off x="1520031" y="3185319"/>
            <a:ext cx="312739" cy="2133600"/>
          </a:xfrm>
          <a:prstGeom prst="rightBrace">
            <a:avLst>
              <a:gd name="adj1" fmla="val 25268"/>
              <a:gd name="adj2" fmla="val 47074"/>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lIns="91440" tIns="45720" rIns="91440" bIns="45720" anchor="ctr"/>
          <a:lstStyle/>
          <a:p>
            <a:pPr algn="ctr" eaLnBrk="0" hangingPunct="0"/>
            <a:r>
              <a:rPr lang="en-US" sz="2267">
                <a:latin typeface="Tahoma" pitchFamily="34" charset="0"/>
              </a:rPr>
              <a:t>  </a:t>
            </a:r>
          </a:p>
        </p:txBody>
      </p:sp>
      <p:sp>
        <p:nvSpPr>
          <p:cNvPr id="38962" name="AutoShape 50"/>
          <p:cNvSpPr>
            <a:spLocks/>
          </p:cNvSpPr>
          <p:nvPr/>
        </p:nvSpPr>
        <p:spPr bwMode="auto">
          <a:xfrm rot="5400000">
            <a:off x="7505700" y="3295650"/>
            <a:ext cx="304800" cy="2209800"/>
          </a:xfrm>
          <a:prstGeom prst="rightBrace">
            <a:avLst>
              <a:gd name="adj1" fmla="val 26852"/>
              <a:gd name="adj2" fmla="val 47074"/>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lIns="91440" tIns="45720" rIns="91440" bIns="45720" anchor="ctr"/>
          <a:lstStyle/>
          <a:p>
            <a:pPr algn="ctr" eaLnBrk="0" hangingPunct="0"/>
            <a:r>
              <a:rPr lang="en-US" sz="2267">
                <a:latin typeface="Tahoma" pitchFamily="34" charset="0"/>
              </a:rPr>
              <a:t>  </a:t>
            </a:r>
          </a:p>
        </p:txBody>
      </p:sp>
      <p:sp>
        <p:nvSpPr>
          <p:cNvPr id="38963" name="Text Box 51"/>
          <p:cNvSpPr txBox="1">
            <a:spLocks noChangeArrowheads="1"/>
          </p:cNvSpPr>
          <p:nvPr/>
        </p:nvSpPr>
        <p:spPr bwMode="auto">
          <a:xfrm>
            <a:off x="457200" y="4400550"/>
            <a:ext cx="29718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i="1">
                <a:latin typeface="Times New Roman" pitchFamily="18" charset="0"/>
              </a:rPr>
              <a:t>Trước phản ứng</a:t>
            </a:r>
          </a:p>
        </p:txBody>
      </p:sp>
      <p:sp>
        <p:nvSpPr>
          <p:cNvPr id="17439" name="Text Box 53"/>
          <p:cNvSpPr txBox="1">
            <a:spLocks noChangeArrowheads="1"/>
          </p:cNvSpPr>
          <p:nvPr/>
        </p:nvSpPr>
        <p:spPr bwMode="auto">
          <a:xfrm>
            <a:off x="547523" y="81305"/>
            <a:ext cx="7991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i="1">
                <a:latin typeface="Times New Roman" pitchFamily="18" charset="0"/>
              </a:rPr>
              <a:t>Diễn biến của phản ứng giữa </a:t>
            </a:r>
            <a:r>
              <a:rPr lang="en-US" sz="2800"/>
              <a:t>sodium sulfate </a:t>
            </a:r>
            <a:r>
              <a:rPr lang="en-US" sz="2800" b="1" i="1" smtClean="0">
                <a:latin typeface="Times New Roman" pitchFamily="18" charset="0"/>
              </a:rPr>
              <a:t>(</a:t>
            </a:r>
            <a:r>
              <a:rPr lang="en-US" sz="2800" b="1" i="1">
                <a:latin typeface="Times New Roman" pitchFamily="18" charset="0"/>
              </a:rPr>
              <a:t>Na</a:t>
            </a:r>
            <a:r>
              <a:rPr lang="en-US" sz="2800" b="1" i="1" baseline="-25000">
                <a:latin typeface="Times New Roman" pitchFamily="18" charset="0"/>
              </a:rPr>
              <a:t>2</a:t>
            </a:r>
            <a:r>
              <a:rPr lang="en-US" sz="2800" b="1" i="1">
                <a:latin typeface="Times New Roman" pitchFamily="18" charset="0"/>
              </a:rPr>
              <a:t>SO</a:t>
            </a:r>
            <a:r>
              <a:rPr lang="en-US" sz="2800" b="1" i="1" baseline="-25000">
                <a:latin typeface="Times New Roman" pitchFamily="18" charset="0"/>
              </a:rPr>
              <a:t>4 </a:t>
            </a:r>
            <a:r>
              <a:rPr lang="en-US" sz="2800" b="1" i="1">
                <a:latin typeface="Times New Roman" pitchFamily="18" charset="0"/>
              </a:rPr>
              <a:t>)  </a:t>
            </a:r>
            <a:r>
              <a:rPr lang="en-US" sz="2800" b="1" i="1" smtClean="0">
                <a:latin typeface="Times New Roman" pitchFamily="18" charset="0"/>
              </a:rPr>
              <a:t>và </a:t>
            </a:r>
            <a:r>
              <a:rPr lang="en-US" sz="2800"/>
              <a:t>Barium clorine </a:t>
            </a:r>
            <a:r>
              <a:rPr lang="en-US" sz="2800" b="1" i="1" smtClean="0">
                <a:latin typeface="Times New Roman" pitchFamily="18" charset="0"/>
              </a:rPr>
              <a:t>(</a:t>
            </a:r>
            <a:r>
              <a:rPr lang="en-US" sz="2800" b="1" i="1">
                <a:latin typeface="Times New Roman" pitchFamily="18" charset="0"/>
              </a:rPr>
              <a:t>BaCl</a:t>
            </a:r>
            <a:r>
              <a:rPr lang="en-US" sz="2800" b="1" i="1" baseline="-25000">
                <a:latin typeface="Times New Roman" pitchFamily="18" charset="0"/>
              </a:rPr>
              <a:t>2 </a:t>
            </a:r>
            <a:r>
              <a:rPr lang="en-US" sz="2800" b="1" i="1">
                <a:latin typeface="Times New Roman" pitchFamily="18" charset="0"/>
              </a:rPr>
              <a:t>)</a:t>
            </a:r>
          </a:p>
        </p:txBody>
      </p:sp>
    </p:spTree>
    <p:extLst>
      <p:ext uri="{BB962C8B-B14F-4D97-AF65-F5344CB8AC3E}">
        <p14:creationId xmlns:p14="http://schemas.microsoft.com/office/powerpoint/2010/main" val="398778773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8947"/>
                                        </p:tgtEl>
                                        <p:attrNameLst>
                                          <p:attrName>style.visibility</p:attrName>
                                        </p:attrNameLst>
                                      </p:cBhvr>
                                      <p:to>
                                        <p:strVal val="visible"/>
                                      </p:to>
                                    </p:set>
                                    <p:animEffect transition="in" filter="box(in)">
                                      <p:cBhvr>
                                        <p:cTn id="10" dur="500"/>
                                        <p:tgtEl>
                                          <p:spTgt spid="38947"/>
                                        </p:tgtEl>
                                      </p:cBhvr>
                                    </p:animEffect>
                                  </p:childTnLst>
                                </p:cTn>
                              </p:par>
                            </p:childTnLst>
                          </p:cTn>
                        </p:par>
                        <p:par>
                          <p:cTn id="11" fill="hold" nodeType="afterGroup">
                            <p:stCondLst>
                              <p:cond delay="500"/>
                            </p:stCondLst>
                            <p:childTnLst>
                              <p:par>
                                <p:cTn id="12" presetID="3" presetClass="entr" presetSubtype="10" fill="hold"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par>
                                <p:cTn id="15" presetID="3" presetClass="entr" presetSubtype="10"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38948"/>
                                        </p:tgtEl>
                                        <p:attrNameLst>
                                          <p:attrName>style.visibility</p:attrName>
                                        </p:attrNameLst>
                                      </p:cBhvr>
                                      <p:to>
                                        <p:strVal val="visible"/>
                                      </p:to>
                                    </p:set>
                                    <p:animEffect transition="in" filter="box(in)">
                                      <p:cBhvr>
                                        <p:cTn id="20" dur="500"/>
                                        <p:tgtEl>
                                          <p:spTgt spid="38948"/>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38961"/>
                                        </p:tgtEl>
                                        <p:attrNameLst>
                                          <p:attrName>style.visibility</p:attrName>
                                        </p:attrNameLst>
                                      </p:cBhvr>
                                      <p:to>
                                        <p:strVal val="visible"/>
                                      </p:to>
                                    </p:set>
                                    <p:animEffect transition="in" filter="checkerboard(across)">
                                      <p:cBhvr>
                                        <p:cTn id="23" dur="500"/>
                                        <p:tgtEl>
                                          <p:spTgt spid="38961"/>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38963"/>
                                        </p:tgtEl>
                                        <p:attrNameLst>
                                          <p:attrName>style.visibility</p:attrName>
                                        </p:attrNameLst>
                                      </p:cBhvr>
                                      <p:to>
                                        <p:strVal val="visible"/>
                                      </p:to>
                                    </p:set>
                                    <p:animEffect transition="in" filter="checkerboard(across)">
                                      <p:cBhvr>
                                        <p:cTn id="26" dur="500"/>
                                        <p:tgtEl>
                                          <p:spTgt spid="38963"/>
                                        </p:tgtEl>
                                      </p:cBhvr>
                                    </p:animEffect>
                                  </p:childTnLst>
                                </p:cTn>
                              </p:par>
                            </p:childTnLst>
                          </p:cTn>
                        </p:par>
                        <p:par>
                          <p:cTn id="27" fill="hold" nodeType="afterGroup">
                            <p:stCondLst>
                              <p:cond delay="1000"/>
                            </p:stCondLst>
                            <p:childTnLst>
                              <p:par>
                                <p:cTn id="28" presetID="4" presetClass="entr" presetSubtype="16" fill="hold" grpId="0" nodeType="afterEffect">
                                  <p:stCondLst>
                                    <p:cond delay="0"/>
                                  </p:stCondLst>
                                  <p:childTnLst>
                                    <p:set>
                                      <p:cBhvr>
                                        <p:cTn id="29" dur="1" fill="hold">
                                          <p:stCondLst>
                                            <p:cond delay="0"/>
                                          </p:stCondLst>
                                        </p:cTn>
                                        <p:tgtEl>
                                          <p:spTgt spid="38930"/>
                                        </p:tgtEl>
                                        <p:attrNameLst>
                                          <p:attrName>style.visibility</p:attrName>
                                        </p:attrNameLst>
                                      </p:cBhvr>
                                      <p:to>
                                        <p:strVal val="visible"/>
                                      </p:to>
                                    </p:set>
                                    <p:animEffect transition="in" filter="box(in)">
                                      <p:cBhvr>
                                        <p:cTn id="30" dur="500"/>
                                        <p:tgtEl>
                                          <p:spTgt spid="38930"/>
                                        </p:tgtEl>
                                      </p:cBhvr>
                                    </p:animEffect>
                                  </p:childTnLst>
                                </p:cTn>
                              </p:par>
                              <p:par>
                                <p:cTn id="31" presetID="4" presetClass="entr" presetSubtype="16" fill="hold"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box(in)">
                                      <p:cBhvr>
                                        <p:cTn id="33" dur="500"/>
                                        <p:tgtEl>
                                          <p:spTgt spid="6"/>
                                        </p:tgtEl>
                                      </p:cBhvr>
                                    </p:animEffect>
                                  </p:childTnLst>
                                </p:cTn>
                              </p:par>
                              <p:par>
                                <p:cTn id="34" presetID="4" presetClass="entr" presetSubtype="16" fill="hold" grpId="0" nodeType="withEffect">
                                  <p:stCondLst>
                                    <p:cond delay="0"/>
                                  </p:stCondLst>
                                  <p:childTnLst>
                                    <p:set>
                                      <p:cBhvr>
                                        <p:cTn id="35" dur="1" fill="hold">
                                          <p:stCondLst>
                                            <p:cond delay="0"/>
                                          </p:stCondLst>
                                        </p:cTn>
                                        <p:tgtEl>
                                          <p:spTgt spid="38951"/>
                                        </p:tgtEl>
                                        <p:attrNameLst>
                                          <p:attrName>style.visibility</p:attrName>
                                        </p:attrNameLst>
                                      </p:cBhvr>
                                      <p:to>
                                        <p:strVal val="visible"/>
                                      </p:to>
                                    </p:set>
                                    <p:animEffect transition="in" filter="box(in)">
                                      <p:cBhvr>
                                        <p:cTn id="36" dur="500"/>
                                        <p:tgtEl>
                                          <p:spTgt spid="38951"/>
                                        </p:tgtEl>
                                      </p:cBhvr>
                                    </p:animEffect>
                                  </p:childTnLst>
                                </p:cTn>
                              </p:par>
                              <p:par>
                                <p:cTn id="37" presetID="4" presetClass="entr" presetSubtype="16"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box(in)">
                                      <p:cBhvr>
                                        <p:cTn id="39" dur="500"/>
                                        <p:tgtEl>
                                          <p:spTgt spid="7"/>
                                        </p:tgtEl>
                                      </p:cBhvr>
                                    </p:animEffect>
                                  </p:childTnLst>
                                </p:cTn>
                              </p:par>
                            </p:childTnLst>
                          </p:cTn>
                        </p:par>
                        <p:par>
                          <p:cTn id="40" fill="hold" nodeType="afterGroup">
                            <p:stCondLst>
                              <p:cond delay="1500"/>
                            </p:stCondLst>
                            <p:childTnLst>
                              <p:par>
                                <p:cTn id="41" presetID="3" presetClass="entr" presetSubtype="10" fill="hold" grpId="0" nodeType="afterEffect">
                                  <p:stCondLst>
                                    <p:cond delay="0"/>
                                  </p:stCondLst>
                                  <p:childTnLst>
                                    <p:set>
                                      <p:cBhvr>
                                        <p:cTn id="42" dur="1" fill="hold">
                                          <p:stCondLst>
                                            <p:cond delay="0"/>
                                          </p:stCondLst>
                                        </p:cTn>
                                        <p:tgtEl>
                                          <p:spTgt spid="38933"/>
                                        </p:tgtEl>
                                        <p:attrNameLst>
                                          <p:attrName>style.visibility</p:attrName>
                                        </p:attrNameLst>
                                      </p:cBhvr>
                                      <p:to>
                                        <p:strVal val="visible"/>
                                      </p:to>
                                    </p:set>
                                    <p:animEffect transition="in" filter="blinds(horizontal)">
                                      <p:cBhvr>
                                        <p:cTn id="43" dur="500"/>
                                        <p:tgtEl>
                                          <p:spTgt spid="38933"/>
                                        </p:tgtEl>
                                      </p:cBhvr>
                                    </p:animEffect>
                                  </p:childTnLst>
                                </p:cTn>
                              </p:par>
                              <p:par>
                                <p:cTn id="44" presetID="3" presetClass="entr" presetSubtype="10" fill="hold" grpId="0" nodeType="withEffect">
                                  <p:stCondLst>
                                    <p:cond delay="0"/>
                                  </p:stCondLst>
                                  <p:childTnLst>
                                    <p:set>
                                      <p:cBhvr>
                                        <p:cTn id="45" dur="1" fill="hold">
                                          <p:stCondLst>
                                            <p:cond delay="0"/>
                                          </p:stCondLst>
                                        </p:cTn>
                                        <p:tgtEl>
                                          <p:spTgt spid="38934"/>
                                        </p:tgtEl>
                                        <p:attrNameLst>
                                          <p:attrName>style.visibility</p:attrName>
                                        </p:attrNameLst>
                                      </p:cBhvr>
                                      <p:to>
                                        <p:strVal val="visible"/>
                                      </p:to>
                                    </p:set>
                                    <p:animEffect transition="in" filter="blinds(horizontal)">
                                      <p:cBhvr>
                                        <p:cTn id="46" dur="500"/>
                                        <p:tgtEl>
                                          <p:spTgt spid="38934"/>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38932"/>
                                        </p:tgtEl>
                                        <p:attrNameLst>
                                          <p:attrName>style.visibility</p:attrName>
                                        </p:attrNameLst>
                                      </p:cBhvr>
                                      <p:to>
                                        <p:strVal val="visible"/>
                                      </p:to>
                                    </p:set>
                                    <p:animEffect transition="in" filter="blinds(horizontal)">
                                      <p:cBhvr>
                                        <p:cTn id="49" dur="500"/>
                                        <p:tgtEl>
                                          <p:spTgt spid="38932"/>
                                        </p:tgtEl>
                                      </p:cBhvr>
                                    </p:animEffect>
                                  </p:childTnLst>
                                </p:cTn>
                              </p:par>
                              <p:par>
                                <p:cTn id="50" presetID="0" presetClass="path" presetSubtype="0" accel="50000" decel="50000" fill="hold" grpId="1" nodeType="withEffect">
                                  <p:stCondLst>
                                    <p:cond delay="0"/>
                                  </p:stCondLst>
                                  <p:childTnLst>
                                    <p:animMotion origin="layout" path="M 1.66667E-6 1.85185E-6 C 0.00816 -0.0037 0.01806 -0.00602 0.0257 -0.01157 C 0.03334 -0.01713 0.04115 -0.02523 0.04827 -0.03217 C 0.05452 -0.03819 0.06337 -0.03588 0.07066 -0.03912 C 0.08473 -0.0456 0.10052 -0.04791 0.11545 -0.05069 C 0.12396 -0.0544 0.13247 -0.05602 0.14132 -0.05764 C 0.15087 -0.06134 0.16094 -0.06227 0.17066 -0.06435 C 0.21545 -0.06319 0.24705 -0.06203 0.28768 -0.05764 C 0.29063 -0.05694 0.29375 -0.05671 0.29653 -0.05532 C 0.29844 -0.0544 0.29966 -0.05162 0.30157 -0.05069 C 0.31233 -0.04537 0.32483 -0.04398 0.33611 -0.04143 C 0.34618 -0.03912 0.35521 -0.03611 0.36545 -0.03449 C 0.37795 -0.02893 0.37205 -0.03102 0.38247 -0.02754 C 0.38872 -0.01967 0.38681 -0.02361 0.38941 -0.0162 " pathEditMode="relative" ptsTypes="fffffffffffffA">
                                      <p:cBhvr>
                                        <p:cTn id="51" dur="2000" fill="hold"/>
                                        <p:tgtEl>
                                          <p:spTgt spid="38933"/>
                                        </p:tgtEl>
                                        <p:attrNameLst>
                                          <p:attrName>ppt_x</p:attrName>
                                          <p:attrName>ppt_y</p:attrName>
                                        </p:attrNameLst>
                                      </p:cBhvr>
                                    </p:animMotion>
                                  </p:childTnLst>
                                </p:cTn>
                              </p:par>
                              <p:par>
                                <p:cTn id="52" presetID="0" presetClass="path" presetSubtype="0" accel="50000" decel="50000" fill="hold" grpId="1" nodeType="withEffect">
                                  <p:stCondLst>
                                    <p:cond delay="0"/>
                                  </p:stCondLst>
                                  <p:childTnLst>
                                    <p:animMotion origin="layout" path="M 3.33333E-6 -0.03333 C 0.01007 -0.02431 0.02135 -0.02014 0.03281 -0.01505 C 0.03472 -0.01412 0.03611 -0.01134 0.03802 -0.01042 C 0.0408 -0.00903 0.04375 -0.0088 0.04652 -0.0081 C 0.06215 0.0044 0.04774 -0.00509 0.06562 0.00116 C 0.07864 0.00579 0.06979 0.00393 0.07934 0.01018 C 0.08507 0.01412 0.09514 0.01412 0.1 0.01481 C 0.11041 0.02176 0.12118 0.02222 0.13281 0.02407 C 0.15451 0.03842 0.18177 0.04051 0.20521 0.04236 C 0.28524 0.04884 0.2309 0.04537 0.29652 0.0493 C 0.29948 0.0493 0.3625 0.0581 0.37934 0.03796 " pathEditMode="relative" rAng="0" ptsTypes="ffffffffffA">
                                      <p:cBhvr>
                                        <p:cTn id="53" dur="2000" fill="hold"/>
                                        <p:tgtEl>
                                          <p:spTgt spid="38934"/>
                                        </p:tgtEl>
                                        <p:attrNameLst>
                                          <p:attrName>ppt_x</p:attrName>
                                          <p:attrName>ppt_y</p:attrName>
                                        </p:attrNameLst>
                                      </p:cBhvr>
                                      <p:rCtr x="19000" y="4600"/>
                                    </p:animMotion>
                                  </p:childTnLst>
                                </p:cTn>
                              </p:par>
                              <p:par>
                                <p:cTn id="54" presetID="0" presetClass="path" presetSubtype="0" accel="50000" decel="50000" fill="hold" grpId="1" nodeType="withEffect">
                                  <p:stCondLst>
                                    <p:cond delay="0"/>
                                  </p:stCondLst>
                                  <p:childTnLst>
                                    <p:animMotion origin="layout" path="M 0.01493 -0.0419 C 0.02205 -0.0294 0.02465 -0.02824 0.03385 -0.01898 C 0.04427 -0.00857 0.03368 -0.01435 0.04427 -0.00973 C 0.05 -0.00209 0.05469 0.00069 0.06146 0.00648 C 0.07083 0.01435 0.07847 0.02477 0.08906 0.0294 C 0.10017 0.04051 0.11285 0.04375 0.12535 0.05231 C 0.15399 0.07199 0.18698 0.08287 0.2184 0.09143 C 0.33819 0.08912 0.30937 0.12662 0.33906 0.0868 " pathEditMode="relative" rAng="0" ptsTypes="fffffffA">
                                      <p:cBhvr>
                                        <p:cTn id="55" dur="2000" fill="hold"/>
                                        <p:tgtEl>
                                          <p:spTgt spid="38932"/>
                                        </p:tgtEl>
                                        <p:attrNameLst>
                                          <p:attrName>ppt_x</p:attrName>
                                          <p:attrName>ppt_y</p:attrName>
                                        </p:attrNameLst>
                                      </p:cBhvr>
                                      <p:rCtr x="16200" y="8400"/>
                                    </p:animMotion>
                                  </p:childTnLst>
                                </p:cTn>
                              </p:par>
                            </p:childTnLst>
                          </p:cTn>
                        </p:par>
                        <p:par>
                          <p:cTn id="56" fill="hold" nodeType="afterGroup">
                            <p:stCondLst>
                              <p:cond delay="3500"/>
                            </p:stCondLst>
                            <p:childTnLst>
                              <p:par>
                                <p:cTn id="57" presetID="5" presetClass="entr" presetSubtype="10" fill="hold" grpId="0" nodeType="afterEffect">
                                  <p:stCondLst>
                                    <p:cond delay="0"/>
                                  </p:stCondLst>
                                  <p:childTnLst>
                                    <p:set>
                                      <p:cBhvr>
                                        <p:cTn id="58" dur="1" fill="hold">
                                          <p:stCondLst>
                                            <p:cond delay="0"/>
                                          </p:stCondLst>
                                        </p:cTn>
                                        <p:tgtEl>
                                          <p:spTgt spid="38936"/>
                                        </p:tgtEl>
                                        <p:attrNameLst>
                                          <p:attrName>style.visibility</p:attrName>
                                        </p:attrNameLst>
                                      </p:cBhvr>
                                      <p:to>
                                        <p:strVal val="visible"/>
                                      </p:to>
                                    </p:set>
                                    <p:animEffect transition="in" filter="checkerboard(across)">
                                      <p:cBhvr>
                                        <p:cTn id="59" dur="500"/>
                                        <p:tgtEl>
                                          <p:spTgt spid="38936"/>
                                        </p:tgtEl>
                                      </p:cBhvr>
                                    </p:animEffect>
                                  </p:childTnLst>
                                </p:cTn>
                              </p:par>
                              <p:par>
                                <p:cTn id="60" presetID="5" presetClass="entr" presetSubtype="10" fill="hold" grpId="0" nodeType="withEffect">
                                  <p:stCondLst>
                                    <p:cond delay="0"/>
                                  </p:stCondLst>
                                  <p:childTnLst>
                                    <p:set>
                                      <p:cBhvr>
                                        <p:cTn id="61" dur="1" fill="hold">
                                          <p:stCondLst>
                                            <p:cond delay="0"/>
                                          </p:stCondLst>
                                        </p:cTn>
                                        <p:tgtEl>
                                          <p:spTgt spid="38935"/>
                                        </p:tgtEl>
                                        <p:attrNameLst>
                                          <p:attrName>style.visibility</p:attrName>
                                        </p:attrNameLst>
                                      </p:cBhvr>
                                      <p:to>
                                        <p:strVal val="visible"/>
                                      </p:to>
                                    </p:set>
                                    <p:animEffect transition="in" filter="checkerboard(across)">
                                      <p:cBhvr>
                                        <p:cTn id="62" dur="500"/>
                                        <p:tgtEl>
                                          <p:spTgt spid="38935"/>
                                        </p:tgtEl>
                                      </p:cBhvr>
                                    </p:animEffect>
                                  </p:childTnLst>
                                </p:cTn>
                              </p:par>
                              <p:par>
                                <p:cTn id="63" presetID="5" presetClass="entr" presetSubtype="10" fill="hold" grpId="0" nodeType="withEffect">
                                  <p:stCondLst>
                                    <p:cond delay="0"/>
                                  </p:stCondLst>
                                  <p:childTnLst>
                                    <p:set>
                                      <p:cBhvr>
                                        <p:cTn id="64" dur="1" fill="hold">
                                          <p:stCondLst>
                                            <p:cond delay="0"/>
                                          </p:stCondLst>
                                        </p:cTn>
                                        <p:tgtEl>
                                          <p:spTgt spid="38937"/>
                                        </p:tgtEl>
                                        <p:attrNameLst>
                                          <p:attrName>style.visibility</p:attrName>
                                        </p:attrNameLst>
                                      </p:cBhvr>
                                      <p:to>
                                        <p:strVal val="visible"/>
                                      </p:to>
                                    </p:set>
                                    <p:animEffect transition="in" filter="checkerboard(across)">
                                      <p:cBhvr>
                                        <p:cTn id="65" dur="500"/>
                                        <p:tgtEl>
                                          <p:spTgt spid="38937"/>
                                        </p:tgtEl>
                                      </p:cBhvr>
                                    </p:animEffect>
                                  </p:childTnLst>
                                </p:cTn>
                              </p:par>
                              <p:par>
                                <p:cTn id="66" presetID="0" presetClass="path" presetSubtype="0" accel="50000" decel="50000" fill="hold" grpId="1" nodeType="withEffect">
                                  <p:stCondLst>
                                    <p:cond delay="0"/>
                                  </p:stCondLst>
                                  <p:childTnLst>
                                    <p:animMotion origin="layout" path="M -4.72222E-6 -3.33333E-6 C 0.01111 0.0088 0.02257 0.0125 0.03455 0.01829 C 0.06007 0.03055 0.04254 0.02592 0.06563 0.02986 C 0.08299 0.03935 0.09774 0.03773 0.11736 0.03912 C 0.15243 0.05116 0.21024 0.04213 0.23629 0.04143 C 0.24184 0.03889 0.25417 0.03217 0.25868 0.02755 C 0.26875 0.01759 0.27761 0.00463 0.28802 -0.00463 C 0.29757 -0.02384 0.29202 -0.01458 0.30521 -0.03218 C 0.30938 -0.03773 0.31493 -0.04051 0.3191 -0.04607 " pathEditMode="relative" ptsTypes="ffffffffA">
                                      <p:cBhvr>
                                        <p:cTn id="67" dur="2000" fill="hold"/>
                                        <p:tgtEl>
                                          <p:spTgt spid="38936"/>
                                        </p:tgtEl>
                                        <p:attrNameLst>
                                          <p:attrName>ppt_x</p:attrName>
                                          <p:attrName>ppt_y</p:attrName>
                                        </p:attrNameLst>
                                      </p:cBhvr>
                                    </p:animMotion>
                                  </p:childTnLst>
                                </p:cTn>
                              </p:par>
                              <p:par>
                                <p:cTn id="68" presetID="0" presetClass="path" presetSubtype="0" accel="50000" decel="50000" fill="hold" grpId="1" nodeType="withEffect">
                                  <p:stCondLst>
                                    <p:cond delay="0"/>
                                  </p:stCondLst>
                                  <p:childTnLst>
                                    <p:animMotion origin="layout" path="M -0.00833 0.00486 C 5.55112E-17 0.0132 0.00243 0.01273 0.01233 0.01621 C 0.0158 0.01759 0.02274 0.02084 0.02274 0.02107 C 0.02396 0.02315 0.02431 0.02662 0.02622 0.02778 C 0.02917 0.02986 0.04896 0.03472 0.05365 0.03704 C 0.07552 0.04769 0.0967 0.06412 0.11927 0.07153 C 0.13368 0.08449 0.15885 0.09121 0.17622 0.09445 C 0.18403 0.10162 0.18906 0.10394 0.19861 0.10602 C 0.21267 0.1125 0.19219 0.10371 0.22448 0.11065 C 0.22795 0.11134 0.23472 0.11505 0.23472 0.11528 C 0.28281 0.11343 0.31319 0.12801 0.33993 0.07616 C 0.34045 0.07315 0.3408 0.06991 0.34167 0.0669 C 0.34253 0.06435 0.34462 0.06273 0.34514 0.05996 C 0.34653 0.05162 0.34635 0.04306 0.34688 0.03472 C 0.34497 0.02199 0.34444 0.02153 0.33646 0.01621 " pathEditMode="relative" rAng="0" ptsTypes="ffffffffffffffA">
                                      <p:cBhvr>
                                        <p:cTn id="69" dur="2000" fill="hold"/>
                                        <p:tgtEl>
                                          <p:spTgt spid="38935"/>
                                        </p:tgtEl>
                                        <p:attrNameLst>
                                          <p:attrName>ppt_x</p:attrName>
                                          <p:attrName>ppt_y</p:attrName>
                                        </p:attrNameLst>
                                      </p:cBhvr>
                                      <p:rCtr x="17800" y="6200"/>
                                    </p:animMotion>
                                  </p:childTnLst>
                                </p:cTn>
                              </p:par>
                              <p:par>
                                <p:cTn id="70" presetID="0" presetClass="path" presetSubtype="0" accel="50000" decel="50000" fill="hold" grpId="1" nodeType="withEffect">
                                  <p:stCondLst>
                                    <p:cond delay="0"/>
                                  </p:stCondLst>
                                  <p:childTnLst>
                                    <p:animMotion origin="layout" path="M -2.77778E-6 2.96296E-6 C 0.04827 0.00532 0.07101 0.00555 0.13264 0.00694 C 0.14236 0.01227 0.15157 0.01574 0.16198 0.01852 C 0.17257 0.02754 0.18681 0.02916 0.19827 0.0368 C 0.21858 0.05046 0.23959 0.05902 0.26025 0.07129 C 0.26216 0.07245 0.26354 0.07477 0.26545 0.07592 C 0.26875 0.07801 0.27223 0.07893 0.2757 0.08055 C 0.28316 0.07986 0.29098 0.08078 0.29827 0.07824 C 0.29879 0.07801 0.31268 0.06111 0.31372 0.05972 C 0.31424 0.0574 0.31545 0.05301 0.31545 0.05301 " pathEditMode="relative" ptsTypes="fffffffffA">
                                      <p:cBhvr>
                                        <p:cTn id="71" dur="2000" fill="hold"/>
                                        <p:tgtEl>
                                          <p:spTgt spid="38937"/>
                                        </p:tgtEl>
                                        <p:attrNameLst>
                                          <p:attrName>ppt_x</p:attrName>
                                          <p:attrName>ppt_y</p:attrName>
                                        </p:attrNameLst>
                                      </p:cBhvr>
                                    </p:animMotion>
                                  </p:childTnLst>
                                </p:cTn>
                              </p:par>
                            </p:childTnLst>
                          </p:cTn>
                        </p:par>
                        <p:par>
                          <p:cTn id="72" fill="hold" nodeType="afterGroup">
                            <p:stCondLst>
                              <p:cond delay="5500"/>
                            </p:stCondLst>
                            <p:childTnLst>
                              <p:par>
                                <p:cTn id="73" presetID="4" presetClass="entr" presetSubtype="16" fill="hold" grpId="0" nodeType="afterEffect">
                                  <p:stCondLst>
                                    <p:cond delay="0"/>
                                  </p:stCondLst>
                                  <p:childTnLst>
                                    <p:set>
                                      <p:cBhvr>
                                        <p:cTn id="74" dur="1" fill="hold">
                                          <p:stCondLst>
                                            <p:cond delay="0"/>
                                          </p:stCondLst>
                                        </p:cTn>
                                        <p:tgtEl>
                                          <p:spTgt spid="38931"/>
                                        </p:tgtEl>
                                        <p:attrNameLst>
                                          <p:attrName>style.visibility</p:attrName>
                                        </p:attrNameLst>
                                      </p:cBhvr>
                                      <p:to>
                                        <p:strVal val="visible"/>
                                      </p:to>
                                    </p:set>
                                    <p:animEffect transition="in" filter="box(in)">
                                      <p:cBhvr>
                                        <p:cTn id="75" dur="500"/>
                                        <p:tgtEl>
                                          <p:spTgt spid="38931"/>
                                        </p:tgtEl>
                                      </p:cBhvr>
                                    </p:animEffect>
                                  </p:childTnLst>
                                </p:cTn>
                              </p:par>
                            </p:childTnLst>
                          </p:cTn>
                        </p:par>
                        <p:par>
                          <p:cTn id="76" fill="hold" nodeType="afterGroup">
                            <p:stCondLst>
                              <p:cond delay="6000"/>
                            </p:stCondLst>
                            <p:childTnLst>
                              <p:par>
                                <p:cTn id="77" presetID="5" presetClass="entr" presetSubtype="10" fill="hold" grpId="0" nodeType="afterEffect">
                                  <p:stCondLst>
                                    <p:cond delay="0"/>
                                  </p:stCondLst>
                                  <p:childTnLst>
                                    <p:set>
                                      <p:cBhvr>
                                        <p:cTn id="78" dur="1" fill="hold">
                                          <p:stCondLst>
                                            <p:cond delay="0"/>
                                          </p:stCondLst>
                                        </p:cTn>
                                        <p:tgtEl>
                                          <p:spTgt spid="38938"/>
                                        </p:tgtEl>
                                        <p:attrNameLst>
                                          <p:attrName>style.visibility</p:attrName>
                                        </p:attrNameLst>
                                      </p:cBhvr>
                                      <p:to>
                                        <p:strVal val="visible"/>
                                      </p:to>
                                    </p:set>
                                    <p:animEffect transition="in" filter="checkerboard(across)">
                                      <p:cBhvr>
                                        <p:cTn id="79" dur="500"/>
                                        <p:tgtEl>
                                          <p:spTgt spid="38938"/>
                                        </p:tgtEl>
                                      </p:cBhvr>
                                    </p:animEffect>
                                  </p:childTnLst>
                                </p:cTn>
                              </p:par>
                              <p:par>
                                <p:cTn id="80" presetID="3" presetClass="exit" presetSubtype="10" fill="hold" grpId="2" nodeType="withEffect">
                                  <p:stCondLst>
                                    <p:cond delay="0"/>
                                  </p:stCondLst>
                                  <p:childTnLst>
                                    <p:animEffect transition="out" filter="blinds(horizontal)">
                                      <p:cBhvr>
                                        <p:cTn id="81" dur="500"/>
                                        <p:tgtEl>
                                          <p:spTgt spid="38932"/>
                                        </p:tgtEl>
                                      </p:cBhvr>
                                    </p:animEffect>
                                    <p:set>
                                      <p:cBhvr>
                                        <p:cTn id="82" dur="1" fill="hold">
                                          <p:stCondLst>
                                            <p:cond delay="499"/>
                                          </p:stCondLst>
                                        </p:cTn>
                                        <p:tgtEl>
                                          <p:spTgt spid="38932"/>
                                        </p:tgtEl>
                                        <p:attrNameLst>
                                          <p:attrName>style.visibility</p:attrName>
                                        </p:attrNameLst>
                                      </p:cBhvr>
                                      <p:to>
                                        <p:strVal val="hidden"/>
                                      </p:to>
                                    </p:set>
                                  </p:childTnLst>
                                </p:cTn>
                              </p:par>
                              <p:par>
                                <p:cTn id="83" presetID="0" presetClass="path" presetSubtype="0" accel="50000" decel="50000" fill="hold" grpId="1" nodeType="withEffect">
                                  <p:stCondLst>
                                    <p:cond delay="0"/>
                                  </p:stCondLst>
                                  <p:childTnLst>
                                    <p:animMotion origin="layout" path="M -3.05556E-6 -1.23457E-6 C 0.01198 0.00679 0.02396 0.01574 0.0375 0.01883 C 0.04497 0.02068 0.06007 0.02315 0.06007 0.02346 C 0.09514 0.02253 0.13039 0.02222 0.16528 0.02099 C 0.175 0.02068 0.1842 0.01512 0.19358 0.01296 C 0.21094 0.00833 0.22882 0.00494 0.24618 -1.23457E-6 C 0.25591 -0.00278 0.25139 -0.00463 0.25938 -0.00864 C 0.26545 -0.01142 0.27188 -0.01204 0.27813 -0.0145 C 0.28247 -0.01605 0.28577 -0.02037 0.28959 -0.02315 C 0.28976 -0.02346 0.30348 -0.02839 0.30643 -0.02932 C 0.31111 -0.03086 0.31511 -0.03549 0.31962 -0.03796 C 0.32709 -0.04969 0.32344 -0.04136 0.32344 -0.06512 " pathEditMode="relative" rAng="0" ptsTypes="AAAAAAAAAAAA">
                                      <p:cBhvr>
                                        <p:cTn id="84" dur="2000" fill="hold"/>
                                        <p:tgtEl>
                                          <p:spTgt spid="38938"/>
                                        </p:tgtEl>
                                        <p:attrNameLst>
                                          <p:attrName>ppt_x</p:attrName>
                                          <p:attrName>ppt_y</p:attrName>
                                        </p:attrNameLst>
                                      </p:cBhvr>
                                      <p:rCtr x="16215" y="-2099"/>
                                    </p:animMotion>
                                  </p:childTnLst>
                                </p:cTn>
                              </p:par>
                              <p:par>
                                <p:cTn id="85" presetID="4" presetClass="entr" presetSubtype="16" fill="hold" grpId="0" nodeType="withEffect">
                                  <p:stCondLst>
                                    <p:cond delay="0"/>
                                  </p:stCondLst>
                                  <p:childTnLst>
                                    <p:set>
                                      <p:cBhvr>
                                        <p:cTn id="86" dur="1" fill="hold">
                                          <p:stCondLst>
                                            <p:cond delay="0"/>
                                          </p:stCondLst>
                                        </p:cTn>
                                        <p:tgtEl>
                                          <p:spTgt spid="38939"/>
                                        </p:tgtEl>
                                        <p:attrNameLst>
                                          <p:attrName>style.visibility</p:attrName>
                                        </p:attrNameLst>
                                      </p:cBhvr>
                                      <p:to>
                                        <p:strVal val="visible"/>
                                      </p:to>
                                    </p:set>
                                    <p:animEffect transition="in" filter="box(in)">
                                      <p:cBhvr>
                                        <p:cTn id="87" dur="500"/>
                                        <p:tgtEl>
                                          <p:spTgt spid="38939"/>
                                        </p:tgtEl>
                                      </p:cBhvr>
                                    </p:animEffect>
                                  </p:childTnLst>
                                </p:cTn>
                              </p:par>
                              <p:par>
                                <p:cTn id="88" presetID="4" presetClass="exit" presetSubtype="16" fill="hold" grpId="2" nodeType="withEffect">
                                  <p:stCondLst>
                                    <p:cond delay="0"/>
                                  </p:stCondLst>
                                  <p:childTnLst>
                                    <p:animEffect transition="out" filter="box(in)">
                                      <p:cBhvr>
                                        <p:cTn id="89" dur="500"/>
                                        <p:tgtEl>
                                          <p:spTgt spid="38937"/>
                                        </p:tgtEl>
                                      </p:cBhvr>
                                    </p:animEffect>
                                    <p:set>
                                      <p:cBhvr>
                                        <p:cTn id="90" dur="1" fill="hold">
                                          <p:stCondLst>
                                            <p:cond delay="499"/>
                                          </p:stCondLst>
                                        </p:cTn>
                                        <p:tgtEl>
                                          <p:spTgt spid="38937"/>
                                        </p:tgtEl>
                                        <p:attrNameLst>
                                          <p:attrName>style.visibility</p:attrName>
                                        </p:attrNameLst>
                                      </p:cBhvr>
                                      <p:to>
                                        <p:strVal val="hidden"/>
                                      </p:to>
                                    </p:set>
                                  </p:childTnLst>
                                </p:cTn>
                              </p:par>
                              <p:par>
                                <p:cTn id="91" presetID="0" presetClass="path" presetSubtype="0" accel="50000" decel="50000" fill="hold" grpId="1" nodeType="withEffect">
                                  <p:stCondLst>
                                    <p:cond delay="0"/>
                                  </p:stCondLst>
                                  <p:childTnLst>
                                    <p:animMotion origin="layout" path="M -2.5E-6 3.45679E-6 C 0.00591 -0.00926 0.01927 -0.01698 0.02952 -0.02068 C 0.03386 -0.02377 0.03854 -0.02593 0.04219 -0.02994 C 0.04427 -0.0321 0.04636 -0.03488 0.04861 -0.03673 C 0.0533 -0.04105 0.06354 -0.04815 0.06354 -0.04784 C 0.06493 -0.05062 0.06667 -0.05247 0.06754 -0.05525 C 0.06858 -0.0571 0.06858 -0.05988 0.06979 -0.06204 C 0.0724 -0.06698 0.0783 -0.07562 0.0783 -0.07531 C 0.08073 -0.08303 0.08316 -0.09229 0.08698 -0.09877 C 0.09288 -0.11019 0.09288 -0.10463 0.0974 -0.11482 C 0.10035 -0.12192 0.10434 -0.13056 0.11025 -0.13581 C 0.11823 -0.1426 0.13004 -0.14692 0.13993 -0.14939 C 0.16788 -0.14692 0.17622 -0.1534 0.17622 -0.12408 " pathEditMode="relative" rAng="0" ptsTypes="AAAAAAAAAAAAA">
                                      <p:cBhvr>
                                        <p:cTn id="92" dur="2000" fill="hold"/>
                                        <p:tgtEl>
                                          <p:spTgt spid="38939"/>
                                        </p:tgtEl>
                                        <p:attrNameLst>
                                          <p:attrName>ppt_x</p:attrName>
                                          <p:attrName>ppt_y</p:attrName>
                                        </p:attrNameLst>
                                      </p:cBhvr>
                                      <p:rCtr x="8802" y="-7469"/>
                                    </p:animMotion>
                                  </p:childTnLst>
                                </p:cTn>
                              </p:par>
                            </p:childTnLst>
                          </p:cTn>
                        </p:par>
                        <p:par>
                          <p:cTn id="93" fill="hold" nodeType="afterGroup">
                            <p:stCondLst>
                              <p:cond delay="8000"/>
                            </p:stCondLst>
                            <p:childTnLst>
                              <p:par>
                                <p:cTn id="94" presetID="3" presetClass="entr" presetSubtype="10" fill="hold" grpId="0" nodeType="afterEffect">
                                  <p:stCondLst>
                                    <p:cond delay="0"/>
                                  </p:stCondLst>
                                  <p:childTnLst>
                                    <p:set>
                                      <p:cBhvr>
                                        <p:cTn id="95" dur="1" fill="hold">
                                          <p:stCondLst>
                                            <p:cond delay="0"/>
                                          </p:stCondLst>
                                        </p:cTn>
                                        <p:tgtEl>
                                          <p:spTgt spid="38949"/>
                                        </p:tgtEl>
                                        <p:attrNameLst>
                                          <p:attrName>style.visibility</p:attrName>
                                        </p:attrNameLst>
                                      </p:cBhvr>
                                      <p:to>
                                        <p:strVal val="visible"/>
                                      </p:to>
                                    </p:set>
                                    <p:animEffect transition="in" filter="blinds(horizontal)">
                                      <p:cBhvr>
                                        <p:cTn id="96" dur="500"/>
                                        <p:tgtEl>
                                          <p:spTgt spid="38949"/>
                                        </p:tgtEl>
                                      </p:cBhvr>
                                    </p:animEffect>
                                  </p:childTnLst>
                                </p:cTn>
                              </p:par>
                            </p:childTnLst>
                          </p:cTn>
                        </p:par>
                        <p:par>
                          <p:cTn id="97" fill="hold" nodeType="afterGroup">
                            <p:stCondLst>
                              <p:cond delay="8500"/>
                            </p:stCondLst>
                            <p:childTnLst>
                              <p:par>
                                <p:cTn id="98" presetID="4" presetClass="entr" presetSubtype="16" fill="hold" nodeType="afterEffect">
                                  <p:stCondLst>
                                    <p:cond delay="0"/>
                                  </p:stCondLst>
                                  <p:childTnLst>
                                    <p:set>
                                      <p:cBhvr>
                                        <p:cTn id="99" dur="1" fill="hold">
                                          <p:stCondLst>
                                            <p:cond delay="0"/>
                                          </p:stCondLst>
                                        </p:cTn>
                                        <p:tgtEl>
                                          <p:spTgt spid="5"/>
                                        </p:tgtEl>
                                        <p:attrNameLst>
                                          <p:attrName>style.visibility</p:attrName>
                                        </p:attrNameLst>
                                      </p:cBhvr>
                                      <p:to>
                                        <p:strVal val="visible"/>
                                      </p:to>
                                    </p:set>
                                    <p:animEffect transition="in" filter="box(in)">
                                      <p:cBhvr>
                                        <p:cTn id="100" dur="500"/>
                                        <p:tgtEl>
                                          <p:spTgt spid="5"/>
                                        </p:tgtEl>
                                      </p:cBhvr>
                                    </p:animEffect>
                                  </p:childTnLst>
                                </p:cTn>
                              </p:par>
                            </p:childTnLst>
                          </p:cTn>
                        </p:par>
                        <p:par>
                          <p:cTn id="101" fill="hold" nodeType="afterGroup">
                            <p:stCondLst>
                              <p:cond delay="9000"/>
                            </p:stCondLst>
                            <p:childTnLst>
                              <p:par>
                                <p:cTn id="102" presetID="3" presetClass="entr" presetSubtype="10" fill="hold" grpId="0" nodeType="afterEffect">
                                  <p:stCondLst>
                                    <p:cond delay="0"/>
                                  </p:stCondLst>
                                  <p:childTnLst>
                                    <p:set>
                                      <p:cBhvr>
                                        <p:cTn id="103" dur="1" fill="hold">
                                          <p:stCondLst>
                                            <p:cond delay="0"/>
                                          </p:stCondLst>
                                        </p:cTn>
                                        <p:tgtEl>
                                          <p:spTgt spid="38942"/>
                                        </p:tgtEl>
                                        <p:attrNameLst>
                                          <p:attrName>style.visibility</p:attrName>
                                        </p:attrNameLst>
                                      </p:cBhvr>
                                      <p:to>
                                        <p:strVal val="visible"/>
                                      </p:to>
                                    </p:set>
                                    <p:animEffect transition="in" filter="blinds(horizontal)">
                                      <p:cBhvr>
                                        <p:cTn id="104" dur="500"/>
                                        <p:tgtEl>
                                          <p:spTgt spid="38942"/>
                                        </p:tgtEl>
                                      </p:cBhvr>
                                    </p:animEffect>
                                  </p:childTnLst>
                                </p:cTn>
                              </p:par>
                              <p:par>
                                <p:cTn id="105" presetID="3" presetClass="exit" presetSubtype="10" fill="hold" grpId="2" nodeType="withEffect">
                                  <p:stCondLst>
                                    <p:cond delay="0"/>
                                  </p:stCondLst>
                                  <p:childTnLst>
                                    <p:animEffect transition="out" filter="blinds(horizontal)">
                                      <p:cBhvr>
                                        <p:cTn id="106" dur="500"/>
                                        <p:tgtEl>
                                          <p:spTgt spid="38933"/>
                                        </p:tgtEl>
                                      </p:cBhvr>
                                    </p:animEffect>
                                    <p:set>
                                      <p:cBhvr>
                                        <p:cTn id="107" dur="1" fill="hold">
                                          <p:stCondLst>
                                            <p:cond delay="499"/>
                                          </p:stCondLst>
                                        </p:cTn>
                                        <p:tgtEl>
                                          <p:spTgt spid="38933"/>
                                        </p:tgtEl>
                                        <p:attrNameLst>
                                          <p:attrName>style.visibility</p:attrName>
                                        </p:attrNameLst>
                                      </p:cBhvr>
                                      <p:to>
                                        <p:strVal val="hidden"/>
                                      </p:to>
                                    </p:set>
                                  </p:childTnLst>
                                </p:cTn>
                              </p:par>
                              <p:par>
                                <p:cTn id="108" presetID="0" presetClass="path" presetSubtype="0" accel="50000" decel="50000" fill="hold" grpId="1" nodeType="withEffect">
                                  <p:stCondLst>
                                    <p:cond delay="0"/>
                                  </p:stCondLst>
                                  <p:childTnLst>
                                    <p:animMotion origin="layout" path="M 0.00191 -0.03586 C 0.00886 -0.04603 0.025 -0.05321 0.03733 -0.05575 C 0.05834 -0.06616 0.07917 -0.0768 0.10174 -0.0842 C 0.11459 -0.08837 0.12552 -0.09554 0.13907 -0.09762 C 0.14844 -0.10201 0.15764 -0.10271 0.16789 -0.1041 C 0.22657 -0.10317 0.28403 -0.09993 0.34236 -0.09762 C 0.36407 -0.09484 0.38559 -0.09207 0.4066 -0.08582 C 0.41355 -0.08397 0.42032 -0.08143 0.42709 -0.07911 C 0.43195 -0.07773 0.44063 -0.07264 0.44063 -0.0724 C 0.44375 -0.06963 0.44775 -0.06732 0.45087 -0.06431 C 0.46216 -0.05297 0.44532 -0.06477 0.4592 -0.05575 C 0.46042 -0.05251 0.46216 -0.0495 0.46268 -0.0458 C 0.4632 -0.04141 0.46441 -0.03239 0.46441 -0.03215 " pathEditMode="relative" rAng="0" ptsTypes="ffffffffffffA">
                                      <p:cBhvr>
                                        <p:cTn id="109" dur="2000" fill="hold"/>
                                        <p:tgtEl>
                                          <p:spTgt spid="38942"/>
                                        </p:tgtEl>
                                        <p:attrNameLst>
                                          <p:attrName>ppt_x</p:attrName>
                                          <p:attrName>ppt_y</p:attrName>
                                        </p:attrNameLst>
                                      </p:cBhvr>
                                      <p:rCtr x="23100" y="-3200"/>
                                    </p:animMotion>
                                  </p:childTnLst>
                                </p:cTn>
                              </p:par>
                              <p:par>
                                <p:cTn id="110" presetID="3" presetClass="exit" presetSubtype="10" fill="hold" grpId="2" nodeType="withEffect">
                                  <p:stCondLst>
                                    <p:cond delay="0"/>
                                  </p:stCondLst>
                                  <p:childTnLst>
                                    <p:animEffect transition="out" filter="blinds(horizontal)">
                                      <p:cBhvr>
                                        <p:cTn id="111" dur="500"/>
                                        <p:tgtEl>
                                          <p:spTgt spid="38934"/>
                                        </p:tgtEl>
                                      </p:cBhvr>
                                    </p:animEffect>
                                    <p:set>
                                      <p:cBhvr>
                                        <p:cTn id="112" dur="1" fill="hold">
                                          <p:stCondLst>
                                            <p:cond delay="499"/>
                                          </p:stCondLst>
                                        </p:cTn>
                                        <p:tgtEl>
                                          <p:spTgt spid="38934"/>
                                        </p:tgtEl>
                                        <p:attrNameLst>
                                          <p:attrName>style.visibility</p:attrName>
                                        </p:attrNameLst>
                                      </p:cBhvr>
                                      <p:to>
                                        <p:strVal val="hidden"/>
                                      </p:to>
                                    </p:set>
                                  </p:childTnLst>
                                </p:cTn>
                              </p:par>
                              <p:par>
                                <p:cTn id="113" presetID="3" presetClass="entr" presetSubtype="10" fill="hold" grpId="0" nodeType="withEffect">
                                  <p:stCondLst>
                                    <p:cond delay="0"/>
                                  </p:stCondLst>
                                  <p:childTnLst>
                                    <p:set>
                                      <p:cBhvr>
                                        <p:cTn id="114" dur="1" fill="hold">
                                          <p:stCondLst>
                                            <p:cond delay="0"/>
                                          </p:stCondLst>
                                        </p:cTn>
                                        <p:tgtEl>
                                          <p:spTgt spid="38943"/>
                                        </p:tgtEl>
                                        <p:attrNameLst>
                                          <p:attrName>style.visibility</p:attrName>
                                        </p:attrNameLst>
                                      </p:cBhvr>
                                      <p:to>
                                        <p:strVal val="visible"/>
                                      </p:to>
                                    </p:set>
                                    <p:animEffect transition="in" filter="blinds(horizontal)">
                                      <p:cBhvr>
                                        <p:cTn id="115" dur="500"/>
                                        <p:tgtEl>
                                          <p:spTgt spid="38943"/>
                                        </p:tgtEl>
                                      </p:cBhvr>
                                    </p:animEffect>
                                  </p:childTnLst>
                                </p:cTn>
                              </p:par>
                              <p:par>
                                <p:cTn id="116" presetID="0" presetClass="path" presetSubtype="0" accel="50000" decel="50000" fill="hold" grpId="1" nodeType="withEffect">
                                  <p:stCondLst>
                                    <p:cond delay="0"/>
                                  </p:stCondLst>
                                  <p:childTnLst>
                                    <p:animMotion origin="layout" path="M 0.02517 0.0213 C 0.03264 0.02384 0.0375 0.0287 0.04427 0.03264 C 0.04931 0.03565 0.05521 0.03565 0.05972 0.03958 C 0.06649 0.0456 0.06302 0.04329 0.06997 0.04653 C 0.07986 0.05648 0.08993 0.06111 0.10104 0.06713 C 0.11424 0.07431 0.12708 0.08426 0.1408 0.08796 C 0.14983 0.09607 0.15608 0.10046 0.16667 0.10394 C 0.18802 0.11829 0.17743 0.11435 0.19757 0.11782 C 0.2184 0.12894 0.23906 0.13403 0.26146 0.13611 C 0.28038 0.14236 0.29288 0.14167 0.31493 0.14306 C 0.35694 0.1544 0.32622 0.14792 0.40799 0.14537 C 0.4217 0.13935 0.43385 0.12639 0.44757 0.12014 C 0.45191 0.11157 0.45278 0.10741 0.45278 0.09699 " pathEditMode="relative" rAng="0" ptsTypes="ffffffffffffA">
                                      <p:cBhvr>
                                        <p:cTn id="117" dur="2000" fill="hold"/>
                                        <p:tgtEl>
                                          <p:spTgt spid="38943"/>
                                        </p:tgtEl>
                                        <p:attrNameLst>
                                          <p:attrName>ppt_x</p:attrName>
                                          <p:attrName>ppt_y</p:attrName>
                                        </p:attrNameLst>
                                      </p:cBhvr>
                                      <p:rCtr x="21400" y="6600"/>
                                    </p:animMotion>
                                  </p:childTnLst>
                                </p:cTn>
                              </p:par>
                            </p:childTnLst>
                          </p:cTn>
                        </p:par>
                        <p:par>
                          <p:cTn id="118" fill="hold" nodeType="afterGroup">
                            <p:stCondLst>
                              <p:cond delay="11000"/>
                            </p:stCondLst>
                            <p:childTnLst>
                              <p:par>
                                <p:cTn id="119" presetID="3" presetClass="exit" presetSubtype="10" fill="hold" grpId="2" nodeType="afterEffect">
                                  <p:stCondLst>
                                    <p:cond delay="0"/>
                                  </p:stCondLst>
                                  <p:childTnLst>
                                    <p:animEffect transition="out" filter="blinds(horizontal)">
                                      <p:cBhvr>
                                        <p:cTn id="120" dur="500"/>
                                        <p:tgtEl>
                                          <p:spTgt spid="38936"/>
                                        </p:tgtEl>
                                      </p:cBhvr>
                                    </p:animEffect>
                                    <p:set>
                                      <p:cBhvr>
                                        <p:cTn id="121" dur="1" fill="hold">
                                          <p:stCondLst>
                                            <p:cond delay="499"/>
                                          </p:stCondLst>
                                        </p:cTn>
                                        <p:tgtEl>
                                          <p:spTgt spid="38936"/>
                                        </p:tgtEl>
                                        <p:attrNameLst>
                                          <p:attrName>style.visibility</p:attrName>
                                        </p:attrNameLst>
                                      </p:cBhvr>
                                      <p:to>
                                        <p:strVal val="hidden"/>
                                      </p:to>
                                    </p:set>
                                  </p:childTnLst>
                                </p:cTn>
                              </p:par>
                              <p:par>
                                <p:cTn id="122" presetID="3" presetClass="entr" presetSubtype="10" fill="hold" grpId="0" nodeType="withEffect">
                                  <p:stCondLst>
                                    <p:cond delay="0"/>
                                  </p:stCondLst>
                                  <p:childTnLst>
                                    <p:set>
                                      <p:cBhvr>
                                        <p:cTn id="123" dur="1" fill="hold">
                                          <p:stCondLst>
                                            <p:cond delay="0"/>
                                          </p:stCondLst>
                                        </p:cTn>
                                        <p:tgtEl>
                                          <p:spTgt spid="38940"/>
                                        </p:tgtEl>
                                        <p:attrNameLst>
                                          <p:attrName>style.visibility</p:attrName>
                                        </p:attrNameLst>
                                      </p:cBhvr>
                                      <p:to>
                                        <p:strVal val="visible"/>
                                      </p:to>
                                    </p:set>
                                    <p:animEffect transition="in" filter="blinds(horizontal)">
                                      <p:cBhvr>
                                        <p:cTn id="124" dur="500"/>
                                        <p:tgtEl>
                                          <p:spTgt spid="38940"/>
                                        </p:tgtEl>
                                      </p:cBhvr>
                                    </p:animEffect>
                                  </p:childTnLst>
                                </p:cTn>
                              </p:par>
                              <p:par>
                                <p:cTn id="125" presetID="0" presetClass="path" presetSubtype="0" accel="50000" decel="50000" fill="hold" grpId="1" nodeType="withEffect">
                                  <p:stCondLst>
                                    <p:cond delay="0"/>
                                  </p:stCondLst>
                                  <p:childTnLst>
                                    <p:animMotion origin="layout" path="M 0 -0.02731 C 0.00938 -0.01944 0.01979 -0.01296 0.02865 -0.00417 C 0.03628 0.0037 0.04063 0.0088 0.05 0.01181 C 0.05486 0.01597 0.06597 0.02662 0.07326 0.03009 C 0.08802 0.03681 0.08247 0.03195 0.09497 0.03935 C 0.11944 0.05417 0.14323 0.06343 0.17014 0.06921 C 0.18576 0.07732 0.22031 0.07847 0.22031 0.0787 C 0.24826 0.08588 0.27326 0.08195 0.3026 0.08079 C 0.31146 0.075 0.31979 0.06945 0.32951 0.0669 C 0.33472 0.06366 0.34045 0.06158 0.34549 0.05787 C 0.35295 0.05278 0.36007 0.04537 0.36701 0.03935 C 0.37413 0.03333 0.37431 0.02801 0.38333 0.02801 " pathEditMode="relative" rAng="0" ptsTypes="fffffffffffA">
                                      <p:cBhvr>
                                        <p:cTn id="126" dur="2000" fill="hold"/>
                                        <p:tgtEl>
                                          <p:spTgt spid="38940"/>
                                        </p:tgtEl>
                                        <p:attrNameLst>
                                          <p:attrName>ppt_x</p:attrName>
                                          <p:attrName>ppt_y</p:attrName>
                                        </p:attrNameLst>
                                      </p:cBhvr>
                                      <p:rCtr x="19200" y="5600"/>
                                    </p:animMotion>
                                  </p:childTnLst>
                                </p:cTn>
                              </p:par>
                              <p:par>
                                <p:cTn id="127" presetID="4" presetClass="entr" presetSubtype="16" fill="hold" grpId="0" nodeType="withEffect">
                                  <p:stCondLst>
                                    <p:cond delay="0"/>
                                  </p:stCondLst>
                                  <p:childTnLst>
                                    <p:set>
                                      <p:cBhvr>
                                        <p:cTn id="128" dur="1" fill="hold">
                                          <p:stCondLst>
                                            <p:cond delay="0"/>
                                          </p:stCondLst>
                                        </p:cTn>
                                        <p:tgtEl>
                                          <p:spTgt spid="38941"/>
                                        </p:tgtEl>
                                        <p:attrNameLst>
                                          <p:attrName>style.visibility</p:attrName>
                                        </p:attrNameLst>
                                      </p:cBhvr>
                                      <p:to>
                                        <p:strVal val="visible"/>
                                      </p:to>
                                    </p:set>
                                    <p:animEffect transition="in" filter="box(in)">
                                      <p:cBhvr>
                                        <p:cTn id="129" dur="500"/>
                                        <p:tgtEl>
                                          <p:spTgt spid="38941"/>
                                        </p:tgtEl>
                                      </p:cBhvr>
                                    </p:animEffect>
                                  </p:childTnLst>
                                </p:cTn>
                              </p:par>
                              <p:par>
                                <p:cTn id="130" presetID="3" presetClass="exit" presetSubtype="10" fill="hold" grpId="2" nodeType="withEffect">
                                  <p:stCondLst>
                                    <p:cond delay="0"/>
                                  </p:stCondLst>
                                  <p:childTnLst>
                                    <p:animEffect transition="out" filter="blinds(horizontal)">
                                      <p:cBhvr>
                                        <p:cTn id="131" dur="500"/>
                                        <p:tgtEl>
                                          <p:spTgt spid="38935"/>
                                        </p:tgtEl>
                                      </p:cBhvr>
                                    </p:animEffect>
                                    <p:set>
                                      <p:cBhvr>
                                        <p:cTn id="132" dur="1" fill="hold">
                                          <p:stCondLst>
                                            <p:cond delay="499"/>
                                          </p:stCondLst>
                                        </p:cTn>
                                        <p:tgtEl>
                                          <p:spTgt spid="38935"/>
                                        </p:tgtEl>
                                        <p:attrNameLst>
                                          <p:attrName>style.visibility</p:attrName>
                                        </p:attrNameLst>
                                      </p:cBhvr>
                                      <p:to>
                                        <p:strVal val="hidden"/>
                                      </p:to>
                                    </p:set>
                                  </p:childTnLst>
                                </p:cTn>
                              </p:par>
                              <p:par>
                                <p:cTn id="133" presetID="0" presetClass="path" presetSubtype="0" accel="50000" decel="50000" fill="hold" grpId="1" nodeType="withEffect">
                                  <p:stCondLst>
                                    <p:cond delay="0"/>
                                  </p:stCondLst>
                                  <p:childTnLst>
                                    <p:animMotion origin="layout" path="M 0.00313 0.02197 C 0.00677 0.03146 0.00851 0.03678 0.01528 0.04256 C 0.02031 0.06176 0.03715 0.06384 0.04688 0.07703 C 0.05365 0.08628 0.04965 0.08327 0.05885 0.08628 C 0.12222 0.13624 0.28628 0.10663 0.30503 0.10687 C 0.31424 0.10941 0.31076 0.10918 0.31563 0.10918 " pathEditMode="relative" rAng="0" ptsTypes="fffffA">
                                      <p:cBhvr>
                                        <p:cTn id="134" dur="2000" fill="hold"/>
                                        <p:tgtEl>
                                          <p:spTgt spid="38941"/>
                                        </p:tgtEl>
                                        <p:attrNameLst>
                                          <p:attrName>ppt_x</p:attrName>
                                          <p:attrName>ppt_y</p:attrName>
                                        </p:attrNameLst>
                                      </p:cBhvr>
                                      <p:rCtr x="15600" y="5700"/>
                                    </p:animMotion>
                                  </p:childTnLst>
                                </p:cTn>
                              </p:par>
                              <p:par>
                                <p:cTn id="135" presetID="4" presetClass="entr" presetSubtype="16" fill="hold" grpId="0" nodeType="withEffect">
                                  <p:stCondLst>
                                    <p:cond delay="0"/>
                                  </p:stCondLst>
                                  <p:childTnLst>
                                    <p:set>
                                      <p:cBhvr>
                                        <p:cTn id="136" dur="1" fill="hold">
                                          <p:stCondLst>
                                            <p:cond delay="0"/>
                                          </p:stCondLst>
                                        </p:cTn>
                                        <p:tgtEl>
                                          <p:spTgt spid="38950"/>
                                        </p:tgtEl>
                                        <p:attrNameLst>
                                          <p:attrName>style.visibility</p:attrName>
                                        </p:attrNameLst>
                                      </p:cBhvr>
                                      <p:to>
                                        <p:strVal val="visible"/>
                                      </p:to>
                                    </p:set>
                                    <p:animEffect transition="in" filter="box(in)">
                                      <p:cBhvr>
                                        <p:cTn id="137" dur="3000"/>
                                        <p:tgtEl>
                                          <p:spTgt spid="38950"/>
                                        </p:tgtEl>
                                      </p:cBhvr>
                                    </p:animEffect>
                                  </p:childTnLst>
                                </p:cTn>
                              </p:par>
                              <p:par>
                                <p:cTn id="138" presetID="4" presetClass="entr" presetSubtype="16" fill="hold" grpId="0" nodeType="withEffect">
                                  <p:stCondLst>
                                    <p:cond delay="0"/>
                                  </p:stCondLst>
                                  <p:childTnLst>
                                    <p:set>
                                      <p:cBhvr>
                                        <p:cTn id="139" dur="1" fill="hold">
                                          <p:stCondLst>
                                            <p:cond delay="0"/>
                                          </p:stCondLst>
                                        </p:cTn>
                                        <p:tgtEl>
                                          <p:spTgt spid="38962"/>
                                        </p:tgtEl>
                                        <p:attrNameLst>
                                          <p:attrName>style.visibility</p:attrName>
                                        </p:attrNameLst>
                                      </p:cBhvr>
                                      <p:to>
                                        <p:strVal val="visible"/>
                                      </p:to>
                                    </p:set>
                                    <p:animEffect transition="in" filter="box(in)">
                                      <p:cBhvr>
                                        <p:cTn id="140" dur="3000"/>
                                        <p:tgtEl>
                                          <p:spTgt spid="38962"/>
                                        </p:tgtEl>
                                      </p:cBhvr>
                                    </p:animEffect>
                                  </p:childTnLst>
                                </p:cTn>
                              </p:par>
                              <p:par>
                                <p:cTn id="141" presetID="4" presetClass="entr" presetSubtype="16" fill="hold" grpId="0" nodeType="withEffect">
                                  <p:stCondLst>
                                    <p:cond delay="0"/>
                                  </p:stCondLst>
                                  <p:childTnLst>
                                    <p:set>
                                      <p:cBhvr>
                                        <p:cTn id="142" dur="1" fill="hold">
                                          <p:stCondLst>
                                            <p:cond delay="0"/>
                                          </p:stCondLst>
                                        </p:cTn>
                                        <p:tgtEl>
                                          <p:spTgt spid="38952"/>
                                        </p:tgtEl>
                                        <p:attrNameLst>
                                          <p:attrName>style.visibility</p:attrName>
                                        </p:attrNameLst>
                                      </p:cBhvr>
                                      <p:to>
                                        <p:strVal val="visible"/>
                                      </p:to>
                                    </p:set>
                                    <p:animEffect transition="in" filter="box(in)">
                                      <p:cBhvr>
                                        <p:cTn id="143" dur="3000"/>
                                        <p:tgtEl>
                                          <p:spTgt spid="38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30" grpId="0" animBg="1"/>
      <p:bldP spid="38931" grpId="0" animBg="1"/>
      <p:bldP spid="38932" grpId="0" animBg="1"/>
      <p:bldP spid="38932" grpId="1" animBg="1"/>
      <p:bldP spid="38932" grpId="2" animBg="1"/>
      <p:bldP spid="38933" grpId="0" animBg="1"/>
      <p:bldP spid="38933" grpId="1" animBg="1"/>
      <p:bldP spid="38933" grpId="2" animBg="1"/>
      <p:bldP spid="38934" grpId="0" animBg="1"/>
      <p:bldP spid="38934" grpId="1" animBg="1"/>
      <p:bldP spid="38934" grpId="2" animBg="1"/>
      <p:bldP spid="38935" grpId="0" animBg="1"/>
      <p:bldP spid="38935" grpId="1" animBg="1"/>
      <p:bldP spid="38935" grpId="2" animBg="1"/>
      <p:bldP spid="38936" grpId="0" animBg="1"/>
      <p:bldP spid="38936" grpId="1" animBg="1"/>
      <p:bldP spid="38936" grpId="2" animBg="1"/>
      <p:bldP spid="38937" grpId="0" animBg="1"/>
      <p:bldP spid="38937" grpId="1" animBg="1"/>
      <p:bldP spid="38937" grpId="2" animBg="1"/>
      <p:bldP spid="38938" grpId="0" animBg="1"/>
      <p:bldP spid="38938" grpId="1" animBg="1"/>
      <p:bldP spid="38939" grpId="0" animBg="1"/>
      <p:bldP spid="38939" grpId="1" animBg="1"/>
      <p:bldP spid="38940" grpId="0" animBg="1"/>
      <p:bldP spid="38940" grpId="1" animBg="1"/>
      <p:bldP spid="38941" grpId="0" animBg="1"/>
      <p:bldP spid="38941" grpId="1" animBg="1"/>
      <p:bldP spid="38942" grpId="0" animBg="1"/>
      <p:bldP spid="38942" grpId="1" animBg="1"/>
      <p:bldP spid="38943" grpId="0" animBg="1"/>
      <p:bldP spid="38943" grpId="1" animBg="1"/>
      <p:bldP spid="38947" grpId="0"/>
      <p:bldP spid="38948" grpId="0"/>
      <p:bldP spid="38949" grpId="0"/>
      <p:bldP spid="38950" grpId="0"/>
      <p:bldP spid="38951" grpId="0"/>
      <p:bldP spid="38952" grpId="0"/>
      <p:bldP spid="38961" grpId="0" animBg="1"/>
      <p:bldP spid="38962" grpId="0" animBg="1"/>
      <p:bldP spid="3896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9"/>
          <p:cNvSpPr txBox="1">
            <a:spLocks noChangeArrowheads="1"/>
          </p:cNvSpPr>
          <p:nvPr/>
        </p:nvSpPr>
        <p:spPr bwMode="auto">
          <a:xfrm>
            <a:off x="2438400" y="-679449"/>
            <a:ext cx="4038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a:solidFill>
                  <a:schemeClr val="hlink"/>
                </a:solidFill>
                <a:latin typeface="Times New Roman" pitchFamily="18" charset="0"/>
                <a:cs typeface="Times New Roman" pitchFamily="18" charset="0"/>
              </a:rPr>
              <a:t>PHIẾU HỌC TẬP</a:t>
            </a:r>
          </a:p>
        </p:txBody>
      </p:sp>
      <p:sp>
        <p:nvSpPr>
          <p:cNvPr id="6" name="TextBox 4"/>
          <p:cNvSpPr txBox="1">
            <a:spLocks noChangeArrowheads="1"/>
          </p:cNvSpPr>
          <p:nvPr/>
        </p:nvSpPr>
        <p:spPr bwMode="auto">
          <a:xfrm>
            <a:off x="235527" y="988516"/>
            <a:ext cx="8763000" cy="3785652"/>
          </a:xfrm>
          <a:prstGeom prst="rect">
            <a:avLst/>
          </a:prstGeom>
          <a:noFill/>
          <a:ln w="9525">
            <a:solidFill>
              <a:srgbClr val="0000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en-US" sz="2400"/>
              <a:t>2</a:t>
            </a:r>
            <a:r>
              <a:rPr lang="en-US" sz="2400" smtClean="0"/>
              <a:t>. Quan </a:t>
            </a:r>
            <a:r>
              <a:rPr lang="en-US" sz="2400"/>
              <a:t>sát sơ đồ phản ứng hóa học sau và cho </a:t>
            </a:r>
            <a:r>
              <a:rPr lang="en-US" sz="2400" smtClean="0"/>
              <a:t>biết?</a:t>
            </a:r>
            <a:endParaRPr lang="en-US" sz="2400">
              <a:solidFill>
                <a:srgbClr val="1E1C11"/>
              </a:solidFill>
              <a:latin typeface="Times New Roman" pitchFamily="18" charset="0"/>
              <a:cs typeface="Times New Roman" pitchFamily="18" charset="0"/>
            </a:endParaRPr>
          </a:p>
          <a:p>
            <a:r>
              <a:rPr lang="en-US" sz="2400"/>
              <a:t>a/ Số nguyên tử của mỗi nguyên tố trước và sau phản ứng như thế nào</a:t>
            </a:r>
            <a:r>
              <a:rPr lang="en-US" sz="2400" smtClean="0"/>
              <a:t>?</a:t>
            </a:r>
          </a:p>
          <a:p>
            <a:endParaRPr lang="en-US" sz="2400"/>
          </a:p>
          <a:p>
            <a:r>
              <a:rPr lang="en-US" sz="2400"/>
              <a:t>b/ </a:t>
            </a:r>
            <a:r>
              <a:rPr lang="vi-VN" sz="2400"/>
              <a:t>Khối lượng của mỗi nguyên tử trước và sau phản ứng có thay đổi không</a:t>
            </a:r>
            <a:r>
              <a:rPr lang="vi-VN" sz="2400" smtClean="0"/>
              <a:t>?</a:t>
            </a:r>
            <a:endParaRPr lang="en-US" sz="2400" smtClean="0"/>
          </a:p>
          <a:p>
            <a:endParaRPr lang="en-US" sz="2400"/>
          </a:p>
          <a:p>
            <a:r>
              <a:rPr lang="en-US" sz="2400"/>
              <a:t>3</a:t>
            </a:r>
            <a:r>
              <a:rPr lang="en-US" sz="2400" smtClean="0"/>
              <a:t>/ </a:t>
            </a:r>
            <a:r>
              <a:rPr lang="en-US" sz="2400"/>
              <a:t>Nhận xét về khối lượng chất tham gia và khối lượng chất sản phẩm? Giải </a:t>
            </a:r>
            <a:r>
              <a:rPr lang="en-US" sz="2400" smtClean="0"/>
              <a:t>thích</a:t>
            </a:r>
            <a:endParaRPr lang="en-US" sz="2400">
              <a:solidFill>
                <a:srgbClr val="1E1C11"/>
              </a:solidFill>
              <a:latin typeface="Times New Roman" pitchFamily="18" charset="0"/>
              <a:cs typeface="Times New Roman" pitchFamily="18" charset="0"/>
            </a:endParaRPr>
          </a:p>
          <a:p>
            <a:pPr eaLnBrk="1" hangingPunct="1"/>
            <a:endParaRPr lang="en-US" sz="2400">
              <a:solidFill>
                <a:srgbClr val="1E1C11"/>
              </a:solidFill>
              <a:latin typeface="Times New Roman" pitchFamily="18" charset="0"/>
              <a:cs typeface="Times New Roman" pitchFamily="18" charset="0"/>
            </a:endParaRPr>
          </a:p>
        </p:txBody>
      </p:sp>
      <p:grpSp>
        <p:nvGrpSpPr>
          <p:cNvPr id="7" name="Group 4"/>
          <p:cNvGrpSpPr>
            <a:grpSpLocks/>
          </p:cNvGrpSpPr>
          <p:nvPr/>
        </p:nvGrpSpPr>
        <p:grpSpPr bwMode="auto">
          <a:xfrm>
            <a:off x="2320635" y="240043"/>
            <a:ext cx="4565073" cy="522685"/>
            <a:chOff x="0" y="0"/>
            <a:chExt cx="9512334" cy="1473273"/>
          </a:xfrm>
        </p:grpSpPr>
        <p:grpSp>
          <p:nvGrpSpPr>
            <p:cNvPr id="8" name="Group 5"/>
            <p:cNvGrpSpPr>
              <a:grpSpLocks/>
            </p:cNvGrpSpPr>
            <p:nvPr/>
          </p:nvGrpSpPr>
          <p:grpSpPr bwMode="auto">
            <a:xfrm>
              <a:off x="0" y="0"/>
              <a:ext cx="9512334" cy="1473273"/>
              <a:chOff x="0" y="0"/>
              <a:chExt cx="21226740" cy="3287604"/>
            </a:xfrm>
          </p:grpSpPr>
          <p:sp>
            <p:nvSpPr>
              <p:cNvPr id="10"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9"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1</a:t>
              </a:r>
              <a:endParaRPr lang="vi-VN" altLang="en-US" sz="2000" b="1">
                <a:cs typeface="Times New Roman" panose="02020603050405020304" pitchFamily="18" charset="0"/>
              </a:endParaRPr>
            </a:p>
          </p:txBody>
        </p:sp>
      </p:grpSp>
    </p:spTree>
    <p:extLst>
      <p:ext uri="{BB962C8B-B14F-4D97-AF65-F5344CB8AC3E}">
        <p14:creationId xmlns:p14="http://schemas.microsoft.com/office/powerpoint/2010/main" val="3769514786"/>
      </p:ext>
    </p:extLst>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21671" y="834534"/>
            <a:ext cx="8763000" cy="4154984"/>
          </a:xfrm>
          <a:prstGeom prst="rect">
            <a:avLst/>
          </a:prstGeom>
          <a:noFill/>
          <a:ln w="9525">
            <a:solidFill>
              <a:srgbClr val="0000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en-US" sz="2400" smtClean="0"/>
              <a:t>4. a</a:t>
            </a:r>
            <a:r>
              <a:rPr lang="en-US" sz="2400"/>
              <a:t>/ Số nguyên tử của mỗi nguyên tố trước và sau phản ứng như thế nào</a:t>
            </a:r>
            <a:r>
              <a:rPr lang="en-US" sz="2400" smtClean="0"/>
              <a:t>?</a:t>
            </a:r>
          </a:p>
          <a:p>
            <a:endParaRPr lang="en-US" sz="2400"/>
          </a:p>
          <a:p>
            <a:endParaRPr lang="en-US" sz="2400" smtClean="0"/>
          </a:p>
          <a:p>
            <a:r>
              <a:rPr lang="en-US" sz="2400" smtClean="0"/>
              <a:t>b</a:t>
            </a:r>
            <a:r>
              <a:rPr lang="en-US" sz="2400"/>
              <a:t>/ </a:t>
            </a:r>
            <a:r>
              <a:rPr lang="vi-VN" sz="2400"/>
              <a:t>Khối lượng của mỗi nguyên tử trước và sau phản ứng có thay đổi không</a:t>
            </a:r>
            <a:r>
              <a:rPr lang="vi-VN" sz="2400" smtClean="0"/>
              <a:t>?</a:t>
            </a:r>
            <a:endParaRPr lang="en-US" sz="2400" smtClean="0"/>
          </a:p>
          <a:p>
            <a:endParaRPr lang="en-US" sz="2400"/>
          </a:p>
          <a:p>
            <a:endParaRPr lang="en-US" sz="2400" smtClean="0"/>
          </a:p>
          <a:p>
            <a:r>
              <a:rPr lang="en-US" sz="2400" smtClean="0"/>
              <a:t>5</a:t>
            </a:r>
            <a:r>
              <a:rPr lang="en-US" sz="2400"/>
              <a:t>/ Nhận xét về khối lượng chất tham gia và khối lượng chất sản phẩm? Giải </a:t>
            </a:r>
            <a:r>
              <a:rPr lang="en-US" sz="2400" smtClean="0"/>
              <a:t>thích</a:t>
            </a:r>
            <a:endParaRPr lang="en-US" sz="2400">
              <a:solidFill>
                <a:srgbClr val="1E1C11"/>
              </a:solidFill>
              <a:latin typeface="Times New Roman" pitchFamily="18" charset="0"/>
              <a:cs typeface="Times New Roman" pitchFamily="18" charset="0"/>
            </a:endParaRPr>
          </a:p>
          <a:p>
            <a:pPr eaLnBrk="1" hangingPunct="1"/>
            <a:endParaRPr lang="en-US" sz="2400">
              <a:solidFill>
                <a:srgbClr val="1E1C11"/>
              </a:solidFill>
              <a:latin typeface="Times New Roman" pitchFamily="18" charset="0"/>
              <a:cs typeface="Times New Roman" pitchFamily="18" charset="0"/>
            </a:endParaRPr>
          </a:p>
        </p:txBody>
      </p:sp>
      <p:grpSp>
        <p:nvGrpSpPr>
          <p:cNvPr id="7" name="Group 4"/>
          <p:cNvGrpSpPr>
            <a:grpSpLocks/>
          </p:cNvGrpSpPr>
          <p:nvPr/>
        </p:nvGrpSpPr>
        <p:grpSpPr bwMode="auto">
          <a:xfrm>
            <a:off x="2320634" y="120363"/>
            <a:ext cx="4565073" cy="522685"/>
            <a:chOff x="0" y="0"/>
            <a:chExt cx="9512334" cy="1473273"/>
          </a:xfrm>
        </p:grpSpPr>
        <p:grpSp>
          <p:nvGrpSpPr>
            <p:cNvPr id="8" name="Group 5"/>
            <p:cNvGrpSpPr>
              <a:grpSpLocks/>
            </p:cNvGrpSpPr>
            <p:nvPr/>
          </p:nvGrpSpPr>
          <p:grpSpPr bwMode="auto">
            <a:xfrm>
              <a:off x="0" y="0"/>
              <a:ext cx="9512334" cy="1473273"/>
              <a:chOff x="0" y="0"/>
              <a:chExt cx="21226740" cy="3287604"/>
            </a:xfrm>
          </p:grpSpPr>
          <p:sp>
            <p:nvSpPr>
              <p:cNvPr id="10"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9"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1</a:t>
              </a:r>
              <a:endParaRPr lang="vi-VN" altLang="en-US" sz="2000" b="1">
                <a:cs typeface="Times New Roman" panose="02020603050405020304" pitchFamily="18" charset="0"/>
              </a:endParaRPr>
            </a:p>
          </p:txBody>
        </p:sp>
      </p:grpSp>
      <p:sp>
        <p:nvSpPr>
          <p:cNvPr id="2" name="Rectangle 1"/>
          <p:cNvSpPr/>
          <p:nvPr/>
        </p:nvSpPr>
        <p:spPr>
          <a:xfrm>
            <a:off x="448922" y="1486603"/>
            <a:ext cx="7920574" cy="940066"/>
          </a:xfrm>
          <a:prstGeom prst="rect">
            <a:avLst/>
          </a:prstGeom>
        </p:spPr>
        <p:txBody>
          <a:bodyPr wrap="square">
            <a:spAutoFit/>
          </a:bodyPr>
          <a:lstStyle/>
          <a:p>
            <a:pPr algn="just">
              <a:lnSpc>
                <a:spcPct val="120000"/>
              </a:lnSpc>
              <a:spcAft>
                <a:spcPts val="0"/>
              </a:spcAft>
              <a:tabLst>
                <a:tab pos="180340" algn="l"/>
                <a:tab pos="450215" algn="l"/>
              </a:tabLst>
            </a:pP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 nguyên tử của mỗi nguyên tố trước và sau phản ứng </a:t>
            </a:r>
            <a:r>
              <a:rPr lang="vi-VN"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 thay đổi (bảo toàn)</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448922" y="2981298"/>
            <a:ext cx="7920574" cy="940066"/>
          </a:xfrm>
          <a:prstGeom prst="rect">
            <a:avLst/>
          </a:prstGeom>
        </p:spPr>
        <p:txBody>
          <a:bodyPr wrap="square">
            <a:spAutoFit/>
          </a:bodyPr>
          <a:lstStyle/>
          <a:p>
            <a:pPr algn="just">
              <a:lnSpc>
                <a:spcPct val="120000"/>
              </a:lnSpc>
              <a:spcAft>
                <a:spcPts val="0"/>
              </a:spcAft>
              <a:tabLst>
                <a:tab pos="180340" algn="l"/>
                <a:tab pos="450215" algn="l"/>
              </a:tabLst>
            </a:pPr>
            <a:r>
              <a:rPr lang="en-US"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Số nguyên tử của mỗi nguyên tố trước và sau phản ứng </a:t>
            </a:r>
            <a:r>
              <a:rPr lang="vi-VN" sz="240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 thay đổi (bảo toàn)</a:t>
            </a:r>
            <a:endParaRPr lang="en-US" sz="240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95686355"/>
      </p:ext>
    </p:extLst>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47649" y="284018"/>
            <a:ext cx="5211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cs typeface="Times New Roman" panose="02020603050405020304" pitchFamily="18" charset="0"/>
              </a:rPr>
              <a:t>I. </a:t>
            </a:r>
            <a:r>
              <a:rPr lang="vi-VN" altLang="en-US" sz="1800" b="1">
                <a:cs typeface="Times New Roman" panose="02020603050405020304" pitchFamily="18" charset="0"/>
              </a:rPr>
              <a:t>ĐỊNH LUẬT BẢO TOÀN KHỐI LƯỢNG</a:t>
            </a:r>
            <a:endParaRPr lang="en-US" altLang="en-US" sz="1800" b="1">
              <a:cs typeface="Times New Roman" panose="02020603050405020304" pitchFamily="18" charset="0"/>
            </a:endParaRPr>
          </a:p>
        </p:txBody>
      </p:sp>
      <p:sp>
        <p:nvSpPr>
          <p:cNvPr id="6" name="Text Box 10"/>
          <p:cNvSpPr txBox="1">
            <a:spLocks noChangeArrowheads="1"/>
          </p:cNvSpPr>
          <p:nvPr/>
        </p:nvSpPr>
        <p:spPr bwMode="auto">
          <a:xfrm>
            <a:off x="147638" y="657772"/>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1. Thí </a:t>
            </a:r>
            <a:r>
              <a:rPr lang="en-US" altLang="en-US" sz="1800" b="1" smtClean="0">
                <a:cs typeface="Times New Roman" panose="02020603050405020304" pitchFamily="18" charset="0"/>
              </a:rPr>
              <a:t>nghiệm</a:t>
            </a:r>
            <a:endParaRPr lang="en-US" altLang="en-US" sz="1800" b="1">
              <a:cs typeface="Times New Roman" panose="02020603050405020304" pitchFamily="18" charset="0"/>
            </a:endParaRPr>
          </a:p>
        </p:txBody>
      </p:sp>
      <p:sp>
        <p:nvSpPr>
          <p:cNvPr id="7" name="Text Box 10"/>
          <p:cNvSpPr txBox="1">
            <a:spLocks noChangeArrowheads="1"/>
          </p:cNvSpPr>
          <p:nvPr/>
        </p:nvSpPr>
        <p:spPr bwMode="auto">
          <a:xfrm>
            <a:off x="147638" y="1027104"/>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1. </a:t>
            </a:r>
            <a:r>
              <a:rPr lang="en-US" altLang="en-US" sz="1800" b="1" smtClean="0">
                <a:cs typeface="Times New Roman" panose="02020603050405020304" pitchFamily="18" charset="0"/>
              </a:rPr>
              <a:t>Định luật bảo toàn khối lượng</a:t>
            </a:r>
            <a:endParaRPr lang="en-US" altLang="en-US" sz="1800" b="1">
              <a:cs typeface="Times New Roman" panose="02020603050405020304" pitchFamily="18" charset="0"/>
            </a:endParaRPr>
          </a:p>
        </p:txBody>
      </p:sp>
      <p:sp>
        <p:nvSpPr>
          <p:cNvPr id="8" name="Text Box 10"/>
          <p:cNvSpPr txBox="1">
            <a:spLocks noChangeArrowheads="1"/>
          </p:cNvSpPr>
          <p:nvPr/>
        </p:nvSpPr>
        <p:spPr bwMode="auto">
          <a:xfrm>
            <a:off x="341602" y="1396436"/>
            <a:ext cx="17019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a</a:t>
            </a:r>
            <a:r>
              <a:rPr lang="en-US" altLang="en-US" sz="1800" b="1" smtClean="0">
                <a:cs typeface="Times New Roman" panose="02020603050405020304" pitchFamily="18" charset="0"/>
              </a:rPr>
              <a:t>. Nội dung</a:t>
            </a:r>
            <a:endParaRPr lang="en-US" altLang="en-US" sz="1800" b="1">
              <a:cs typeface="Times New Roman" panose="02020603050405020304" pitchFamily="18" charset="0"/>
            </a:endParaRPr>
          </a:p>
        </p:txBody>
      </p:sp>
      <p:sp>
        <p:nvSpPr>
          <p:cNvPr id="9" name="Rectangle 8"/>
          <p:cNvSpPr>
            <a:spLocks noChangeArrowheads="1"/>
          </p:cNvSpPr>
          <p:nvPr/>
        </p:nvSpPr>
        <p:spPr bwMode="auto">
          <a:xfrm>
            <a:off x="847652" y="1765768"/>
            <a:ext cx="7208766" cy="707886"/>
          </a:xfrm>
          <a:prstGeom prst="rect">
            <a:avLst/>
          </a:prstGeom>
          <a:solidFill>
            <a:schemeClr val="bg2">
              <a:lumMod val="60000"/>
              <a:lumOff val="40000"/>
            </a:schemeClr>
          </a:solidFill>
          <a:ln w="9525">
            <a:solidFill>
              <a:schemeClr val="accent3">
                <a:lumMod val="75000"/>
              </a:schemeClr>
            </a:solidFill>
            <a:prstDash val="lgDash"/>
            <a:miter lim="800000"/>
            <a:headEnd/>
            <a:tailEnd/>
          </a:ln>
          <a:effectLst/>
          <a:extLst/>
        </p:spPr>
        <p:txBody>
          <a:bodyPr wrap="square">
            <a:spAutoFit/>
          </a:bodyPr>
          <a:lstStyle/>
          <a:p>
            <a:pPr eaLnBrk="1" hangingPunct="1">
              <a:spcBef>
                <a:spcPct val="50000"/>
              </a:spcBef>
            </a:pPr>
            <a:r>
              <a:rPr lang="en-US" sz="2000" dirty="0" err="1">
                <a:latin typeface="Times New Roman" pitchFamily="18" charset="0"/>
              </a:rPr>
              <a:t>Trong</a:t>
            </a:r>
            <a:r>
              <a:rPr lang="en-US" sz="2000" dirty="0">
                <a:latin typeface="Times New Roman" pitchFamily="18" charset="0"/>
              </a:rPr>
              <a:t> </a:t>
            </a:r>
            <a:r>
              <a:rPr lang="en-US" sz="2000" dirty="0" err="1">
                <a:latin typeface="Times New Roman" pitchFamily="18" charset="0"/>
              </a:rPr>
              <a:t>một</a:t>
            </a:r>
            <a:r>
              <a:rPr lang="en-US" sz="2000" dirty="0">
                <a:latin typeface="Times New Roman" pitchFamily="18" charset="0"/>
              </a:rPr>
              <a:t> </a:t>
            </a:r>
            <a:r>
              <a:rPr lang="en-US" sz="2000" dirty="0" err="1">
                <a:latin typeface="Times New Roman" pitchFamily="18" charset="0"/>
              </a:rPr>
              <a:t>phản</a:t>
            </a:r>
            <a:r>
              <a:rPr lang="en-US" sz="2000" dirty="0">
                <a:latin typeface="Times New Roman" pitchFamily="18" charset="0"/>
              </a:rPr>
              <a:t> </a:t>
            </a:r>
            <a:r>
              <a:rPr lang="en-US" sz="2000" dirty="0" err="1">
                <a:latin typeface="Times New Roman" pitchFamily="18" charset="0"/>
              </a:rPr>
              <a:t>ứng</a:t>
            </a:r>
            <a:r>
              <a:rPr lang="en-US" sz="2000" dirty="0">
                <a:latin typeface="Times New Roman" pitchFamily="18" charset="0"/>
              </a:rPr>
              <a:t> </a:t>
            </a:r>
            <a:r>
              <a:rPr lang="en-US" sz="2000" dirty="0" err="1">
                <a:latin typeface="Times New Roman" pitchFamily="18" charset="0"/>
              </a:rPr>
              <a:t>hoá</a:t>
            </a:r>
            <a:r>
              <a:rPr lang="en-US" sz="2000" dirty="0">
                <a:latin typeface="Times New Roman" pitchFamily="18" charset="0"/>
              </a:rPr>
              <a:t> </a:t>
            </a:r>
            <a:r>
              <a:rPr lang="en-US" sz="2000" dirty="0" err="1">
                <a:latin typeface="Times New Roman" pitchFamily="18" charset="0"/>
              </a:rPr>
              <a:t>học</a:t>
            </a:r>
            <a:r>
              <a:rPr lang="en-US" sz="2000" dirty="0">
                <a:latin typeface="Times New Roman" pitchFamily="18" charset="0"/>
              </a:rPr>
              <a:t>, </a:t>
            </a:r>
            <a:r>
              <a:rPr lang="en-US" sz="2000" dirty="0" err="1">
                <a:latin typeface="Times New Roman" pitchFamily="18" charset="0"/>
              </a:rPr>
              <a:t>tổng</a:t>
            </a:r>
            <a:r>
              <a:rPr lang="en-US" sz="2000" dirty="0">
                <a:latin typeface="Times New Roman" pitchFamily="18" charset="0"/>
              </a:rPr>
              <a:t> </a:t>
            </a:r>
            <a:r>
              <a:rPr lang="en-US" sz="2000" dirty="0" err="1">
                <a:latin typeface="Times New Roman" pitchFamily="18" charset="0"/>
              </a:rPr>
              <a:t>khối</a:t>
            </a:r>
            <a:r>
              <a:rPr lang="en-US" sz="2000" dirty="0">
                <a:latin typeface="Times New Roman" pitchFamily="18" charset="0"/>
              </a:rPr>
              <a:t> </a:t>
            </a:r>
            <a:r>
              <a:rPr lang="en-US" sz="2000" dirty="0" err="1">
                <a:latin typeface="Times New Roman" pitchFamily="18" charset="0"/>
              </a:rPr>
              <a:t>lượng</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các</a:t>
            </a:r>
            <a:r>
              <a:rPr lang="en-US" sz="2000" dirty="0">
                <a:latin typeface="Times New Roman" pitchFamily="18" charset="0"/>
              </a:rPr>
              <a:t> </a:t>
            </a:r>
            <a:r>
              <a:rPr lang="en-US" sz="2000" dirty="0" err="1">
                <a:latin typeface="Times New Roman" pitchFamily="18" charset="0"/>
              </a:rPr>
              <a:t>chất</a:t>
            </a:r>
            <a:r>
              <a:rPr lang="en-US" sz="2000" dirty="0">
                <a:latin typeface="Times New Roman" pitchFamily="18" charset="0"/>
              </a:rPr>
              <a:t> </a:t>
            </a:r>
            <a:r>
              <a:rPr lang="en-US" sz="2000" dirty="0" err="1">
                <a:latin typeface="Times New Roman" pitchFamily="18" charset="0"/>
              </a:rPr>
              <a:t>sản</a:t>
            </a:r>
            <a:r>
              <a:rPr lang="en-US" sz="2000" dirty="0">
                <a:latin typeface="Times New Roman" pitchFamily="18" charset="0"/>
              </a:rPr>
              <a:t> </a:t>
            </a:r>
            <a:r>
              <a:rPr lang="en-US" sz="2000" dirty="0" err="1">
                <a:latin typeface="Times New Roman" pitchFamily="18" charset="0"/>
              </a:rPr>
              <a:t>phẩm</a:t>
            </a:r>
            <a:r>
              <a:rPr lang="en-US" sz="2000" dirty="0">
                <a:latin typeface="Times New Roman" pitchFamily="18" charset="0"/>
              </a:rPr>
              <a:t> </a:t>
            </a:r>
            <a:r>
              <a:rPr lang="en-US" sz="2000" dirty="0" err="1">
                <a:latin typeface="Times New Roman" pitchFamily="18" charset="0"/>
              </a:rPr>
              <a:t>bằng</a:t>
            </a:r>
            <a:r>
              <a:rPr lang="en-US" sz="2000" dirty="0">
                <a:latin typeface="Times New Roman" pitchFamily="18" charset="0"/>
              </a:rPr>
              <a:t> </a:t>
            </a:r>
            <a:r>
              <a:rPr lang="en-US" sz="2000" dirty="0" err="1">
                <a:latin typeface="Times New Roman" pitchFamily="18" charset="0"/>
              </a:rPr>
              <a:t>tổng</a:t>
            </a:r>
            <a:r>
              <a:rPr lang="en-US" sz="2000" dirty="0">
                <a:latin typeface="Times New Roman" pitchFamily="18" charset="0"/>
              </a:rPr>
              <a:t> </a:t>
            </a:r>
            <a:r>
              <a:rPr lang="en-US" sz="2000" dirty="0" err="1">
                <a:latin typeface="Times New Roman" pitchFamily="18" charset="0"/>
              </a:rPr>
              <a:t>khối</a:t>
            </a:r>
            <a:r>
              <a:rPr lang="en-US" sz="2000" dirty="0">
                <a:latin typeface="Times New Roman" pitchFamily="18" charset="0"/>
              </a:rPr>
              <a:t> </a:t>
            </a:r>
            <a:r>
              <a:rPr lang="en-US" sz="2000" dirty="0" err="1">
                <a:latin typeface="Times New Roman" pitchFamily="18" charset="0"/>
              </a:rPr>
              <a:t>lượng</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các</a:t>
            </a:r>
            <a:r>
              <a:rPr lang="en-US" sz="2000" dirty="0">
                <a:latin typeface="Times New Roman" pitchFamily="18" charset="0"/>
              </a:rPr>
              <a:t> </a:t>
            </a:r>
            <a:r>
              <a:rPr lang="en-US" sz="2000" dirty="0" err="1">
                <a:latin typeface="Times New Roman" pitchFamily="18" charset="0"/>
              </a:rPr>
              <a:t>chất</a:t>
            </a:r>
            <a:r>
              <a:rPr lang="en-US" sz="2000" dirty="0">
                <a:latin typeface="Times New Roman" pitchFamily="18" charset="0"/>
              </a:rPr>
              <a:t> </a:t>
            </a:r>
            <a:r>
              <a:rPr lang="en-US" sz="2000" dirty="0" err="1">
                <a:latin typeface="Times New Roman" pitchFamily="18" charset="0"/>
              </a:rPr>
              <a:t>tham</a:t>
            </a:r>
            <a:r>
              <a:rPr lang="en-US" sz="2000" dirty="0">
                <a:latin typeface="Times New Roman" pitchFamily="18" charset="0"/>
              </a:rPr>
              <a:t> </a:t>
            </a:r>
            <a:r>
              <a:rPr lang="en-US" sz="2000" dirty="0" err="1">
                <a:latin typeface="Times New Roman" pitchFamily="18" charset="0"/>
              </a:rPr>
              <a:t>gia</a:t>
            </a:r>
            <a:r>
              <a:rPr lang="en-US" sz="2000" dirty="0">
                <a:latin typeface="Times New Roman" pitchFamily="18" charset="0"/>
              </a:rPr>
              <a:t> </a:t>
            </a:r>
            <a:r>
              <a:rPr lang="en-US" sz="2000" dirty="0" err="1">
                <a:latin typeface="Times New Roman" pitchFamily="18" charset="0"/>
              </a:rPr>
              <a:t>phản</a:t>
            </a:r>
            <a:r>
              <a:rPr lang="en-US" sz="2000" dirty="0">
                <a:latin typeface="Times New Roman" pitchFamily="18" charset="0"/>
              </a:rPr>
              <a:t> </a:t>
            </a:r>
            <a:r>
              <a:rPr lang="en-US" sz="2000" err="1">
                <a:latin typeface="Times New Roman" pitchFamily="18" charset="0"/>
              </a:rPr>
              <a:t>ứng</a:t>
            </a:r>
            <a:r>
              <a:rPr lang="en-US" sz="2000" smtClean="0">
                <a:latin typeface="Times New Roman" pitchFamily="18" charset="0"/>
              </a:rPr>
              <a:t>.</a:t>
            </a:r>
            <a:endParaRPr lang="en-US" sz="2000" dirty="0">
              <a:latin typeface="Times New Roman" pitchFamily="18" charset="0"/>
            </a:endParaRPr>
          </a:p>
        </p:txBody>
      </p:sp>
      <p:sp>
        <p:nvSpPr>
          <p:cNvPr id="10" name="Text Box 36"/>
          <p:cNvSpPr txBox="1">
            <a:spLocks noChangeArrowheads="1"/>
          </p:cNvSpPr>
          <p:nvPr/>
        </p:nvSpPr>
        <p:spPr bwMode="auto">
          <a:xfrm>
            <a:off x="400050" y="2728985"/>
            <a:ext cx="2460914" cy="4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67" b="1" smtClean="0">
                <a:solidFill>
                  <a:srgbClr val="FF0000"/>
                </a:solidFill>
                <a:latin typeface="Times New Roman" pitchFamily="18" charset="0"/>
              </a:rPr>
              <a:t>Các chất tham gia</a:t>
            </a:r>
            <a:endParaRPr lang="en-US" sz="2267" b="1">
              <a:solidFill>
                <a:srgbClr val="FF0000"/>
              </a:solidFill>
              <a:latin typeface="Times New Roman" pitchFamily="18" charset="0"/>
            </a:endParaRPr>
          </a:p>
        </p:txBody>
      </p:sp>
      <p:sp>
        <p:nvSpPr>
          <p:cNvPr id="11" name="Text Box 37"/>
          <p:cNvSpPr txBox="1">
            <a:spLocks noChangeArrowheads="1"/>
          </p:cNvSpPr>
          <p:nvPr/>
        </p:nvSpPr>
        <p:spPr bwMode="auto">
          <a:xfrm>
            <a:off x="5825837" y="2814298"/>
            <a:ext cx="2874818" cy="44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267" b="1" smtClean="0">
                <a:solidFill>
                  <a:srgbClr val="FF0000"/>
                </a:solidFill>
                <a:latin typeface="Times New Roman" pitchFamily="18" charset="0"/>
              </a:rPr>
              <a:t>Các chất sản phẩm</a:t>
            </a:r>
            <a:endParaRPr lang="en-US" sz="2267" b="1">
              <a:solidFill>
                <a:srgbClr val="FF0000"/>
              </a:solidFill>
              <a:latin typeface="Times New Roman" pitchFamily="18" charset="0"/>
            </a:endParaRPr>
          </a:p>
        </p:txBody>
      </p:sp>
      <p:sp>
        <p:nvSpPr>
          <p:cNvPr id="14" name="AutoShape 49"/>
          <p:cNvSpPr>
            <a:spLocks/>
          </p:cNvSpPr>
          <p:nvPr/>
        </p:nvSpPr>
        <p:spPr bwMode="auto">
          <a:xfrm rot="5400000">
            <a:off x="1310480" y="2333750"/>
            <a:ext cx="312739" cy="2133600"/>
          </a:xfrm>
          <a:prstGeom prst="rightBrace">
            <a:avLst>
              <a:gd name="adj1" fmla="val 25268"/>
              <a:gd name="adj2" fmla="val 47074"/>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lIns="91440" tIns="45720" rIns="91440" bIns="45720" anchor="ctr"/>
          <a:lstStyle/>
          <a:p>
            <a:pPr algn="ctr" eaLnBrk="0" hangingPunct="0"/>
            <a:r>
              <a:rPr lang="en-US" sz="2267">
                <a:latin typeface="Tahoma" pitchFamily="34" charset="0"/>
              </a:rPr>
              <a:t>  </a:t>
            </a:r>
          </a:p>
        </p:txBody>
      </p:sp>
      <p:sp>
        <p:nvSpPr>
          <p:cNvPr id="15" name="AutoShape 50"/>
          <p:cNvSpPr>
            <a:spLocks/>
          </p:cNvSpPr>
          <p:nvPr/>
        </p:nvSpPr>
        <p:spPr bwMode="auto">
          <a:xfrm rot="5400000">
            <a:off x="7310004" y="2368973"/>
            <a:ext cx="304800" cy="2209800"/>
          </a:xfrm>
          <a:prstGeom prst="rightBrace">
            <a:avLst>
              <a:gd name="adj1" fmla="val 26852"/>
              <a:gd name="adj2" fmla="val 47074"/>
            </a:avLst>
          </a:prstGeom>
          <a:noFill/>
          <a:ln w="12700" cap="sq">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rot="10800000" vert="eaVert" wrap="none" lIns="91440" tIns="45720" rIns="91440" bIns="45720" anchor="ctr"/>
          <a:lstStyle/>
          <a:p>
            <a:pPr algn="ctr" eaLnBrk="0" hangingPunct="0"/>
            <a:r>
              <a:rPr lang="en-US" sz="2267">
                <a:latin typeface="Tahoma" pitchFamily="34" charset="0"/>
              </a:rPr>
              <a:t>  </a:t>
            </a:r>
          </a:p>
        </p:txBody>
      </p:sp>
      <p:sp>
        <p:nvSpPr>
          <p:cNvPr id="16" name="Text Box 51"/>
          <p:cNvSpPr txBox="1">
            <a:spLocks noChangeArrowheads="1"/>
          </p:cNvSpPr>
          <p:nvPr/>
        </p:nvSpPr>
        <p:spPr bwMode="auto">
          <a:xfrm>
            <a:off x="247649" y="3548981"/>
            <a:ext cx="2971800" cy="954107"/>
          </a:xfrm>
          <a:prstGeom prst="rect">
            <a:avLst/>
          </a:prstGeom>
          <a:noFill/>
          <a:ln w="95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i="1" smtClean="0">
                <a:latin typeface="Times New Roman" pitchFamily="18" charset="0"/>
              </a:rPr>
              <a:t>Tổng khối lượng các chất tham gia</a:t>
            </a:r>
            <a:endParaRPr lang="en-US" sz="2800" b="1" i="1">
              <a:latin typeface="Times New Roman" pitchFamily="18" charset="0"/>
            </a:endParaRPr>
          </a:p>
        </p:txBody>
      </p:sp>
      <p:cxnSp>
        <p:nvCxnSpPr>
          <p:cNvPr id="18" name="Straight Arrow Connector 17"/>
          <p:cNvCxnSpPr/>
          <p:nvPr/>
        </p:nvCxnSpPr>
        <p:spPr>
          <a:xfrm>
            <a:off x="3532909" y="3244180"/>
            <a:ext cx="1759527" cy="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9" name="Text Box 51"/>
          <p:cNvSpPr txBox="1">
            <a:spLocks noChangeArrowheads="1"/>
          </p:cNvSpPr>
          <p:nvPr/>
        </p:nvSpPr>
        <p:spPr bwMode="auto">
          <a:xfrm>
            <a:off x="5914158" y="3692237"/>
            <a:ext cx="2971800" cy="954107"/>
          </a:xfrm>
          <a:prstGeom prst="rect">
            <a:avLst/>
          </a:prstGeom>
          <a:noFill/>
          <a:ln w="9525">
            <a:solidFill>
              <a:schemeClr val="tx1"/>
            </a:solidFill>
            <a:prstDash val="lgDash"/>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800" b="1" i="1" smtClean="0">
                <a:latin typeface="Times New Roman" pitchFamily="18" charset="0"/>
              </a:rPr>
              <a:t>Tổng khối lượng các chất sản phẩm</a:t>
            </a:r>
            <a:endParaRPr lang="en-US" sz="2800" b="1" i="1">
              <a:latin typeface="Times New Roman" pitchFamily="18" charset="0"/>
            </a:endParaRPr>
          </a:p>
        </p:txBody>
      </p:sp>
    </p:spTree>
    <p:extLst>
      <p:ext uri="{BB962C8B-B14F-4D97-AF65-F5344CB8AC3E}">
        <p14:creationId xmlns:p14="http://schemas.microsoft.com/office/powerpoint/2010/main" val="23307388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ox(in)">
                                      <p:cBhvr>
                                        <p:cTn id="7" dur="500"/>
                                        <p:tgtEl>
                                          <p:spTgt spid="10"/>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checkerboard(across)">
                                      <p:cBhvr>
                                        <p:cTn id="10" dur="500"/>
                                        <p:tgtEl>
                                          <p:spTgt spid="1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checkerboard(across)">
                                      <p:cBhvr>
                                        <p:cTn id="13" dur="500"/>
                                        <p:tgtEl>
                                          <p:spTgt spid="16"/>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ox(in)">
                                      <p:cBhvr>
                                        <p:cTn id="20" dur="3000"/>
                                        <p:tgtEl>
                                          <p:spTgt spid="1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checkerboard(across)">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animBg="1"/>
      <p:bldP spid="15" grpId="0" animBg="1"/>
      <p:bldP spid="16"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247649" y="284018"/>
            <a:ext cx="5211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cs typeface="Times New Roman" panose="02020603050405020304" pitchFamily="18" charset="0"/>
              </a:rPr>
              <a:t>I. </a:t>
            </a:r>
            <a:r>
              <a:rPr lang="vi-VN" altLang="en-US" sz="1800" b="1">
                <a:cs typeface="Times New Roman" panose="02020603050405020304" pitchFamily="18" charset="0"/>
              </a:rPr>
              <a:t>ĐỊNH LUẬT BẢO TOÀN KHỐI LƯỢNG</a:t>
            </a:r>
            <a:endParaRPr lang="en-US" altLang="en-US" sz="1800" b="1">
              <a:cs typeface="Times New Roman" panose="02020603050405020304" pitchFamily="18" charset="0"/>
            </a:endParaRPr>
          </a:p>
        </p:txBody>
      </p:sp>
      <p:sp>
        <p:nvSpPr>
          <p:cNvPr id="6" name="Text Box 10"/>
          <p:cNvSpPr txBox="1">
            <a:spLocks noChangeArrowheads="1"/>
          </p:cNvSpPr>
          <p:nvPr/>
        </p:nvSpPr>
        <p:spPr bwMode="auto">
          <a:xfrm>
            <a:off x="147638" y="657772"/>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1. Thí </a:t>
            </a:r>
            <a:r>
              <a:rPr lang="en-US" altLang="en-US" sz="1800" b="1" smtClean="0">
                <a:cs typeface="Times New Roman" panose="02020603050405020304" pitchFamily="18" charset="0"/>
              </a:rPr>
              <a:t>nghiệm</a:t>
            </a:r>
            <a:endParaRPr lang="en-US" altLang="en-US" sz="1800" b="1">
              <a:cs typeface="Times New Roman" panose="02020603050405020304" pitchFamily="18" charset="0"/>
            </a:endParaRPr>
          </a:p>
        </p:txBody>
      </p:sp>
      <p:sp>
        <p:nvSpPr>
          <p:cNvPr id="7" name="Text Box 10"/>
          <p:cNvSpPr txBox="1">
            <a:spLocks noChangeArrowheads="1"/>
          </p:cNvSpPr>
          <p:nvPr/>
        </p:nvSpPr>
        <p:spPr bwMode="auto">
          <a:xfrm>
            <a:off x="147638" y="1027104"/>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1. </a:t>
            </a:r>
            <a:r>
              <a:rPr lang="en-US" altLang="en-US" sz="1800" b="1" smtClean="0">
                <a:cs typeface="Times New Roman" panose="02020603050405020304" pitchFamily="18" charset="0"/>
              </a:rPr>
              <a:t>Định luật bảo toàn khối lượng</a:t>
            </a:r>
            <a:endParaRPr lang="en-US" altLang="en-US" sz="1800" b="1">
              <a:cs typeface="Times New Roman" panose="02020603050405020304" pitchFamily="18" charset="0"/>
            </a:endParaRPr>
          </a:p>
        </p:txBody>
      </p:sp>
      <p:sp>
        <p:nvSpPr>
          <p:cNvPr id="8" name="Text Box 10"/>
          <p:cNvSpPr txBox="1">
            <a:spLocks noChangeArrowheads="1"/>
          </p:cNvSpPr>
          <p:nvPr/>
        </p:nvSpPr>
        <p:spPr bwMode="auto">
          <a:xfrm>
            <a:off x="341602" y="1396436"/>
            <a:ext cx="17019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a</a:t>
            </a:r>
            <a:r>
              <a:rPr lang="en-US" altLang="en-US" sz="1800" b="1" smtClean="0">
                <a:cs typeface="Times New Roman" panose="02020603050405020304" pitchFamily="18" charset="0"/>
              </a:rPr>
              <a:t>. Nội dung</a:t>
            </a:r>
            <a:endParaRPr lang="en-US" altLang="en-US" sz="1800" b="1">
              <a:cs typeface="Times New Roman" panose="02020603050405020304" pitchFamily="18" charset="0"/>
            </a:endParaRPr>
          </a:p>
        </p:txBody>
      </p:sp>
      <p:sp>
        <p:nvSpPr>
          <p:cNvPr id="9" name="Rectangle 8"/>
          <p:cNvSpPr>
            <a:spLocks noChangeArrowheads="1"/>
          </p:cNvSpPr>
          <p:nvPr/>
        </p:nvSpPr>
        <p:spPr bwMode="auto">
          <a:xfrm>
            <a:off x="847652" y="1765768"/>
            <a:ext cx="7208766" cy="707886"/>
          </a:xfrm>
          <a:prstGeom prst="rect">
            <a:avLst/>
          </a:prstGeom>
          <a:solidFill>
            <a:schemeClr val="bg2">
              <a:lumMod val="60000"/>
              <a:lumOff val="40000"/>
            </a:schemeClr>
          </a:solidFill>
          <a:ln w="9525">
            <a:solidFill>
              <a:schemeClr val="accent3">
                <a:lumMod val="75000"/>
              </a:schemeClr>
            </a:solidFill>
            <a:prstDash val="lgDash"/>
            <a:miter lim="800000"/>
            <a:headEnd/>
            <a:tailEnd/>
          </a:ln>
          <a:effectLst/>
          <a:extLst/>
        </p:spPr>
        <p:txBody>
          <a:bodyPr wrap="square">
            <a:spAutoFit/>
          </a:bodyPr>
          <a:lstStyle/>
          <a:p>
            <a:pPr eaLnBrk="1" hangingPunct="1">
              <a:spcBef>
                <a:spcPct val="50000"/>
              </a:spcBef>
            </a:pPr>
            <a:r>
              <a:rPr lang="en-US" sz="2000" dirty="0" err="1">
                <a:latin typeface="Times New Roman" pitchFamily="18" charset="0"/>
              </a:rPr>
              <a:t>Trong</a:t>
            </a:r>
            <a:r>
              <a:rPr lang="en-US" sz="2000" dirty="0">
                <a:latin typeface="Times New Roman" pitchFamily="18" charset="0"/>
              </a:rPr>
              <a:t> </a:t>
            </a:r>
            <a:r>
              <a:rPr lang="en-US" sz="2000" dirty="0" err="1">
                <a:latin typeface="Times New Roman" pitchFamily="18" charset="0"/>
              </a:rPr>
              <a:t>một</a:t>
            </a:r>
            <a:r>
              <a:rPr lang="en-US" sz="2000" dirty="0">
                <a:latin typeface="Times New Roman" pitchFamily="18" charset="0"/>
              </a:rPr>
              <a:t> </a:t>
            </a:r>
            <a:r>
              <a:rPr lang="en-US" sz="2000" dirty="0" err="1">
                <a:latin typeface="Times New Roman" pitchFamily="18" charset="0"/>
              </a:rPr>
              <a:t>phản</a:t>
            </a:r>
            <a:r>
              <a:rPr lang="en-US" sz="2000" dirty="0">
                <a:latin typeface="Times New Roman" pitchFamily="18" charset="0"/>
              </a:rPr>
              <a:t> </a:t>
            </a:r>
            <a:r>
              <a:rPr lang="en-US" sz="2000" dirty="0" err="1">
                <a:latin typeface="Times New Roman" pitchFamily="18" charset="0"/>
              </a:rPr>
              <a:t>ứng</a:t>
            </a:r>
            <a:r>
              <a:rPr lang="en-US" sz="2000" dirty="0">
                <a:latin typeface="Times New Roman" pitchFamily="18" charset="0"/>
              </a:rPr>
              <a:t> </a:t>
            </a:r>
            <a:r>
              <a:rPr lang="en-US" sz="2000" dirty="0" err="1">
                <a:latin typeface="Times New Roman" pitchFamily="18" charset="0"/>
              </a:rPr>
              <a:t>hoá</a:t>
            </a:r>
            <a:r>
              <a:rPr lang="en-US" sz="2000" dirty="0">
                <a:latin typeface="Times New Roman" pitchFamily="18" charset="0"/>
              </a:rPr>
              <a:t> </a:t>
            </a:r>
            <a:r>
              <a:rPr lang="en-US" sz="2000" dirty="0" err="1">
                <a:latin typeface="Times New Roman" pitchFamily="18" charset="0"/>
              </a:rPr>
              <a:t>học</a:t>
            </a:r>
            <a:r>
              <a:rPr lang="en-US" sz="2000" dirty="0">
                <a:latin typeface="Times New Roman" pitchFamily="18" charset="0"/>
              </a:rPr>
              <a:t>, </a:t>
            </a:r>
            <a:r>
              <a:rPr lang="en-US" sz="2000" dirty="0" err="1">
                <a:latin typeface="Times New Roman" pitchFamily="18" charset="0"/>
              </a:rPr>
              <a:t>tổng</a:t>
            </a:r>
            <a:r>
              <a:rPr lang="en-US" sz="2000" dirty="0">
                <a:latin typeface="Times New Roman" pitchFamily="18" charset="0"/>
              </a:rPr>
              <a:t> </a:t>
            </a:r>
            <a:r>
              <a:rPr lang="en-US" sz="2000" dirty="0" err="1">
                <a:latin typeface="Times New Roman" pitchFamily="18" charset="0"/>
              </a:rPr>
              <a:t>khối</a:t>
            </a:r>
            <a:r>
              <a:rPr lang="en-US" sz="2000" dirty="0">
                <a:latin typeface="Times New Roman" pitchFamily="18" charset="0"/>
              </a:rPr>
              <a:t> </a:t>
            </a:r>
            <a:r>
              <a:rPr lang="en-US" sz="2000" dirty="0" err="1">
                <a:latin typeface="Times New Roman" pitchFamily="18" charset="0"/>
              </a:rPr>
              <a:t>lượng</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các</a:t>
            </a:r>
            <a:r>
              <a:rPr lang="en-US" sz="2000" dirty="0">
                <a:latin typeface="Times New Roman" pitchFamily="18" charset="0"/>
              </a:rPr>
              <a:t> </a:t>
            </a:r>
            <a:r>
              <a:rPr lang="en-US" sz="2000" dirty="0" err="1">
                <a:latin typeface="Times New Roman" pitchFamily="18" charset="0"/>
              </a:rPr>
              <a:t>chất</a:t>
            </a:r>
            <a:r>
              <a:rPr lang="en-US" sz="2000" dirty="0">
                <a:latin typeface="Times New Roman" pitchFamily="18" charset="0"/>
              </a:rPr>
              <a:t> </a:t>
            </a:r>
            <a:r>
              <a:rPr lang="en-US" sz="2000" dirty="0" err="1">
                <a:latin typeface="Times New Roman" pitchFamily="18" charset="0"/>
              </a:rPr>
              <a:t>sản</a:t>
            </a:r>
            <a:r>
              <a:rPr lang="en-US" sz="2000" dirty="0">
                <a:latin typeface="Times New Roman" pitchFamily="18" charset="0"/>
              </a:rPr>
              <a:t> </a:t>
            </a:r>
            <a:r>
              <a:rPr lang="en-US" sz="2000" dirty="0" err="1">
                <a:latin typeface="Times New Roman" pitchFamily="18" charset="0"/>
              </a:rPr>
              <a:t>phẩm</a:t>
            </a:r>
            <a:r>
              <a:rPr lang="en-US" sz="2000" dirty="0">
                <a:latin typeface="Times New Roman" pitchFamily="18" charset="0"/>
              </a:rPr>
              <a:t> </a:t>
            </a:r>
            <a:r>
              <a:rPr lang="en-US" sz="2000" dirty="0" err="1">
                <a:latin typeface="Times New Roman" pitchFamily="18" charset="0"/>
              </a:rPr>
              <a:t>bằng</a:t>
            </a:r>
            <a:r>
              <a:rPr lang="en-US" sz="2000" dirty="0">
                <a:latin typeface="Times New Roman" pitchFamily="18" charset="0"/>
              </a:rPr>
              <a:t> </a:t>
            </a:r>
            <a:r>
              <a:rPr lang="en-US" sz="2000" dirty="0" err="1">
                <a:latin typeface="Times New Roman" pitchFamily="18" charset="0"/>
              </a:rPr>
              <a:t>tổng</a:t>
            </a:r>
            <a:r>
              <a:rPr lang="en-US" sz="2000" dirty="0">
                <a:latin typeface="Times New Roman" pitchFamily="18" charset="0"/>
              </a:rPr>
              <a:t> </a:t>
            </a:r>
            <a:r>
              <a:rPr lang="en-US" sz="2000" dirty="0" err="1">
                <a:latin typeface="Times New Roman" pitchFamily="18" charset="0"/>
              </a:rPr>
              <a:t>khối</a:t>
            </a:r>
            <a:r>
              <a:rPr lang="en-US" sz="2000" dirty="0">
                <a:latin typeface="Times New Roman" pitchFamily="18" charset="0"/>
              </a:rPr>
              <a:t> </a:t>
            </a:r>
            <a:r>
              <a:rPr lang="en-US" sz="2000" dirty="0" err="1">
                <a:latin typeface="Times New Roman" pitchFamily="18" charset="0"/>
              </a:rPr>
              <a:t>lượng</a:t>
            </a:r>
            <a:r>
              <a:rPr lang="en-US" sz="2000" dirty="0">
                <a:latin typeface="Times New Roman" pitchFamily="18" charset="0"/>
              </a:rPr>
              <a:t> </a:t>
            </a:r>
            <a:r>
              <a:rPr lang="en-US" sz="2000" dirty="0" err="1">
                <a:latin typeface="Times New Roman" pitchFamily="18" charset="0"/>
              </a:rPr>
              <a:t>của</a:t>
            </a:r>
            <a:r>
              <a:rPr lang="en-US" sz="2000" dirty="0">
                <a:latin typeface="Times New Roman" pitchFamily="18" charset="0"/>
              </a:rPr>
              <a:t> </a:t>
            </a:r>
            <a:r>
              <a:rPr lang="en-US" sz="2000" dirty="0" err="1">
                <a:latin typeface="Times New Roman" pitchFamily="18" charset="0"/>
              </a:rPr>
              <a:t>các</a:t>
            </a:r>
            <a:r>
              <a:rPr lang="en-US" sz="2000" dirty="0">
                <a:latin typeface="Times New Roman" pitchFamily="18" charset="0"/>
              </a:rPr>
              <a:t> </a:t>
            </a:r>
            <a:r>
              <a:rPr lang="en-US" sz="2000" dirty="0" err="1">
                <a:latin typeface="Times New Roman" pitchFamily="18" charset="0"/>
              </a:rPr>
              <a:t>chất</a:t>
            </a:r>
            <a:r>
              <a:rPr lang="en-US" sz="2000" dirty="0">
                <a:latin typeface="Times New Roman" pitchFamily="18" charset="0"/>
              </a:rPr>
              <a:t> </a:t>
            </a:r>
            <a:r>
              <a:rPr lang="en-US" sz="2000" dirty="0" err="1">
                <a:latin typeface="Times New Roman" pitchFamily="18" charset="0"/>
              </a:rPr>
              <a:t>tham</a:t>
            </a:r>
            <a:r>
              <a:rPr lang="en-US" sz="2000" dirty="0">
                <a:latin typeface="Times New Roman" pitchFamily="18" charset="0"/>
              </a:rPr>
              <a:t> </a:t>
            </a:r>
            <a:r>
              <a:rPr lang="en-US" sz="2000" dirty="0" err="1">
                <a:latin typeface="Times New Roman" pitchFamily="18" charset="0"/>
              </a:rPr>
              <a:t>gia</a:t>
            </a:r>
            <a:r>
              <a:rPr lang="en-US" sz="2000" dirty="0">
                <a:latin typeface="Times New Roman" pitchFamily="18" charset="0"/>
              </a:rPr>
              <a:t> </a:t>
            </a:r>
            <a:r>
              <a:rPr lang="en-US" sz="2000" dirty="0" err="1">
                <a:latin typeface="Times New Roman" pitchFamily="18" charset="0"/>
              </a:rPr>
              <a:t>phản</a:t>
            </a:r>
            <a:r>
              <a:rPr lang="en-US" sz="2000" dirty="0">
                <a:latin typeface="Times New Roman" pitchFamily="18" charset="0"/>
              </a:rPr>
              <a:t> </a:t>
            </a:r>
            <a:r>
              <a:rPr lang="en-US" sz="2000" err="1">
                <a:latin typeface="Times New Roman" pitchFamily="18" charset="0"/>
              </a:rPr>
              <a:t>ứng</a:t>
            </a:r>
            <a:r>
              <a:rPr lang="en-US" sz="2000" smtClean="0">
                <a:latin typeface="Times New Roman" pitchFamily="18" charset="0"/>
              </a:rPr>
              <a:t>.</a:t>
            </a:r>
            <a:endParaRPr lang="en-US" sz="2000" dirty="0">
              <a:latin typeface="Times New Roman" pitchFamily="18" charset="0"/>
            </a:endParaRPr>
          </a:p>
        </p:txBody>
      </p:sp>
      <p:sp>
        <p:nvSpPr>
          <p:cNvPr id="17" name="Text Box 10"/>
          <p:cNvSpPr txBox="1">
            <a:spLocks noChangeArrowheads="1"/>
          </p:cNvSpPr>
          <p:nvPr/>
        </p:nvSpPr>
        <p:spPr bwMode="auto">
          <a:xfrm>
            <a:off x="341602" y="2473654"/>
            <a:ext cx="17019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b</a:t>
            </a:r>
            <a:r>
              <a:rPr lang="en-US" altLang="en-US" sz="1800" b="1" smtClean="0">
                <a:cs typeface="Times New Roman" panose="02020603050405020304" pitchFamily="18" charset="0"/>
              </a:rPr>
              <a:t>. Giải thích</a:t>
            </a:r>
            <a:endParaRPr lang="en-US" altLang="en-US" sz="1800" b="1">
              <a:cs typeface="Times New Roman" panose="02020603050405020304" pitchFamily="18" charset="0"/>
            </a:endParaRPr>
          </a:p>
        </p:txBody>
      </p:sp>
      <p:sp>
        <p:nvSpPr>
          <p:cNvPr id="20" name="Rectangle 24"/>
          <p:cNvSpPr>
            <a:spLocks noChangeArrowheads="1"/>
          </p:cNvSpPr>
          <p:nvPr/>
        </p:nvSpPr>
        <p:spPr bwMode="auto">
          <a:xfrm>
            <a:off x="498764" y="2822221"/>
            <a:ext cx="8382000" cy="1354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p>
            <a:pPr algn="just" eaLnBrk="0" hangingPunct="0">
              <a:spcBef>
                <a:spcPts val="600"/>
              </a:spcBef>
            </a:pPr>
            <a:r>
              <a:rPr lang="en-US" sz="2400">
                <a:latin typeface="Times New Roman" pitchFamily="18" charset="0"/>
                <a:cs typeface="Times New Roman" pitchFamily="18" charset="0"/>
              </a:rPr>
              <a:t>Trong phản ứng hóa học</a:t>
            </a:r>
          </a:p>
          <a:p>
            <a:pPr algn="just" eaLnBrk="0" hangingPunct="0">
              <a:spcBef>
                <a:spcPts val="600"/>
              </a:spcBef>
            </a:pPr>
            <a:r>
              <a:rPr lang="en-US" sz="2400">
                <a:latin typeface="Times New Roman" pitchFamily="18" charset="0"/>
                <a:cs typeface="Times New Roman" pitchFamily="18" charset="0"/>
              </a:rPr>
              <a:t>+ Chỉ có </a:t>
            </a:r>
            <a:r>
              <a:rPr lang="en-US" sz="2400">
                <a:solidFill>
                  <a:srgbClr val="FF0000"/>
                </a:solidFill>
                <a:latin typeface="Times New Roman" pitchFamily="18" charset="0"/>
                <a:cs typeface="Times New Roman" pitchFamily="18" charset="0"/>
              </a:rPr>
              <a:t>liên kết giữa các nguyên tử thay đổi</a:t>
            </a:r>
          </a:p>
          <a:p>
            <a:pPr algn="just" eaLnBrk="0" hangingPunct="0">
              <a:spcBef>
                <a:spcPts val="600"/>
              </a:spcBef>
            </a:pPr>
            <a:r>
              <a:rPr lang="en-US" sz="2400">
                <a:solidFill>
                  <a:srgbClr val="FF0000"/>
                </a:solidFill>
                <a:latin typeface="Times New Roman" pitchFamily="18" charset="0"/>
                <a:cs typeface="Times New Roman" pitchFamily="18" charset="0"/>
              </a:rPr>
              <a:t>+ Số lượng nguyên tử và khối lượng mỗi nguyên tử không thay đổi</a:t>
            </a:r>
            <a:r>
              <a:rPr lang="en-US" sz="2400">
                <a:latin typeface="Times New Roman" pitchFamily="18" charset="0"/>
                <a:cs typeface="Times New Roman" pitchFamily="18" charset="0"/>
              </a:rPr>
              <a:t> </a:t>
            </a:r>
          </a:p>
        </p:txBody>
      </p:sp>
      <p:sp>
        <p:nvSpPr>
          <p:cNvPr id="21" name="TextBox 20"/>
          <p:cNvSpPr txBox="1"/>
          <p:nvPr/>
        </p:nvSpPr>
        <p:spPr>
          <a:xfrm>
            <a:off x="341602" y="4116532"/>
            <a:ext cx="8458200" cy="954107"/>
          </a:xfrm>
          <a:prstGeom prst="rect">
            <a:avLst/>
          </a:prstGeom>
          <a:noFill/>
        </p:spPr>
        <p:txBody>
          <a:bodyPr lIns="91440" tIns="45720" rIns="91440" bIns="45720">
            <a:spAutoFit/>
          </a:bodyPr>
          <a:lstStyle/>
          <a:p>
            <a:pPr>
              <a:defRPr/>
            </a:pPr>
            <a:r>
              <a:rPr lang="en-US" sz="2800">
                <a:solidFill>
                  <a:schemeClr val="tx2">
                    <a:lumMod val="75000"/>
                  </a:schemeClr>
                </a:solidFill>
                <a:latin typeface="Times New Roman" pitchFamily="18" charset="0"/>
                <a:cs typeface="Times New Roman" pitchFamily="18" charset="0"/>
              </a:rPr>
              <a:t>=&gt; Tổng khối lượng các chất tham gia = Tổng khối lượng của các chất sản phẩm</a:t>
            </a:r>
          </a:p>
        </p:txBody>
      </p:sp>
    </p:spTree>
    <p:extLst>
      <p:ext uri="{BB962C8B-B14F-4D97-AF65-F5344CB8AC3E}">
        <p14:creationId xmlns:p14="http://schemas.microsoft.com/office/powerpoint/2010/main" val="3395288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diamond(in)">
                                      <p:cBhvr>
                                        <p:cTn id="7" dur="2000"/>
                                        <p:tgtEl>
                                          <p:spTgt spid="20"/>
                                        </p:tgtEl>
                                      </p:cBhvr>
                                    </p:animEffect>
                                  </p:childTnLst>
                                </p:cTn>
                              </p:par>
                            </p:childTnLst>
                          </p:cTn>
                        </p:par>
                        <p:par>
                          <p:cTn id="8" fill="hold">
                            <p:stCondLst>
                              <p:cond delay="2000"/>
                            </p:stCondLst>
                            <p:childTnLst>
                              <p:par>
                                <p:cTn id="9" presetID="3" presetClass="emph" presetSubtype="2" fill="hold" grpId="0" nodeType="afterEffect">
                                  <p:stCondLst>
                                    <p:cond delay="0"/>
                                  </p:stCondLst>
                                  <p:childTnLst>
                                    <p:animClr clrSpc="rgb" dir="cw">
                                      <p:cBhvr override="childStyle">
                                        <p:cTn id="10" dur="2000" fill="hold"/>
                                        <p:tgtEl>
                                          <p:spTgt spid="21"/>
                                        </p:tgtEl>
                                        <p:attrNameLst>
                                          <p:attrName>style.color</p:attrName>
                                        </p:attrNameLst>
                                      </p:cBhvr>
                                      <p:to>
                                        <a:schemeClr val="accent2"/>
                                      </p:to>
                                    </p:animClr>
                                  </p:childTnLst>
                                </p:cTn>
                              </p:par>
                            </p:childTnLst>
                          </p:cTn>
                        </p:par>
                        <p:par>
                          <p:cTn id="11" fill="hold">
                            <p:stCondLst>
                              <p:cond delay="4000"/>
                            </p:stCondLst>
                            <p:childTnLst>
                              <p:par>
                                <p:cTn id="12" presetID="1" presetClass="entr" presetSubtype="0" fill="hold" grpId="1" nodeType="afterEffect">
                                  <p:stCondLst>
                                    <p:cond delay="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1"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4368" y="781615"/>
            <a:ext cx="8137922" cy="1200329"/>
          </a:xfrm>
          <a:prstGeom prst="rect">
            <a:avLst/>
          </a:prstGeom>
          <a:solidFill>
            <a:schemeClr val="bg2">
              <a:lumMod val="20000"/>
              <a:lumOff val="80000"/>
            </a:schemeClr>
          </a:solidFill>
        </p:spPr>
        <p:txBody>
          <a:bodyPr>
            <a:spAutoFit/>
          </a:bodyPr>
          <a:lstStyle/>
          <a:p>
            <a:pPr>
              <a:spcBef>
                <a:spcPct val="50000"/>
              </a:spcBef>
              <a:defRPr/>
            </a:pPr>
            <a:r>
              <a:rPr lang="vi-VN" sz="2400" b="1"/>
              <a:t>Tính khối lượng iron sulfate FeS tạo thành trong phản ứng của Fe (iron) và S (Sulfur), biết khối lượng của Fe và S đã tham gia phản ứng lần lượt là 7 gam và 4 gam.</a:t>
            </a:r>
            <a:endParaRPr lang="en-US" sz="2400" b="1" dirty="0"/>
          </a:p>
        </p:txBody>
      </p:sp>
      <p:sp>
        <p:nvSpPr>
          <p:cNvPr id="8" name="Rectangle 7"/>
          <p:cNvSpPr/>
          <p:nvPr/>
        </p:nvSpPr>
        <p:spPr>
          <a:xfrm>
            <a:off x="283802" y="2673550"/>
            <a:ext cx="3614305" cy="507831"/>
          </a:xfrm>
          <a:prstGeom prst="rect">
            <a:avLst/>
          </a:prstGeom>
          <a:solidFill>
            <a:schemeClr val="bg2">
              <a:lumMod val="20000"/>
              <a:lumOff val="80000"/>
            </a:schemeClr>
          </a:solidFill>
        </p:spPr>
        <p:txBody>
          <a:bodyPr wrap="square">
            <a:spAutoFit/>
          </a:bodyPr>
          <a:lstStyle/>
          <a:p>
            <a:pPr eaLnBrk="1" hangingPunct="1">
              <a:defRPr/>
            </a:pPr>
            <a:r>
              <a:rPr lang="en-US" altLang="en-US" sz="2700">
                <a:solidFill>
                  <a:schemeClr val="accent2"/>
                </a:solidFill>
              </a:rPr>
              <a:t>A</a:t>
            </a:r>
            <a:r>
              <a:rPr lang="en-US" altLang="en-US" sz="2700" smtClean="0">
                <a:solidFill>
                  <a:schemeClr val="accent2"/>
                </a:solidFill>
              </a:rPr>
              <a:t>. </a:t>
            </a:r>
            <a:r>
              <a:rPr lang="en-US" sz="2700" b="1" smtClean="0"/>
              <a:t>10 gam</a:t>
            </a:r>
            <a:endParaRPr lang="en-US" altLang="en-US" sz="2700">
              <a:solidFill>
                <a:schemeClr val="accent2"/>
              </a:solidFill>
            </a:endParaRPr>
          </a:p>
        </p:txBody>
      </p:sp>
      <p:sp>
        <p:nvSpPr>
          <p:cNvPr id="14" name="Rectangle 13"/>
          <p:cNvSpPr/>
          <p:nvPr/>
        </p:nvSpPr>
        <p:spPr>
          <a:xfrm>
            <a:off x="373965" y="3446860"/>
            <a:ext cx="3556592" cy="507831"/>
          </a:xfrm>
          <a:prstGeom prst="rect">
            <a:avLst/>
          </a:prstGeom>
          <a:solidFill>
            <a:schemeClr val="bg2">
              <a:lumMod val="20000"/>
              <a:lumOff val="80000"/>
            </a:schemeClr>
          </a:solidFill>
        </p:spPr>
        <p:txBody>
          <a:bodyPr wrap="square">
            <a:spAutoFit/>
          </a:bodyPr>
          <a:lstStyle/>
          <a:p>
            <a:pPr eaLnBrk="1" hangingPunct="1">
              <a:defRPr/>
            </a:pPr>
            <a:r>
              <a:rPr lang="en-US" altLang="en-US" sz="2700">
                <a:solidFill>
                  <a:schemeClr val="accent2"/>
                </a:solidFill>
              </a:rPr>
              <a:t>C</a:t>
            </a:r>
            <a:r>
              <a:rPr lang="en-US" altLang="en-US" sz="2700" smtClean="0">
                <a:solidFill>
                  <a:schemeClr val="accent2"/>
                </a:solidFill>
              </a:rPr>
              <a:t>. </a:t>
            </a:r>
            <a:r>
              <a:rPr lang="en-US" sz="2700" b="1" smtClean="0"/>
              <a:t>12 gam</a:t>
            </a:r>
            <a:endParaRPr lang="en-US" altLang="en-US" sz="2700">
              <a:solidFill>
                <a:schemeClr val="accent2"/>
              </a:solidFill>
            </a:endParaRPr>
          </a:p>
        </p:txBody>
      </p:sp>
      <p:grpSp>
        <p:nvGrpSpPr>
          <p:cNvPr id="16" name="Group 15"/>
          <p:cNvGrpSpPr/>
          <p:nvPr/>
        </p:nvGrpSpPr>
        <p:grpSpPr>
          <a:xfrm>
            <a:off x="120557" y="108253"/>
            <a:ext cx="3810000" cy="542912"/>
            <a:chOff x="0" y="0"/>
            <a:chExt cx="9512334" cy="1473273"/>
          </a:xfrm>
        </p:grpSpPr>
        <p:grpSp>
          <p:nvGrpSpPr>
            <p:cNvPr id="17" name="Group 16"/>
            <p:cNvGrpSpPr/>
            <p:nvPr/>
          </p:nvGrpSpPr>
          <p:grpSpPr>
            <a:xfrm>
              <a:off x="0" y="0"/>
              <a:ext cx="9512334" cy="1473273"/>
              <a:chOff x="0" y="0"/>
              <a:chExt cx="21226740" cy="3287604"/>
            </a:xfrm>
          </p:grpSpPr>
          <p:sp>
            <p:nvSpPr>
              <p:cNvPr id="19" name="Freeform 6"/>
              <p:cNvSpPr/>
              <p:nvPr/>
            </p:nvSpPr>
            <p:spPr>
              <a:xfrm>
                <a:off x="0" y="0"/>
                <a:ext cx="21226740" cy="3386664"/>
              </a:xfrm>
              <a:custGeom>
                <a:avLst/>
                <a:gdLst/>
                <a:ahLst/>
                <a:cxnLst/>
                <a:rect l="l" t="t"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lnTo>
                      <a:pt x="20604440" y="2816434"/>
                    </a:lnTo>
                    <a:close/>
                  </a:path>
                </a:pathLst>
              </a:custGeom>
              <a:solidFill>
                <a:srgbClr val="FFB001"/>
              </a:solidFill>
            </p:spPr>
          </p:sp>
        </p:grpSp>
        <p:sp>
          <p:nvSpPr>
            <p:cNvPr id="18" name="TextBox 7"/>
            <p:cNvSpPr txBox="1"/>
            <p:nvPr/>
          </p:nvSpPr>
          <p:spPr>
            <a:xfrm>
              <a:off x="990354" y="158008"/>
              <a:ext cx="8120615" cy="1052467"/>
            </a:xfrm>
            <a:prstGeom prst="rect">
              <a:avLst/>
            </a:prstGeom>
          </p:spPr>
          <p:txBody>
            <a:bodyPr wrap="square" lIns="0" tIns="0" rIns="0" bIns="0" rtlCol="0" anchor="t">
              <a:spAutoFit/>
            </a:bodyPr>
            <a:lstStyle/>
            <a:p>
              <a:pPr algn="ctr">
                <a:lnSpc>
                  <a:spcPts val="4480"/>
                </a:lnSpc>
                <a:spcBef>
                  <a:spcPct val="0"/>
                </a:spcBef>
              </a:pPr>
              <a:r>
                <a:rPr lang="en-US" sz="3200" spc="-32" smtClean="0">
                  <a:solidFill>
                    <a:srgbClr val="FFFFFF"/>
                  </a:solidFill>
                  <a:latin typeface="DM Sans Bold"/>
                </a:rPr>
                <a:t>LUYỆN TẬP</a:t>
              </a:r>
              <a:endParaRPr lang="en-US" sz="3200" spc="-32" dirty="0">
                <a:solidFill>
                  <a:srgbClr val="FFFFFF"/>
                </a:solidFill>
                <a:latin typeface="DM Sans Bold"/>
              </a:endParaRPr>
            </a:p>
          </p:txBody>
        </p:sp>
      </p:grpSp>
      <p:sp>
        <p:nvSpPr>
          <p:cNvPr id="22" name="Rectangle 21"/>
          <p:cNvSpPr/>
          <p:nvPr/>
        </p:nvSpPr>
        <p:spPr>
          <a:xfrm>
            <a:off x="4964636" y="3446860"/>
            <a:ext cx="2932456" cy="507831"/>
          </a:xfrm>
          <a:prstGeom prst="rect">
            <a:avLst/>
          </a:prstGeom>
          <a:solidFill>
            <a:schemeClr val="bg2">
              <a:lumMod val="20000"/>
              <a:lumOff val="80000"/>
            </a:schemeClr>
          </a:solidFill>
        </p:spPr>
        <p:txBody>
          <a:bodyPr wrap="square">
            <a:spAutoFit/>
          </a:bodyPr>
          <a:lstStyle/>
          <a:p>
            <a:pPr eaLnBrk="1" hangingPunct="1">
              <a:defRPr/>
            </a:pPr>
            <a:r>
              <a:rPr lang="en-US" altLang="en-US" sz="2700">
                <a:solidFill>
                  <a:schemeClr val="accent2"/>
                </a:solidFill>
              </a:rPr>
              <a:t>D</a:t>
            </a:r>
            <a:r>
              <a:rPr lang="en-US" altLang="en-US" sz="2700" smtClean="0">
                <a:solidFill>
                  <a:schemeClr val="accent2"/>
                </a:solidFill>
              </a:rPr>
              <a:t>. </a:t>
            </a:r>
            <a:r>
              <a:rPr lang="en-US" sz="2700" b="1" smtClean="0"/>
              <a:t>13 gam</a:t>
            </a:r>
            <a:endParaRPr lang="en-US" altLang="en-US" sz="2700">
              <a:solidFill>
                <a:schemeClr val="accent2"/>
              </a:solidFill>
            </a:endParaRPr>
          </a:p>
        </p:txBody>
      </p:sp>
      <p:sp>
        <p:nvSpPr>
          <p:cNvPr id="20" name="TextBox 19">
            <a:extLst>
              <a:ext uri="{FF2B5EF4-FFF2-40B4-BE49-F238E27FC236}">
                <a16:creationId xmlns="" xmlns:a16="http://schemas.microsoft.com/office/drawing/2014/main" id="{7A814E80-7FE9-4390-9C85-DB3007B0DF39}"/>
              </a:ext>
            </a:extLst>
          </p:cNvPr>
          <p:cNvSpPr txBox="1"/>
          <p:nvPr/>
        </p:nvSpPr>
        <p:spPr>
          <a:xfrm>
            <a:off x="4886352" y="2673550"/>
            <a:ext cx="2117121" cy="507831"/>
          </a:xfrm>
          <a:prstGeom prst="rect">
            <a:avLst/>
          </a:prstGeom>
          <a:solidFill>
            <a:schemeClr val="bg2">
              <a:lumMod val="20000"/>
              <a:lumOff val="80000"/>
            </a:schemeClr>
          </a:solidFill>
        </p:spPr>
        <p:txBody>
          <a:bodyPr wrap="square" rtlCol="0">
            <a:spAutoFit/>
          </a:bodyPr>
          <a:lstStyle/>
          <a:p>
            <a:pPr>
              <a:defRPr/>
            </a:pPr>
            <a:r>
              <a:rPr lang="en-US" altLang="en-US" sz="2700">
                <a:solidFill>
                  <a:schemeClr val="accent2"/>
                </a:solidFill>
              </a:rPr>
              <a:t>B. </a:t>
            </a:r>
            <a:r>
              <a:rPr lang="en-US" sz="2700" b="1"/>
              <a:t>11 gam</a:t>
            </a:r>
            <a:endParaRPr lang="en-US" altLang="en-US" sz="2700">
              <a:solidFill>
                <a:schemeClr val="accent2"/>
              </a:solidFill>
            </a:endParaRPr>
          </a:p>
        </p:txBody>
      </p:sp>
    </p:spTree>
    <p:extLst>
      <p:ext uri="{BB962C8B-B14F-4D97-AF65-F5344CB8AC3E}">
        <p14:creationId xmlns:p14="http://schemas.microsoft.com/office/powerpoint/2010/main" val="169640245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20"/>
                                        </p:tgtEl>
                                        <p:attrNameLst>
                                          <p:attrName>fillcolor</p:attrName>
                                        </p:attrNameLst>
                                      </p:cBhvr>
                                      <p:to>
                                        <a:srgbClr val="FFFF00"/>
                                      </p:to>
                                    </p:animClr>
                                    <p:set>
                                      <p:cBhvr>
                                        <p:cTn id="7" dur="2000" fill="hold"/>
                                        <p:tgtEl>
                                          <p:spTgt spid="20"/>
                                        </p:tgtEl>
                                        <p:attrNameLst>
                                          <p:attrName>fill.type</p:attrName>
                                        </p:attrNameLst>
                                      </p:cBhvr>
                                      <p:to>
                                        <p:strVal val="solid"/>
                                      </p:to>
                                    </p:set>
                                    <p:set>
                                      <p:cBhvr>
                                        <p:cTn id="8"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20557" y="108252"/>
            <a:ext cx="3810000" cy="736637"/>
            <a:chOff x="0" y="0"/>
            <a:chExt cx="9512334" cy="1473273"/>
          </a:xfrm>
        </p:grpSpPr>
        <p:grpSp>
          <p:nvGrpSpPr>
            <p:cNvPr id="6" name="Group 5"/>
            <p:cNvGrpSpPr/>
            <p:nvPr/>
          </p:nvGrpSpPr>
          <p:grpSpPr>
            <a:xfrm>
              <a:off x="0" y="0"/>
              <a:ext cx="9512334" cy="1473273"/>
              <a:chOff x="0" y="0"/>
              <a:chExt cx="21226740" cy="3287604"/>
            </a:xfrm>
          </p:grpSpPr>
          <p:sp>
            <p:nvSpPr>
              <p:cNvPr id="8" name="Freeform 6"/>
              <p:cNvSpPr/>
              <p:nvPr/>
            </p:nvSpPr>
            <p:spPr>
              <a:xfrm>
                <a:off x="0" y="0"/>
                <a:ext cx="21226740" cy="3386664"/>
              </a:xfrm>
              <a:custGeom>
                <a:avLst/>
                <a:gdLst/>
                <a:ahLst/>
                <a:cxnLst/>
                <a:rect l="l" t="t"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lnTo>
                      <a:pt x="20604440" y="2816434"/>
                    </a:lnTo>
                    <a:close/>
                  </a:path>
                </a:pathLst>
              </a:custGeom>
              <a:solidFill>
                <a:srgbClr val="FFB001"/>
              </a:solidFill>
            </p:spPr>
          </p:sp>
        </p:grpSp>
        <p:sp>
          <p:nvSpPr>
            <p:cNvPr id="7" name="TextBox 7"/>
            <p:cNvSpPr txBox="1"/>
            <p:nvPr/>
          </p:nvSpPr>
          <p:spPr>
            <a:xfrm>
              <a:off x="990354" y="158008"/>
              <a:ext cx="8120615" cy="1052467"/>
            </a:xfrm>
            <a:prstGeom prst="rect">
              <a:avLst/>
            </a:prstGeom>
          </p:spPr>
          <p:txBody>
            <a:bodyPr wrap="square" lIns="0" tIns="0" rIns="0" bIns="0" rtlCol="0" anchor="t">
              <a:spAutoFit/>
            </a:bodyPr>
            <a:lstStyle/>
            <a:p>
              <a:pPr algn="ctr">
                <a:lnSpc>
                  <a:spcPts val="4480"/>
                </a:lnSpc>
                <a:spcBef>
                  <a:spcPct val="0"/>
                </a:spcBef>
              </a:pPr>
              <a:r>
                <a:rPr lang="en-US" sz="3200" spc="-32" smtClean="0">
                  <a:solidFill>
                    <a:srgbClr val="FFFFFF"/>
                  </a:solidFill>
                  <a:latin typeface="DM Sans Bold"/>
                </a:rPr>
                <a:t>LUYỆN TẬP</a:t>
              </a:r>
              <a:endParaRPr lang="en-US" sz="3200" spc="-32" dirty="0">
                <a:solidFill>
                  <a:srgbClr val="FFFFFF"/>
                </a:solidFill>
                <a:latin typeface="DM Sans Bold"/>
              </a:endParaRPr>
            </a:p>
          </p:txBody>
        </p:sp>
      </p:grpSp>
      <p:sp>
        <p:nvSpPr>
          <p:cNvPr id="22" name="Rectangle 21"/>
          <p:cNvSpPr>
            <a:spLocks noChangeArrowheads="1"/>
          </p:cNvSpPr>
          <p:nvPr/>
        </p:nvSpPr>
        <p:spPr bwMode="auto">
          <a:xfrm>
            <a:off x="813016" y="1407871"/>
            <a:ext cx="7208766" cy="2995435"/>
          </a:xfrm>
          <a:prstGeom prst="rect">
            <a:avLst/>
          </a:prstGeom>
          <a:solidFill>
            <a:schemeClr val="bg2">
              <a:lumMod val="60000"/>
              <a:lumOff val="40000"/>
            </a:schemeClr>
          </a:solidFill>
          <a:ln w="9525">
            <a:solidFill>
              <a:schemeClr val="accent3">
                <a:lumMod val="75000"/>
              </a:schemeClr>
            </a:solidFill>
            <a:prstDash val="lgDash"/>
            <a:miter lim="800000"/>
            <a:headEnd/>
            <a:tailEnd/>
          </a:ln>
          <a:effectLst/>
          <a:extLst/>
        </p:spPr>
        <p:txBody>
          <a:bodyPr wrap="square">
            <a:spAutoFit/>
          </a:bodyPr>
          <a:lstStyle/>
          <a:p>
            <a:pPr algn="just">
              <a:lnSpc>
                <a:spcPct val="120000"/>
              </a:lnSpc>
              <a:spcAft>
                <a:spcPts val="0"/>
              </a:spcAft>
            </a:pPr>
            <a:r>
              <a:rPr lang="nl-NL" sz="3200">
                <a:latin typeface="Times New Roman" panose="02020603050405020304" pitchFamily="18" charset="0"/>
                <a:ea typeface="Calibri" panose="020F0502020204030204" pitchFamily="34" charset="0"/>
                <a:cs typeface="Times New Roman" panose="02020603050405020304" pitchFamily="18" charset="0"/>
              </a:rPr>
              <a:t>PTHH: Iron + Sulfur → iron sulfate</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3200">
                <a:latin typeface="Times New Roman" panose="02020603050405020304" pitchFamily="18" charset="0"/>
                <a:ea typeface="Calibri" panose="020F0502020204030204" pitchFamily="34" charset="0"/>
                <a:cs typeface="Times New Roman" panose="02020603050405020304" pitchFamily="18" charset="0"/>
              </a:rPr>
              <a:t>ADĐLBTKL</a:t>
            </a:r>
            <a:endParaRPr lang="en-US" sz="3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3200">
                <a:latin typeface="Times New Roman" panose="02020603050405020304" pitchFamily="18" charset="0"/>
                <a:ea typeface="Calibri" panose="020F0502020204030204" pitchFamily="34" charset="0"/>
                <a:cs typeface="Times New Roman" panose="02020603050405020304" pitchFamily="18" charset="0"/>
              </a:rPr>
              <a:t>khối lượng FeS tạo thành = khối lượng Fe phản ứng + khối lượng S phản ứng = 7 + 4 = 11 gam.</a:t>
            </a:r>
            <a:endParaRPr lang="en-US" sz="32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84784903"/>
      </p:ext>
    </p:extLst>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4368" y="781615"/>
            <a:ext cx="8137922" cy="461665"/>
          </a:xfrm>
          <a:prstGeom prst="rect">
            <a:avLst/>
          </a:prstGeom>
          <a:solidFill>
            <a:schemeClr val="bg2">
              <a:lumMod val="20000"/>
              <a:lumOff val="80000"/>
            </a:schemeClr>
          </a:solidFill>
        </p:spPr>
        <p:txBody>
          <a:bodyPr>
            <a:spAutoFit/>
          </a:bodyPr>
          <a:lstStyle/>
          <a:p>
            <a:pPr>
              <a:spcBef>
                <a:spcPct val="50000"/>
              </a:spcBef>
              <a:defRPr/>
            </a:pPr>
            <a:r>
              <a:rPr lang="vi-VN" sz="2400" b="1"/>
              <a:t>Chọn khẳng định đúng trong các khẳng định sau?</a:t>
            </a:r>
            <a:endParaRPr lang="en-US" sz="2400" b="1" dirty="0"/>
          </a:p>
        </p:txBody>
      </p:sp>
      <p:sp>
        <p:nvSpPr>
          <p:cNvPr id="10" name="Rectangle 9"/>
          <p:cNvSpPr/>
          <p:nvPr/>
        </p:nvSpPr>
        <p:spPr>
          <a:xfrm>
            <a:off x="480606" y="3028856"/>
            <a:ext cx="7400085" cy="707886"/>
          </a:xfrm>
          <a:prstGeom prst="rect">
            <a:avLst/>
          </a:prstGeom>
          <a:solidFill>
            <a:schemeClr val="bg2">
              <a:lumMod val="20000"/>
              <a:lumOff val="80000"/>
            </a:schemeClr>
          </a:solidFill>
        </p:spPr>
        <p:txBody>
          <a:bodyPr wrap="square">
            <a:spAutoFit/>
          </a:bodyPr>
          <a:lstStyle/>
          <a:p>
            <a:pPr>
              <a:defRPr/>
            </a:pPr>
            <a:r>
              <a:rPr lang="en-US" altLang="en-US" sz="2000">
                <a:solidFill>
                  <a:schemeClr val="accent2"/>
                </a:solidFill>
              </a:rPr>
              <a:t>C</a:t>
            </a:r>
            <a:r>
              <a:rPr lang="en-US" altLang="en-US" sz="2000" smtClean="0">
                <a:solidFill>
                  <a:schemeClr val="accent2"/>
                </a:solidFill>
              </a:rPr>
              <a:t>. </a:t>
            </a:r>
            <a:r>
              <a:rPr lang="vi-VN" sz="2000" b="1"/>
              <a:t>Tổng khối lượng sản phẩm lớn hơn tổng khối lượng các chất tham gia phản ứng.</a:t>
            </a:r>
            <a:endParaRPr lang="en-US" altLang="en-US" sz="2000">
              <a:solidFill>
                <a:schemeClr val="accent2"/>
              </a:solidFill>
            </a:endParaRPr>
          </a:p>
        </p:txBody>
      </p:sp>
      <p:sp>
        <p:nvSpPr>
          <p:cNvPr id="14" name="Rectangle 13"/>
          <p:cNvSpPr/>
          <p:nvPr/>
        </p:nvSpPr>
        <p:spPr>
          <a:xfrm>
            <a:off x="484368" y="2180982"/>
            <a:ext cx="7267250" cy="707886"/>
          </a:xfrm>
          <a:prstGeom prst="rect">
            <a:avLst/>
          </a:prstGeom>
          <a:solidFill>
            <a:schemeClr val="bg2">
              <a:lumMod val="20000"/>
              <a:lumOff val="80000"/>
            </a:schemeClr>
          </a:solidFill>
        </p:spPr>
        <p:txBody>
          <a:bodyPr wrap="square">
            <a:spAutoFit/>
          </a:bodyPr>
          <a:lstStyle/>
          <a:p>
            <a:pPr>
              <a:defRPr/>
            </a:pPr>
            <a:r>
              <a:rPr lang="en-US" altLang="en-US" sz="2000">
                <a:solidFill>
                  <a:schemeClr val="accent2"/>
                </a:solidFill>
              </a:rPr>
              <a:t>B</a:t>
            </a:r>
            <a:r>
              <a:rPr lang="en-US" altLang="en-US" sz="2000" smtClean="0">
                <a:solidFill>
                  <a:schemeClr val="accent2"/>
                </a:solidFill>
              </a:rPr>
              <a:t>. </a:t>
            </a:r>
            <a:r>
              <a:rPr lang="vi-VN" sz="2000" b="1"/>
              <a:t>Tổng khối lượng sản phẩm bằng tổng khối lượng các chất tham gia phản ứng</a:t>
            </a:r>
            <a:endParaRPr lang="en-US" altLang="en-US" sz="2000">
              <a:solidFill>
                <a:schemeClr val="accent2"/>
              </a:solidFill>
            </a:endParaRPr>
          </a:p>
        </p:txBody>
      </p:sp>
      <p:grpSp>
        <p:nvGrpSpPr>
          <p:cNvPr id="16" name="Group 15"/>
          <p:cNvGrpSpPr/>
          <p:nvPr/>
        </p:nvGrpSpPr>
        <p:grpSpPr>
          <a:xfrm>
            <a:off x="120557" y="108253"/>
            <a:ext cx="3810000" cy="542912"/>
            <a:chOff x="0" y="0"/>
            <a:chExt cx="9512334" cy="1473273"/>
          </a:xfrm>
        </p:grpSpPr>
        <p:grpSp>
          <p:nvGrpSpPr>
            <p:cNvPr id="17" name="Group 16"/>
            <p:cNvGrpSpPr/>
            <p:nvPr/>
          </p:nvGrpSpPr>
          <p:grpSpPr>
            <a:xfrm>
              <a:off x="0" y="0"/>
              <a:ext cx="9512334" cy="1473273"/>
              <a:chOff x="0" y="0"/>
              <a:chExt cx="21226740" cy="3287604"/>
            </a:xfrm>
          </p:grpSpPr>
          <p:sp>
            <p:nvSpPr>
              <p:cNvPr id="19" name="Freeform 6"/>
              <p:cNvSpPr/>
              <p:nvPr/>
            </p:nvSpPr>
            <p:spPr>
              <a:xfrm>
                <a:off x="0" y="0"/>
                <a:ext cx="21226740" cy="3386664"/>
              </a:xfrm>
              <a:custGeom>
                <a:avLst/>
                <a:gdLst/>
                <a:ahLst/>
                <a:cxnLst/>
                <a:rect l="l" t="t"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lnTo>
                      <a:pt x="20604440" y="2816434"/>
                    </a:lnTo>
                    <a:close/>
                  </a:path>
                </a:pathLst>
              </a:custGeom>
              <a:solidFill>
                <a:srgbClr val="FFB001"/>
              </a:solidFill>
            </p:spPr>
          </p:sp>
        </p:grpSp>
        <p:sp>
          <p:nvSpPr>
            <p:cNvPr id="18" name="TextBox 7"/>
            <p:cNvSpPr txBox="1"/>
            <p:nvPr/>
          </p:nvSpPr>
          <p:spPr>
            <a:xfrm>
              <a:off x="990354" y="158008"/>
              <a:ext cx="8120615" cy="1052467"/>
            </a:xfrm>
            <a:prstGeom prst="rect">
              <a:avLst/>
            </a:prstGeom>
          </p:spPr>
          <p:txBody>
            <a:bodyPr wrap="square" lIns="0" tIns="0" rIns="0" bIns="0" rtlCol="0" anchor="t">
              <a:spAutoFit/>
            </a:bodyPr>
            <a:lstStyle/>
            <a:p>
              <a:pPr algn="ctr">
                <a:lnSpc>
                  <a:spcPts val="4480"/>
                </a:lnSpc>
                <a:spcBef>
                  <a:spcPct val="0"/>
                </a:spcBef>
              </a:pPr>
              <a:r>
                <a:rPr lang="en-US" sz="3200" spc="-32" smtClean="0">
                  <a:solidFill>
                    <a:srgbClr val="FFFFFF"/>
                  </a:solidFill>
                  <a:latin typeface="DM Sans Bold"/>
                </a:rPr>
                <a:t>LUYỆN TẬP</a:t>
              </a:r>
              <a:endParaRPr lang="en-US" sz="3200" spc="-32" dirty="0">
                <a:solidFill>
                  <a:srgbClr val="FFFFFF"/>
                </a:solidFill>
                <a:latin typeface="DM Sans Bold"/>
              </a:endParaRPr>
            </a:p>
          </p:txBody>
        </p:sp>
      </p:grpSp>
      <p:sp>
        <p:nvSpPr>
          <p:cNvPr id="22" name="Rectangle 21"/>
          <p:cNvSpPr/>
          <p:nvPr/>
        </p:nvSpPr>
        <p:spPr>
          <a:xfrm>
            <a:off x="480607" y="4017443"/>
            <a:ext cx="7198924" cy="707886"/>
          </a:xfrm>
          <a:prstGeom prst="rect">
            <a:avLst/>
          </a:prstGeom>
          <a:solidFill>
            <a:schemeClr val="bg2">
              <a:lumMod val="20000"/>
              <a:lumOff val="80000"/>
            </a:schemeClr>
          </a:solidFill>
        </p:spPr>
        <p:txBody>
          <a:bodyPr wrap="square">
            <a:spAutoFit/>
          </a:bodyPr>
          <a:lstStyle/>
          <a:p>
            <a:pPr>
              <a:defRPr/>
            </a:pPr>
            <a:r>
              <a:rPr lang="en-US" altLang="en-US" sz="2000">
                <a:solidFill>
                  <a:schemeClr val="accent2"/>
                </a:solidFill>
              </a:rPr>
              <a:t>D</a:t>
            </a:r>
            <a:r>
              <a:rPr lang="en-US" altLang="en-US" sz="2000" smtClean="0">
                <a:solidFill>
                  <a:schemeClr val="accent2"/>
                </a:solidFill>
              </a:rPr>
              <a:t>. </a:t>
            </a:r>
            <a:r>
              <a:rPr lang="vi-VN" sz="2000" b="1"/>
              <a:t>Tổng khối lượng sản phẩm nhỏ hơn hoặc bằng tổng khối lượng các chất tham gia phản ứng</a:t>
            </a:r>
            <a:endParaRPr lang="en-US" altLang="en-US" sz="2000">
              <a:solidFill>
                <a:schemeClr val="accent2"/>
              </a:solidFill>
            </a:endParaRPr>
          </a:p>
        </p:txBody>
      </p:sp>
      <p:sp>
        <p:nvSpPr>
          <p:cNvPr id="20" name="TextBox 19">
            <a:extLst>
              <a:ext uri="{FF2B5EF4-FFF2-40B4-BE49-F238E27FC236}">
                <a16:creationId xmlns="" xmlns:a16="http://schemas.microsoft.com/office/drawing/2014/main" id="{7A814E80-7FE9-4390-9C85-DB3007B0DF39}"/>
              </a:ext>
            </a:extLst>
          </p:cNvPr>
          <p:cNvSpPr txBox="1"/>
          <p:nvPr/>
        </p:nvSpPr>
        <p:spPr>
          <a:xfrm>
            <a:off x="480606" y="1321778"/>
            <a:ext cx="6030194" cy="707886"/>
          </a:xfrm>
          <a:prstGeom prst="rect">
            <a:avLst/>
          </a:prstGeom>
          <a:solidFill>
            <a:schemeClr val="bg2">
              <a:lumMod val="20000"/>
              <a:lumOff val="80000"/>
            </a:schemeClr>
          </a:solidFill>
        </p:spPr>
        <p:txBody>
          <a:bodyPr wrap="square" rtlCol="0">
            <a:spAutoFit/>
          </a:bodyPr>
          <a:lstStyle/>
          <a:p>
            <a:pPr>
              <a:defRPr/>
            </a:pPr>
            <a:r>
              <a:rPr lang="vi-VN" sz="2000" b="1"/>
              <a:t>A. Tổng khối lượng sản phẩm nhỏ hơn tổng khối lượng các chất tham gia phản ứng</a:t>
            </a:r>
            <a:endParaRPr lang="en-US" altLang="en-US" sz="2000">
              <a:solidFill>
                <a:schemeClr val="accent2"/>
              </a:solidFill>
            </a:endParaRPr>
          </a:p>
        </p:txBody>
      </p:sp>
    </p:spTree>
    <p:extLst>
      <p:ext uri="{BB962C8B-B14F-4D97-AF65-F5344CB8AC3E}">
        <p14:creationId xmlns:p14="http://schemas.microsoft.com/office/powerpoint/2010/main" val="1590683318"/>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20"/>
                                        </p:tgtEl>
                                        <p:attrNameLst>
                                          <p:attrName>fillcolor</p:attrName>
                                        </p:attrNameLst>
                                      </p:cBhvr>
                                      <p:to>
                                        <a:srgbClr val="FFFF00"/>
                                      </p:to>
                                    </p:animClr>
                                    <p:set>
                                      <p:cBhvr>
                                        <p:cTn id="7" dur="2000" fill="hold"/>
                                        <p:tgtEl>
                                          <p:spTgt spid="20"/>
                                        </p:tgtEl>
                                        <p:attrNameLst>
                                          <p:attrName>fill.type</p:attrName>
                                        </p:attrNameLst>
                                      </p:cBhvr>
                                      <p:to>
                                        <p:strVal val="solid"/>
                                      </p:to>
                                    </p:set>
                                    <p:set>
                                      <p:cBhvr>
                                        <p:cTn id="8"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0606" y="679889"/>
            <a:ext cx="8137922" cy="707886"/>
          </a:xfrm>
          <a:prstGeom prst="rect">
            <a:avLst/>
          </a:prstGeom>
          <a:solidFill>
            <a:schemeClr val="bg2">
              <a:lumMod val="20000"/>
              <a:lumOff val="80000"/>
            </a:schemeClr>
          </a:solidFill>
        </p:spPr>
        <p:txBody>
          <a:bodyPr>
            <a:spAutoFit/>
          </a:bodyPr>
          <a:lstStyle/>
          <a:p>
            <a:pPr>
              <a:spcBef>
                <a:spcPct val="50000"/>
              </a:spcBef>
              <a:defRPr/>
            </a:pPr>
            <a:r>
              <a:rPr lang="vi-VN" sz="2000" b="1"/>
              <a:t>Nung đá vôi thu được vôi sống và khí cacbonic. Kết luận nào sau đây là đúng</a:t>
            </a:r>
            <a:endParaRPr lang="en-US" sz="2000" b="1" dirty="0"/>
          </a:p>
        </p:txBody>
      </p:sp>
      <p:sp>
        <p:nvSpPr>
          <p:cNvPr id="8" name="Rectangle 7"/>
          <p:cNvSpPr/>
          <p:nvPr/>
        </p:nvSpPr>
        <p:spPr>
          <a:xfrm>
            <a:off x="480606" y="1589880"/>
            <a:ext cx="7024796" cy="400110"/>
          </a:xfrm>
          <a:prstGeom prst="rect">
            <a:avLst/>
          </a:prstGeom>
          <a:solidFill>
            <a:schemeClr val="bg2">
              <a:lumMod val="20000"/>
              <a:lumOff val="80000"/>
            </a:schemeClr>
          </a:solidFill>
        </p:spPr>
        <p:txBody>
          <a:bodyPr wrap="square">
            <a:spAutoFit/>
          </a:bodyPr>
          <a:lstStyle/>
          <a:p>
            <a:pPr>
              <a:defRPr/>
            </a:pPr>
            <a:r>
              <a:rPr lang="vi-VN" sz="2000" b="1" smtClean="0"/>
              <a:t>A</a:t>
            </a:r>
            <a:r>
              <a:rPr lang="vi-VN" sz="2000" b="1"/>
              <a:t>. Khối lượng đá vôi bằng khối lượng vôi sống</a:t>
            </a:r>
            <a:endParaRPr lang="en-US" altLang="en-US" sz="2000">
              <a:solidFill>
                <a:schemeClr val="accent2"/>
              </a:solidFill>
            </a:endParaRPr>
          </a:p>
        </p:txBody>
      </p:sp>
      <p:sp>
        <p:nvSpPr>
          <p:cNvPr id="14" name="Rectangle 13"/>
          <p:cNvSpPr/>
          <p:nvPr/>
        </p:nvSpPr>
        <p:spPr>
          <a:xfrm>
            <a:off x="484368" y="2180982"/>
            <a:ext cx="7267250" cy="400110"/>
          </a:xfrm>
          <a:prstGeom prst="rect">
            <a:avLst/>
          </a:prstGeom>
          <a:solidFill>
            <a:schemeClr val="bg2">
              <a:lumMod val="20000"/>
              <a:lumOff val="80000"/>
            </a:schemeClr>
          </a:solidFill>
        </p:spPr>
        <p:txBody>
          <a:bodyPr wrap="square">
            <a:spAutoFit/>
          </a:bodyPr>
          <a:lstStyle/>
          <a:p>
            <a:pPr>
              <a:defRPr/>
            </a:pPr>
            <a:r>
              <a:rPr lang="en-US" altLang="en-US" sz="2000">
                <a:solidFill>
                  <a:schemeClr val="accent2"/>
                </a:solidFill>
              </a:rPr>
              <a:t>B</a:t>
            </a:r>
            <a:r>
              <a:rPr lang="en-US" altLang="en-US" sz="2000" smtClean="0">
                <a:solidFill>
                  <a:schemeClr val="accent2"/>
                </a:solidFill>
              </a:rPr>
              <a:t>. </a:t>
            </a:r>
            <a:r>
              <a:rPr lang="vi-VN" sz="2000" b="1"/>
              <a:t>Khối lượng đá vôi bằng khối lượng khí</a:t>
            </a:r>
            <a:endParaRPr lang="en-US" altLang="en-US" sz="2000">
              <a:solidFill>
                <a:schemeClr val="accent2"/>
              </a:solidFill>
            </a:endParaRPr>
          </a:p>
        </p:txBody>
      </p:sp>
      <p:grpSp>
        <p:nvGrpSpPr>
          <p:cNvPr id="16" name="Group 15"/>
          <p:cNvGrpSpPr/>
          <p:nvPr/>
        </p:nvGrpSpPr>
        <p:grpSpPr>
          <a:xfrm>
            <a:off x="120557" y="108253"/>
            <a:ext cx="3810000" cy="542912"/>
            <a:chOff x="0" y="0"/>
            <a:chExt cx="9512334" cy="1473273"/>
          </a:xfrm>
        </p:grpSpPr>
        <p:grpSp>
          <p:nvGrpSpPr>
            <p:cNvPr id="17" name="Group 16"/>
            <p:cNvGrpSpPr/>
            <p:nvPr/>
          </p:nvGrpSpPr>
          <p:grpSpPr>
            <a:xfrm>
              <a:off x="0" y="0"/>
              <a:ext cx="9512334" cy="1473273"/>
              <a:chOff x="0" y="0"/>
              <a:chExt cx="21226740" cy="3287604"/>
            </a:xfrm>
          </p:grpSpPr>
          <p:sp>
            <p:nvSpPr>
              <p:cNvPr id="19" name="Freeform 6"/>
              <p:cNvSpPr/>
              <p:nvPr/>
            </p:nvSpPr>
            <p:spPr>
              <a:xfrm>
                <a:off x="0" y="0"/>
                <a:ext cx="21226740" cy="3386664"/>
              </a:xfrm>
              <a:custGeom>
                <a:avLst/>
                <a:gdLst/>
                <a:ahLst/>
                <a:cxnLst/>
                <a:rect l="l" t="t"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lnTo>
                      <a:pt x="20604440" y="2816434"/>
                    </a:lnTo>
                    <a:close/>
                  </a:path>
                </a:pathLst>
              </a:custGeom>
              <a:solidFill>
                <a:srgbClr val="FFB001"/>
              </a:solidFill>
            </p:spPr>
          </p:sp>
        </p:grpSp>
        <p:sp>
          <p:nvSpPr>
            <p:cNvPr id="18" name="TextBox 7"/>
            <p:cNvSpPr txBox="1"/>
            <p:nvPr/>
          </p:nvSpPr>
          <p:spPr>
            <a:xfrm>
              <a:off x="990354" y="158008"/>
              <a:ext cx="8120615" cy="1052467"/>
            </a:xfrm>
            <a:prstGeom prst="rect">
              <a:avLst/>
            </a:prstGeom>
          </p:spPr>
          <p:txBody>
            <a:bodyPr wrap="square" lIns="0" tIns="0" rIns="0" bIns="0" rtlCol="0" anchor="t">
              <a:spAutoFit/>
            </a:bodyPr>
            <a:lstStyle/>
            <a:p>
              <a:pPr algn="ctr">
                <a:lnSpc>
                  <a:spcPts val="4480"/>
                </a:lnSpc>
                <a:spcBef>
                  <a:spcPct val="0"/>
                </a:spcBef>
              </a:pPr>
              <a:r>
                <a:rPr lang="en-US" sz="3200" spc="-32" smtClean="0">
                  <a:solidFill>
                    <a:srgbClr val="FFFFFF"/>
                  </a:solidFill>
                  <a:latin typeface="DM Sans Bold"/>
                </a:rPr>
                <a:t>LUYỆN TẬP</a:t>
              </a:r>
              <a:endParaRPr lang="en-US" sz="3200" spc="-32" dirty="0">
                <a:solidFill>
                  <a:srgbClr val="FFFFFF"/>
                </a:solidFill>
                <a:latin typeface="DM Sans Bold"/>
              </a:endParaRPr>
            </a:p>
          </p:txBody>
        </p:sp>
      </p:grpSp>
      <p:sp>
        <p:nvSpPr>
          <p:cNvPr id="22" name="Rectangle 21"/>
          <p:cNvSpPr/>
          <p:nvPr/>
        </p:nvSpPr>
        <p:spPr>
          <a:xfrm>
            <a:off x="480607" y="4017443"/>
            <a:ext cx="2983029" cy="400110"/>
          </a:xfrm>
          <a:prstGeom prst="rect">
            <a:avLst/>
          </a:prstGeom>
          <a:solidFill>
            <a:schemeClr val="bg2">
              <a:lumMod val="20000"/>
              <a:lumOff val="80000"/>
            </a:schemeClr>
          </a:solidFill>
        </p:spPr>
        <p:txBody>
          <a:bodyPr wrap="square">
            <a:spAutoFit/>
          </a:bodyPr>
          <a:lstStyle/>
          <a:p>
            <a:pPr>
              <a:defRPr/>
            </a:pPr>
            <a:r>
              <a:rPr lang="en-US" altLang="en-US" sz="2000">
                <a:solidFill>
                  <a:schemeClr val="accent2"/>
                </a:solidFill>
              </a:rPr>
              <a:t>D</a:t>
            </a:r>
            <a:r>
              <a:rPr lang="en-US" altLang="en-US" sz="2000" smtClean="0">
                <a:solidFill>
                  <a:schemeClr val="accent2"/>
                </a:solidFill>
              </a:rPr>
              <a:t>. </a:t>
            </a:r>
            <a:r>
              <a:rPr lang="vi-VN" sz="2000" b="1"/>
              <a:t>Không xác định</a:t>
            </a:r>
            <a:endParaRPr lang="en-US" altLang="en-US" sz="2000">
              <a:solidFill>
                <a:schemeClr val="accent2"/>
              </a:solidFill>
            </a:endParaRPr>
          </a:p>
        </p:txBody>
      </p:sp>
      <p:sp>
        <p:nvSpPr>
          <p:cNvPr id="20" name="TextBox 19">
            <a:extLst>
              <a:ext uri="{FF2B5EF4-FFF2-40B4-BE49-F238E27FC236}">
                <a16:creationId xmlns="" xmlns:a16="http://schemas.microsoft.com/office/drawing/2014/main" id="{7A814E80-7FE9-4390-9C85-DB3007B0DF39}"/>
              </a:ext>
            </a:extLst>
          </p:cNvPr>
          <p:cNvSpPr txBox="1"/>
          <p:nvPr/>
        </p:nvSpPr>
        <p:spPr>
          <a:xfrm>
            <a:off x="448539" y="2945324"/>
            <a:ext cx="6030194" cy="707886"/>
          </a:xfrm>
          <a:prstGeom prst="rect">
            <a:avLst/>
          </a:prstGeom>
          <a:solidFill>
            <a:schemeClr val="bg2">
              <a:lumMod val="20000"/>
              <a:lumOff val="80000"/>
            </a:schemeClr>
          </a:solidFill>
        </p:spPr>
        <p:txBody>
          <a:bodyPr wrap="square" rtlCol="0">
            <a:spAutoFit/>
          </a:bodyPr>
          <a:lstStyle/>
          <a:p>
            <a:pPr>
              <a:defRPr/>
            </a:pPr>
            <a:r>
              <a:rPr lang="en-US" altLang="en-US" sz="2000">
                <a:solidFill>
                  <a:schemeClr val="accent2"/>
                </a:solidFill>
              </a:rPr>
              <a:t>C. </a:t>
            </a:r>
            <a:r>
              <a:rPr lang="vi-VN" sz="2000" b="1"/>
              <a:t>Khối lượng đá vôi bằng khối lượng khí Carbonic cộng với khối lượng vôi sống</a:t>
            </a:r>
            <a:endParaRPr lang="en-US" altLang="en-US" sz="2000">
              <a:solidFill>
                <a:schemeClr val="accent2"/>
              </a:solidFill>
            </a:endParaRPr>
          </a:p>
        </p:txBody>
      </p:sp>
    </p:spTree>
    <p:extLst>
      <p:ext uri="{BB962C8B-B14F-4D97-AF65-F5344CB8AC3E}">
        <p14:creationId xmlns:p14="http://schemas.microsoft.com/office/powerpoint/2010/main" val="3236954668"/>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2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20"/>
                                        </p:tgtEl>
                                        <p:attrNameLst>
                                          <p:attrName>fillcolor</p:attrName>
                                        </p:attrNameLst>
                                      </p:cBhvr>
                                      <p:to>
                                        <a:srgbClr val="FFFF00"/>
                                      </p:to>
                                    </p:animClr>
                                    <p:set>
                                      <p:cBhvr>
                                        <p:cTn id="7" dur="2000" fill="hold"/>
                                        <p:tgtEl>
                                          <p:spTgt spid="20"/>
                                        </p:tgtEl>
                                        <p:attrNameLst>
                                          <p:attrName>fill.type</p:attrName>
                                        </p:attrNameLst>
                                      </p:cBhvr>
                                      <p:to>
                                        <p:strVal val="solid"/>
                                      </p:to>
                                    </p:set>
                                    <p:set>
                                      <p:cBhvr>
                                        <p:cTn id="8" dur="2000" fill="hold"/>
                                        <p:tgtEl>
                                          <p:spTgt spid="20"/>
                                        </p:tgtEl>
                                        <p:attrNameLst>
                                          <p:attrName>fill.on</p:attrName>
                                        </p:attrNameLst>
                                      </p:cBhvr>
                                      <p:to>
                                        <p:strVal val="true"/>
                                      </p:to>
                                    </p:set>
                                  </p:childTnLst>
                                </p:cTn>
                              </p:par>
                            </p:childTnLst>
                          </p:cTn>
                        </p:par>
                      </p:childTnLst>
                    </p:cTn>
                  </p:par>
                </p:childTnLst>
              </p:cTn>
              <p:nextCondLst>
                <p:cond evt="onClick" delay="0">
                  <p:tgtEl>
                    <p:spTgt spid="20"/>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2"/>
          <p:cNvSpPr/>
          <p:nvPr/>
        </p:nvSpPr>
        <p:spPr>
          <a:xfrm>
            <a:off x="1992055" y="2974500"/>
            <a:ext cx="5173369" cy="2176512"/>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a:solidFill>
                  <a:prstClr val="white"/>
                </a:solidFill>
                <a:latin typeface="Arial"/>
                <a:ea typeface="义启嘟嘟体" pitchFamily="2" charset="-128"/>
                <a:cs typeface="义启嘟嘟体" pitchFamily="2" charset="-128"/>
                <a:sym typeface="Arial"/>
              </a:rPr>
              <a:t>â</a:t>
            </a:r>
            <a:endParaRPr lang="zh-CN" altLang="en-US" sz="1500">
              <a:solidFill>
                <a:prstClr val="white"/>
              </a:solidFill>
              <a:latin typeface="Arial"/>
              <a:ea typeface="义启嘟嘟体" pitchFamily="2" charset="-128"/>
              <a:cs typeface="义启嘟嘟体" pitchFamily="2" charset="-128"/>
              <a:sym typeface="Arial"/>
            </a:endParaRPr>
          </a:p>
        </p:txBody>
      </p:sp>
      <p:pic>
        <p:nvPicPr>
          <p:cNvPr id="6" name="图片 4"/>
          <p:cNvPicPr>
            <a:picLocks noChangeAspect="1"/>
          </p:cNvPicPr>
          <p:nvPr/>
        </p:nvPicPr>
        <p:blipFill rotWithShape="1">
          <a:blip r:embed="rId2">
            <a:extLst>
              <a:ext uri="{28A0092B-C50C-407E-A947-70E740481C1C}">
                <a14:useLocalDpi xmlns:a14="http://schemas.microsoft.com/office/drawing/2010/main" val="0"/>
              </a:ext>
            </a:extLst>
          </a:blip>
          <a:srcRect l="13546" t="20761" r="11866" b="23847"/>
          <a:stretch/>
        </p:blipFill>
        <p:spPr>
          <a:xfrm>
            <a:off x="0" y="237020"/>
            <a:ext cx="5742709" cy="1967345"/>
          </a:xfrm>
          <a:prstGeom prst="rect">
            <a:avLst/>
          </a:prstGeom>
          <a:effectLst>
            <a:outerShdw blurRad="50800" dist="38100" dir="10800000" algn="r" rotWithShape="0">
              <a:prstClr val="black">
                <a:alpha val="40000"/>
              </a:prstClr>
            </a:outerShdw>
          </a:effectLst>
        </p:spPr>
      </p:pic>
      <p:pic>
        <p:nvPicPr>
          <p:cNvPr id="7" name="图片 8"/>
          <p:cNvPicPr>
            <a:picLocks noChangeAspect="1"/>
          </p:cNvPicPr>
          <p:nvPr/>
        </p:nvPicPr>
        <p:blipFill rotWithShape="1">
          <a:blip r:embed="rId3" cstate="print">
            <a:extLst>
              <a:ext uri="{28A0092B-C50C-407E-A947-70E740481C1C}">
                <a14:useLocalDpi xmlns:a14="http://schemas.microsoft.com/office/drawing/2010/main" val="0"/>
              </a:ext>
            </a:extLst>
          </a:blip>
          <a:srcRect l="79111" t="60444" b="9334"/>
          <a:stretch/>
        </p:blipFill>
        <p:spPr>
          <a:xfrm>
            <a:off x="5805500" y="1434230"/>
            <a:ext cx="1421935" cy="2057265"/>
          </a:xfrm>
          <a:prstGeom prst="rect">
            <a:avLst/>
          </a:prstGeom>
        </p:spPr>
      </p:pic>
      <p:pic>
        <p:nvPicPr>
          <p:cNvPr id="8" name="图片 9"/>
          <p:cNvPicPr>
            <a:picLocks noChangeAspect="1"/>
          </p:cNvPicPr>
          <p:nvPr/>
        </p:nvPicPr>
        <p:blipFill rotWithShape="1">
          <a:blip r:embed="rId3" cstate="print">
            <a:extLst>
              <a:ext uri="{28A0092B-C50C-407E-A947-70E740481C1C}">
                <a14:useLocalDpi xmlns:a14="http://schemas.microsoft.com/office/drawing/2010/main" val="0"/>
              </a:ext>
            </a:extLst>
          </a:blip>
          <a:srcRect t="9905" r="71460" b="70286"/>
          <a:stretch/>
        </p:blipFill>
        <p:spPr>
          <a:xfrm>
            <a:off x="6614683" y="64979"/>
            <a:ext cx="1643343" cy="1140651"/>
          </a:xfrm>
          <a:prstGeom prst="rect">
            <a:avLst/>
          </a:prstGeom>
        </p:spPr>
      </p:pic>
      <p:sp>
        <p:nvSpPr>
          <p:cNvPr id="9" name="TextBox 8"/>
          <p:cNvSpPr txBox="1"/>
          <p:nvPr/>
        </p:nvSpPr>
        <p:spPr>
          <a:xfrm>
            <a:off x="0" y="1007155"/>
            <a:ext cx="5262018" cy="646331"/>
          </a:xfrm>
          <a:prstGeom prst="rect">
            <a:avLst/>
          </a:prstGeom>
          <a:noFill/>
        </p:spPr>
        <p:txBody>
          <a:bodyPr wrap="none" rtlCol="0">
            <a:spAutoFit/>
          </a:bodyPr>
          <a:lstStyle/>
          <a:p>
            <a:pPr algn="ctr"/>
            <a:r>
              <a:rPr lang="en-US" sz="1800" b="1" spc="50">
                <a:ln w="0"/>
                <a:effectLst>
                  <a:innerShdw blurRad="63500" dist="50800" dir="13500000">
                    <a:srgbClr val="000000">
                      <a:alpha val="50000"/>
                    </a:srgbClr>
                  </a:innerShdw>
                </a:effectLst>
              </a:rPr>
              <a:t>BÀI 3: </a:t>
            </a:r>
            <a:r>
              <a:rPr lang="vi-VN" sz="1800" b="1" spc="50">
                <a:ln w="0"/>
                <a:effectLst>
                  <a:innerShdw blurRad="63500" dist="50800" dir="13500000">
                    <a:srgbClr val="000000">
                      <a:alpha val="50000"/>
                    </a:srgbClr>
                  </a:innerShdw>
                </a:effectLst>
              </a:rPr>
              <a:t>ĐỊNH LUẬT BẢO TOÀN KHỐI</a:t>
            </a:r>
            <a:r>
              <a:rPr lang="en-US" sz="1800" b="1" spc="50">
                <a:ln w="0"/>
                <a:effectLst>
                  <a:innerShdw blurRad="63500" dist="50800" dir="13500000">
                    <a:srgbClr val="000000">
                      <a:alpha val="50000"/>
                    </a:srgbClr>
                  </a:innerShdw>
                </a:effectLst>
              </a:rPr>
              <a:t> </a:t>
            </a:r>
            <a:r>
              <a:rPr lang="vi-VN" sz="1800" b="1" spc="50">
                <a:ln w="0"/>
                <a:effectLst>
                  <a:innerShdw blurRad="63500" dist="50800" dir="13500000">
                    <a:srgbClr val="000000">
                      <a:alpha val="50000"/>
                    </a:srgbClr>
                  </a:innerShdw>
                </a:effectLst>
              </a:rPr>
              <a:t>LƯỢNG</a:t>
            </a:r>
            <a:br>
              <a:rPr lang="vi-VN" sz="1800" b="1" spc="50">
                <a:ln w="0"/>
                <a:effectLst>
                  <a:innerShdw blurRad="63500" dist="50800" dir="13500000">
                    <a:srgbClr val="000000">
                      <a:alpha val="50000"/>
                    </a:srgbClr>
                  </a:innerShdw>
                </a:effectLst>
              </a:rPr>
            </a:br>
            <a:r>
              <a:rPr lang="vi-VN" sz="1800" b="1" spc="50">
                <a:ln w="0"/>
                <a:effectLst>
                  <a:innerShdw blurRad="63500" dist="50800" dir="13500000">
                    <a:srgbClr val="000000">
                      <a:alpha val="50000"/>
                    </a:srgbClr>
                  </a:innerShdw>
                </a:effectLst>
              </a:rPr>
              <a:t>PHƯƠNG TRÌNH HÓA HỌC</a:t>
            </a:r>
            <a:endParaRPr lang="en-US" sz="1800"/>
          </a:p>
        </p:txBody>
      </p:sp>
      <p:sp>
        <p:nvSpPr>
          <p:cNvPr id="10" name="TextBox 9"/>
          <p:cNvSpPr txBox="1"/>
          <p:nvPr/>
        </p:nvSpPr>
        <p:spPr>
          <a:xfrm>
            <a:off x="2904359" y="3074263"/>
            <a:ext cx="3348759" cy="1631216"/>
          </a:xfrm>
          <a:prstGeom prst="rect">
            <a:avLst/>
          </a:prstGeom>
          <a:noFill/>
        </p:spPr>
        <p:txBody>
          <a:bodyPr wrap="square" rtlCol="0">
            <a:spAutoFit/>
          </a:bodyPr>
          <a:lstStyle/>
          <a:p>
            <a:pPr algn="ctr">
              <a:buFont typeface="Arial"/>
              <a:buNone/>
            </a:pPr>
            <a:r>
              <a:rPr lang="en-US" sz="2000" b="1" smtClean="0">
                <a:solidFill>
                  <a:srgbClr val="4472C4">
                    <a:lumMod val="75000"/>
                  </a:srgbClr>
                </a:solidFill>
                <a:latin typeface="Arial"/>
                <a:cs typeface="Arial"/>
                <a:sym typeface="Arial"/>
              </a:rPr>
              <a:t>Trong quá trình phản ứng hóa học xảy ra, tổng khối lượng các chất trước và sau phản ứng có bằng nhau không?</a:t>
            </a:r>
            <a:endParaRPr lang="en-US" sz="2000" b="1" dirty="0">
              <a:solidFill>
                <a:srgbClr val="4472C4">
                  <a:lumMod val="75000"/>
                </a:srgbClr>
              </a:solidFill>
              <a:latin typeface="Arial"/>
              <a:cs typeface="Arial"/>
              <a:sym typeface="Arial"/>
            </a:endParaRPr>
          </a:p>
        </p:txBody>
      </p:sp>
    </p:spTree>
    <p:extLst>
      <p:ext uri="{BB962C8B-B14F-4D97-AF65-F5344CB8AC3E}">
        <p14:creationId xmlns:p14="http://schemas.microsoft.com/office/powerpoint/2010/main" val="89629029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60218" y="1586346"/>
            <a:ext cx="8247743" cy="3100820"/>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altLang="en-US" sz="2400" smtClean="0">
                <a:solidFill>
                  <a:srgbClr val="002060"/>
                </a:solidFill>
                <a:latin typeface="Times New Roman" panose="02020603050405020304" pitchFamily="18" charset="0"/>
                <a:cs typeface="Times New Roman" panose="02020603050405020304" pitchFamily="18" charset="0"/>
              </a:rPr>
              <a:t>Học bài</a:t>
            </a:r>
          </a:p>
          <a:p>
            <a:pPr algn="just">
              <a:defRPr/>
            </a:pPr>
            <a:r>
              <a:rPr lang="vi-VN" altLang="en-US" sz="2400" smtClean="0">
                <a:solidFill>
                  <a:srgbClr val="002060"/>
                </a:solidFill>
                <a:latin typeface="Times New Roman" panose="02020603050405020304" pitchFamily="18" charset="0"/>
                <a:cs typeface="Times New Roman" panose="02020603050405020304" pitchFamily="18" charset="0"/>
              </a:rPr>
              <a:t>Tìm </a:t>
            </a:r>
            <a:r>
              <a:rPr lang="vi-VN" altLang="en-US" sz="2400">
                <a:solidFill>
                  <a:srgbClr val="002060"/>
                </a:solidFill>
                <a:latin typeface="Times New Roman" panose="02020603050405020304" pitchFamily="18" charset="0"/>
                <a:cs typeface="Times New Roman" panose="02020603050405020304" pitchFamily="18" charset="0"/>
              </a:rPr>
              <a:t>hiểu và viết một bài thuyết trình (khoảng 200 từ) về thân thế, sự nghiệp khoa học của hai nhà bác học Lô – mô – nô – xốp và La – voa – đi – ê.</a:t>
            </a:r>
            <a:endParaRPr lang="en-US" altLang="en-US" sz="2400" dirty="0">
              <a:solidFill>
                <a:srgbClr val="00206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1374393" y="551599"/>
            <a:ext cx="3810000" cy="584461"/>
            <a:chOff x="0" y="0"/>
            <a:chExt cx="9512334" cy="1586023"/>
          </a:xfrm>
        </p:grpSpPr>
        <p:grpSp>
          <p:nvGrpSpPr>
            <p:cNvPr id="5" name="Group 4"/>
            <p:cNvGrpSpPr/>
            <p:nvPr/>
          </p:nvGrpSpPr>
          <p:grpSpPr>
            <a:xfrm>
              <a:off x="0" y="0"/>
              <a:ext cx="9512334" cy="1473273"/>
              <a:chOff x="0" y="0"/>
              <a:chExt cx="21226740" cy="3287604"/>
            </a:xfrm>
          </p:grpSpPr>
          <p:sp>
            <p:nvSpPr>
              <p:cNvPr id="7" name="Freeform 6"/>
              <p:cNvSpPr/>
              <p:nvPr/>
            </p:nvSpPr>
            <p:spPr>
              <a:xfrm>
                <a:off x="0" y="0"/>
                <a:ext cx="21226740" cy="3386664"/>
              </a:xfrm>
              <a:custGeom>
                <a:avLst/>
                <a:gdLst/>
                <a:ahLst/>
                <a:cxnLst/>
                <a:rect l="l" t="t"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lnTo>
                      <a:pt x="20604440" y="2816434"/>
                    </a:lnTo>
                    <a:close/>
                  </a:path>
                </a:pathLst>
              </a:custGeom>
              <a:solidFill>
                <a:srgbClr val="FFB001"/>
              </a:solidFill>
            </p:spPr>
          </p:sp>
        </p:grpSp>
        <p:sp>
          <p:nvSpPr>
            <p:cNvPr id="6" name="TextBox 7"/>
            <p:cNvSpPr txBox="1"/>
            <p:nvPr/>
          </p:nvSpPr>
          <p:spPr>
            <a:xfrm>
              <a:off x="990354" y="158008"/>
              <a:ext cx="8120615" cy="1428015"/>
            </a:xfrm>
            <a:prstGeom prst="rect">
              <a:avLst/>
            </a:prstGeom>
          </p:spPr>
          <p:txBody>
            <a:bodyPr wrap="square" lIns="0" tIns="0" rIns="0" bIns="0" rtlCol="0" anchor="t">
              <a:spAutoFit/>
            </a:bodyPr>
            <a:lstStyle/>
            <a:p>
              <a:pPr algn="ctr">
                <a:lnSpc>
                  <a:spcPts val="4480"/>
                </a:lnSpc>
                <a:spcBef>
                  <a:spcPct val="0"/>
                </a:spcBef>
              </a:pPr>
              <a:r>
                <a:rPr lang="en-US" sz="3200" spc="-32" smtClean="0">
                  <a:solidFill>
                    <a:srgbClr val="FFFFFF"/>
                  </a:solidFill>
                  <a:latin typeface="DM Sans Bold"/>
                </a:rPr>
                <a:t>Dặn dò</a:t>
              </a:r>
              <a:endParaRPr lang="en-US" sz="3200" spc="-32" dirty="0">
                <a:solidFill>
                  <a:srgbClr val="FFFFFF"/>
                </a:solidFill>
                <a:latin typeface="DM Sans Bold"/>
              </a:endParaRPr>
            </a:p>
          </p:txBody>
        </p:sp>
      </p:grpSp>
    </p:spTree>
    <p:extLst>
      <p:ext uri="{BB962C8B-B14F-4D97-AF65-F5344CB8AC3E}">
        <p14:creationId xmlns:p14="http://schemas.microsoft.com/office/powerpoint/2010/main" val="418112345"/>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oogle Shape;831;p32"/>
          <p:cNvGrpSpPr/>
          <p:nvPr/>
        </p:nvGrpSpPr>
        <p:grpSpPr>
          <a:xfrm>
            <a:off x="3851613" y="1204321"/>
            <a:ext cx="3351925" cy="938825"/>
            <a:chOff x="4860575" y="633850"/>
            <a:chExt cx="3351925" cy="938825"/>
          </a:xfrm>
        </p:grpSpPr>
        <p:sp>
          <p:nvSpPr>
            <p:cNvPr id="52"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algn="ctr"/>
              <a:r>
                <a:rPr lang="nl-NL" sz="1200" b="1"/>
                <a:t>Phương trình hóa học là </a:t>
              </a:r>
              <a:r>
                <a:rPr lang="nl-NL" sz="1200" b="1" smtClean="0"/>
                <a:t>gì?</a:t>
              </a:r>
              <a:endParaRPr lang="vi-VN" sz="1200">
                <a:latin typeface="Times New Roman" panose="02020603050405020304" pitchFamily="18" charset="0"/>
                <a:cs typeface="Times New Roman" panose="02020603050405020304" pitchFamily="18" charset="0"/>
              </a:endParaRPr>
            </a:p>
          </p:txBody>
        </p:sp>
        <p:sp>
          <p:nvSpPr>
            <p:cNvPr id="53"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endParaRPr sz="1800"/>
            </a:p>
          </p:txBody>
        </p:sp>
        <p:sp>
          <p:nvSpPr>
            <p:cNvPr id="54"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endParaRPr sz="1800"/>
            </a:p>
          </p:txBody>
        </p:sp>
        <p:sp>
          <p:nvSpPr>
            <p:cNvPr id="55"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56"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01</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57" name="Google Shape;837;p32"/>
          <p:cNvGrpSpPr/>
          <p:nvPr/>
        </p:nvGrpSpPr>
        <p:grpSpPr>
          <a:xfrm>
            <a:off x="3850413" y="2175871"/>
            <a:ext cx="3351925" cy="938525"/>
            <a:chOff x="4859375" y="1605400"/>
            <a:chExt cx="3351925" cy="938525"/>
          </a:xfrm>
        </p:grpSpPr>
        <p:sp>
          <p:nvSpPr>
            <p:cNvPr id="58"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algn="ctr"/>
              <a:r>
                <a:rPr lang="nl-NL" sz="1200" b="1"/>
                <a:t>Các bước lập phương trình hóa học</a:t>
              </a:r>
              <a:endParaRPr lang="en-US" sz="1200" dirty="0">
                <a:latin typeface="Times New Roman" panose="02020603050405020304" pitchFamily="18" charset="0"/>
                <a:cs typeface="Times New Roman" panose="02020603050405020304" pitchFamily="18" charset="0"/>
              </a:endParaRPr>
            </a:p>
          </p:txBody>
        </p:sp>
        <p:sp>
          <p:nvSpPr>
            <p:cNvPr id="59"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endParaRPr sz="1800"/>
            </a:p>
          </p:txBody>
        </p:sp>
        <p:sp>
          <p:nvSpPr>
            <p:cNvPr id="60" name="Google Shape;840;p32"/>
            <p:cNvSpPr/>
            <p:nvPr/>
          </p:nvSpPr>
          <p:spPr>
            <a:xfrm>
              <a:off x="7272475" y="2074800"/>
              <a:ext cx="469425" cy="469125"/>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endParaRPr sz="1800"/>
            </a:p>
          </p:txBody>
        </p:sp>
        <p:sp>
          <p:nvSpPr>
            <p:cNvPr id="61"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62" name="Google Shape;842;p32"/>
            <p:cNvSpPr/>
            <p:nvPr/>
          </p:nvSpPr>
          <p:spPr>
            <a:xfrm>
              <a:off x="7446600" y="1779525"/>
              <a:ext cx="590575"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02</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3" name="Google Shape;843;p32"/>
          <p:cNvGrpSpPr/>
          <p:nvPr/>
        </p:nvGrpSpPr>
        <p:grpSpPr>
          <a:xfrm>
            <a:off x="3851613" y="3170046"/>
            <a:ext cx="3351925" cy="938525"/>
            <a:chOff x="4860575" y="2599575"/>
            <a:chExt cx="3351925" cy="938525"/>
          </a:xfrm>
        </p:grpSpPr>
        <p:sp>
          <p:nvSpPr>
            <p:cNvPr id="64" name="Google Shape;844;p32"/>
            <p:cNvSpPr/>
            <p:nvPr/>
          </p:nvSpPr>
          <p:spPr>
            <a:xfrm>
              <a:off x="5329975" y="2665350"/>
              <a:ext cx="2882525" cy="806975"/>
            </a:xfrm>
            <a:custGeom>
              <a:avLst/>
              <a:gdLst/>
              <a:ahLst/>
              <a:cxnLst/>
              <a:rect l="l" t="t" r="r" b="b"/>
              <a:pathLst>
                <a:path w="115301" h="32279" extrusionOk="0">
                  <a:moveTo>
                    <a:pt x="32278" y="0"/>
                  </a:moveTo>
                  <a:cubicBezTo>
                    <a:pt x="23361" y="0"/>
                    <a:pt x="16133" y="7227"/>
                    <a:pt x="16133" y="16145"/>
                  </a:cubicBezTo>
                  <a:cubicBezTo>
                    <a:pt x="16133" y="25051"/>
                    <a:pt x="8918" y="32278"/>
                    <a:pt x="1" y="32278"/>
                  </a:cubicBezTo>
                  <a:lnTo>
                    <a:pt x="99108" y="32278"/>
                  </a:lnTo>
                  <a:cubicBezTo>
                    <a:pt x="103561" y="32278"/>
                    <a:pt x="107609" y="30468"/>
                    <a:pt x="110526" y="27551"/>
                  </a:cubicBezTo>
                  <a:cubicBezTo>
                    <a:pt x="113491" y="24587"/>
                    <a:pt x="115301" y="20467"/>
                    <a:pt x="115253" y="15931"/>
                  </a:cubicBezTo>
                  <a:cubicBezTo>
                    <a:pt x="115134" y="7037"/>
                    <a:pt x="107597" y="0"/>
                    <a:pt x="98691" y="0"/>
                  </a:cubicBezTo>
                  <a:close/>
                </a:path>
              </a:pathLst>
            </a:custGeom>
            <a:solidFill>
              <a:srgbClr val="4949E7"/>
            </a:solidFill>
            <a:ln>
              <a:noFill/>
            </a:ln>
          </p:spPr>
          <p:txBody>
            <a:bodyPr spcFirstLastPara="1" wrap="square" lIns="731500" tIns="91425" rIns="274300" bIns="91425" anchor="ctr" anchorCtr="0">
              <a:noAutofit/>
            </a:bodyPr>
            <a:lstStyle/>
            <a:p>
              <a:pPr algn="ctr"/>
              <a:r>
                <a:rPr lang="en-US" sz="1200">
                  <a:solidFill>
                    <a:srgbClr val="FF0000"/>
                  </a:solidFill>
                  <a:latin typeface="Times New Roman" panose="02020603050405020304" pitchFamily="18" charset="0"/>
                  <a:cs typeface="Times New Roman" panose="02020603050405020304" pitchFamily="18" charset="0"/>
                </a:rPr>
                <a:t>Luyện tập</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65" name="Google Shape;845;p32"/>
            <p:cNvSpPr/>
            <p:nvPr/>
          </p:nvSpPr>
          <p:spPr>
            <a:xfrm>
              <a:off x="4860575" y="2599575"/>
              <a:ext cx="469425" cy="469125"/>
            </a:xfrm>
            <a:custGeom>
              <a:avLst/>
              <a:gdLst/>
              <a:ahLst/>
              <a:cxnLst/>
              <a:rect l="l" t="t" r="r" b="b"/>
              <a:pathLst>
                <a:path w="18777" h="18765" extrusionOk="0">
                  <a:moveTo>
                    <a:pt x="18777" y="0"/>
                  </a:moveTo>
                  <a:cubicBezTo>
                    <a:pt x="8406" y="0"/>
                    <a:pt x="0" y="8406"/>
                    <a:pt x="0" y="18764"/>
                  </a:cubicBezTo>
                  <a:lnTo>
                    <a:pt x="18777" y="18764"/>
                  </a:lnTo>
                  <a:lnTo>
                    <a:pt x="18777" y="0"/>
                  </a:lnTo>
                  <a:close/>
                </a:path>
              </a:pathLst>
            </a:custGeom>
            <a:solidFill>
              <a:srgbClr val="4949E7"/>
            </a:solidFill>
            <a:ln>
              <a:noFill/>
            </a:ln>
          </p:spPr>
          <p:txBody>
            <a:bodyPr spcFirstLastPara="1" wrap="square" lIns="91425" tIns="91425" rIns="91425" bIns="91425" anchor="ctr" anchorCtr="0">
              <a:noAutofit/>
            </a:bodyPr>
            <a:lstStyle/>
            <a:p>
              <a:endParaRPr sz="1800"/>
            </a:p>
          </p:txBody>
        </p:sp>
        <p:sp>
          <p:nvSpPr>
            <p:cNvPr id="66" name="Google Shape;846;p32"/>
            <p:cNvSpPr/>
            <p:nvPr/>
          </p:nvSpPr>
          <p:spPr>
            <a:xfrm>
              <a:off x="5329975" y="3068675"/>
              <a:ext cx="469425" cy="469425"/>
            </a:xfrm>
            <a:custGeom>
              <a:avLst/>
              <a:gdLst/>
              <a:ahLst/>
              <a:cxnLst/>
              <a:rect l="l" t="t" r="r" b="b"/>
              <a:pathLst>
                <a:path w="18777" h="18777" extrusionOk="0">
                  <a:moveTo>
                    <a:pt x="1" y="0"/>
                  </a:moveTo>
                  <a:lnTo>
                    <a:pt x="1" y="18776"/>
                  </a:lnTo>
                  <a:cubicBezTo>
                    <a:pt x="10371" y="18776"/>
                    <a:pt x="18777" y="10371"/>
                    <a:pt x="18777" y="0"/>
                  </a:cubicBezTo>
                  <a:close/>
                </a:path>
              </a:pathLst>
            </a:custGeom>
            <a:solidFill>
              <a:srgbClr val="4949E7"/>
            </a:solidFill>
            <a:ln>
              <a:noFill/>
            </a:ln>
          </p:spPr>
          <p:txBody>
            <a:bodyPr spcFirstLastPara="1" wrap="square" lIns="91425" tIns="91425" rIns="91425" bIns="91425" anchor="ctr" anchorCtr="0">
              <a:noAutofit/>
            </a:bodyPr>
            <a:lstStyle/>
            <a:p>
              <a:endParaRPr sz="1800"/>
            </a:p>
          </p:txBody>
        </p:sp>
        <p:sp>
          <p:nvSpPr>
            <p:cNvPr id="67" name="Google Shape;847;p32"/>
            <p:cNvSpPr/>
            <p:nvPr/>
          </p:nvSpPr>
          <p:spPr>
            <a:xfrm>
              <a:off x="4926650" y="2665350"/>
              <a:ext cx="806675" cy="806975"/>
            </a:xfrm>
            <a:custGeom>
              <a:avLst/>
              <a:gdLst/>
              <a:ahLst/>
              <a:cxnLst/>
              <a:rect l="l" t="t" r="r" b="b"/>
              <a:pathLst>
                <a:path w="32267" h="32279" extrusionOk="0">
                  <a:moveTo>
                    <a:pt x="16134" y="0"/>
                  </a:moveTo>
                  <a:cubicBezTo>
                    <a:pt x="7216" y="0"/>
                    <a:pt x="1" y="7227"/>
                    <a:pt x="1" y="16133"/>
                  </a:cubicBezTo>
                  <a:cubicBezTo>
                    <a:pt x="1" y="25051"/>
                    <a:pt x="7216" y="32278"/>
                    <a:pt x="16134" y="32278"/>
                  </a:cubicBezTo>
                  <a:cubicBezTo>
                    <a:pt x="25051" y="32278"/>
                    <a:pt x="32266" y="25051"/>
                    <a:pt x="32266" y="16133"/>
                  </a:cubicBezTo>
                  <a:cubicBezTo>
                    <a:pt x="32266" y="7227"/>
                    <a:pt x="25051" y="0"/>
                    <a:pt x="16134" y="0"/>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68" name="Google Shape;848;p32"/>
            <p:cNvSpPr/>
            <p:nvPr/>
          </p:nvSpPr>
          <p:spPr>
            <a:xfrm>
              <a:off x="5034700" y="2773700"/>
              <a:ext cx="590575" cy="590275"/>
            </a:xfrm>
            <a:custGeom>
              <a:avLst/>
              <a:gdLst/>
              <a:ahLst/>
              <a:cxnLst/>
              <a:rect l="l" t="t" r="r" b="b"/>
              <a:pathLst>
                <a:path w="23623" h="23611" extrusionOk="0">
                  <a:moveTo>
                    <a:pt x="11812" y="0"/>
                  </a:moveTo>
                  <a:cubicBezTo>
                    <a:pt x="5287" y="0"/>
                    <a:pt x="1" y="5287"/>
                    <a:pt x="1" y="11799"/>
                  </a:cubicBezTo>
                  <a:cubicBezTo>
                    <a:pt x="1" y="18324"/>
                    <a:pt x="5287" y="23610"/>
                    <a:pt x="11812" y="23610"/>
                  </a:cubicBezTo>
                  <a:cubicBezTo>
                    <a:pt x="18336" y="23610"/>
                    <a:pt x="23623" y="18324"/>
                    <a:pt x="23623" y="11799"/>
                  </a:cubicBezTo>
                  <a:cubicBezTo>
                    <a:pt x="23623" y="5287"/>
                    <a:pt x="18336" y="0"/>
                    <a:pt x="11812" y="0"/>
                  </a:cubicBezTo>
                  <a:close/>
                </a:path>
              </a:pathLst>
            </a:custGeom>
            <a:solidFill>
              <a:srgbClr val="4949E7"/>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03</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9" name="Google Shape;849;p32"/>
          <p:cNvGrpSpPr/>
          <p:nvPr/>
        </p:nvGrpSpPr>
        <p:grpSpPr>
          <a:xfrm>
            <a:off x="3850413" y="4141570"/>
            <a:ext cx="3351925" cy="938550"/>
            <a:chOff x="4859375" y="3571100"/>
            <a:chExt cx="3351925" cy="938550"/>
          </a:xfrm>
        </p:grpSpPr>
        <p:sp>
          <p:nvSpPr>
            <p:cNvPr id="70" name="Google Shape;850;p32"/>
            <p:cNvSpPr/>
            <p:nvPr/>
          </p:nvSpPr>
          <p:spPr>
            <a:xfrm>
              <a:off x="4859375" y="3636900"/>
              <a:ext cx="2882525" cy="806975"/>
            </a:xfrm>
            <a:custGeom>
              <a:avLst/>
              <a:gdLst/>
              <a:ahLst/>
              <a:cxnLst/>
              <a:rect l="l" t="t" r="r" b="b"/>
              <a:pathLst>
                <a:path w="115301" h="32279" extrusionOk="0">
                  <a:moveTo>
                    <a:pt x="16610" y="0"/>
                  </a:moveTo>
                  <a:cubicBezTo>
                    <a:pt x="7704" y="0"/>
                    <a:pt x="167" y="7025"/>
                    <a:pt x="60" y="15931"/>
                  </a:cubicBezTo>
                  <a:cubicBezTo>
                    <a:pt x="1" y="20467"/>
                    <a:pt x="1810" y="24587"/>
                    <a:pt x="4775" y="27539"/>
                  </a:cubicBezTo>
                  <a:cubicBezTo>
                    <a:pt x="7692" y="30468"/>
                    <a:pt x="11740" y="32278"/>
                    <a:pt x="16193" y="32278"/>
                  </a:cubicBezTo>
                  <a:lnTo>
                    <a:pt x="115301" y="32278"/>
                  </a:lnTo>
                  <a:cubicBezTo>
                    <a:pt x="106395" y="32278"/>
                    <a:pt x="99168" y="25051"/>
                    <a:pt x="99168" y="16133"/>
                  </a:cubicBezTo>
                  <a:cubicBezTo>
                    <a:pt x="99168" y="7227"/>
                    <a:pt x="91941" y="0"/>
                    <a:pt x="83023" y="0"/>
                  </a:cubicBezTo>
                  <a:close/>
                </a:path>
              </a:pathLst>
            </a:custGeom>
            <a:solidFill>
              <a:srgbClr val="EC3A3B"/>
            </a:solidFill>
            <a:ln>
              <a:noFill/>
            </a:ln>
          </p:spPr>
          <p:txBody>
            <a:bodyPr spcFirstLastPara="1" wrap="square" lIns="274300" tIns="91425" rIns="731500" bIns="91425" anchor="ctr" anchorCtr="0">
              <a:noAutofit/>
            </a:bodyPr>
            <a:lstStyle/>
            <a:p>
              <a:pPr algn="ctr"/>
              <a:r>
                <a:rPr lang="en-US" sz="1200">
                  <a:latin typeface="Times New Roman" panose="02020603050405020304" pitchFamily="18" charset="0"/>
                  <a:cs typeface="Times New Roman" panose="02020603050405020304" pitchFamily="18" charset="0"/>
                </a:rPr>
                <a:t>Vận dụng</a:t>
              </a:r>
              <a:endParaRPr lang="en-US" sz="1200" dirty="0">
                <a:latin typeface="Times New Roman" panose="02020603050405020304" pitchFamily="18" charset="0"/>
                <a:cs typeface="Times New Roman" panose="02020603050405020304" pitchFamily="18" charset="0"/>
              </a:endParaRPr>
            </a:p>
          </p:txBody>
        </p:sp>
        <p:sp>
          <p:nvSpPr>
            <p:cNvPr id="71" name="Google Shape;851;p32"/>
            <p:cNvSpPr/>
            <p:nvPr/>
          </p:nvSpPr>
          <p:spPr>
            <a:xfrm>
              <a:off x="7741875" y="3571100"/>
              <a:ext cx="469425" cy="469150"/>
            </a:xfrm>
            <a:custGeom>
              <a:avLst/>
              <a:gdLst/>
              <a:ahLst/>
              <a:cxnLst/>
              <a:rect l="l" t="t" r="r" b="b"/>
              <a:pathLst>
                <a:path w="18777" h="18766" extrusionOk="0">
                  <a:moveTo>
                    <a:pt x="1" y="1"/>
                  </a:moveTo>
                  <a:lnTo>
                    <a:pt x="1" y="18765"/>
                  </a:lnTo>
                  <a:lnTo>
                    <a:pt x="18777" y="18765"/>
                  </a:lnTo>
                  <a:cubicBezTo>
                    <a:pt x="18777" y="8395"/>
                    <a:pt x="10371" y="1"/>
                    <a:pt x="1" y="1"/>
                  </a:cubicBezTo>
                  <a:close/>
                </a:path>
              </a:pathLst>
            </a:custGeom>
            <a:solidFill>
              <a:srgbClr val="EC3A3B"/>
            </a:solidFill>
            <a:ln>
              <a:noFill/>
            </a:ln>
          </p:spPr>
          <p:txBody>
            <a:bodyPr spcFirstLastPara="1" wrap="square" lIns="91425" tIns="91425" rIns="91425" bIns="91425" anchor="ctr" anchorCtr="0">
              <a:noAutofit/>
            </a:bodyPr>
            <a:lstStyle/>
            <a:p>
              <a:endParaRPr sz="1800"/>
            </a:p>
          </p:txBody>
        </p:sp>
        <p:sp>
          <p:nvSpPr>
            <p:cNvPr id="72" name="Google Shape;852;p32"/>
            <p:cNvSpPr/>
            <p:nvPr/>
          </p:nvSpPr>
          <p:spPr>
            <a:xfrm>
              <a:off x="7272475" y="4040225"/>
              <a:ext cx="469425" cy="469425"/>
            </a:xfrm>
            <a:custGeom>
              <a:avLst/>
              <a:gdLst/>
              <a:ahLst/>
              <a:cxnLst/>
              <a:rect l="l" t="t" r="r" b="b"/>
              <a:pathLst>
                <a:path w="18777" h="18777" extrusionOk="0">
                  <a:moveTo>
                    <a:pt x="1" y="0"/>
                  </a:moveTo>
                  <a:cubicBezTo>
                    <a:pt x="1" y="10371"/>
                    <a:pt x="8407" y="18776"/>
                    <a:pt x="18777" y="18776"/>
                  </a:cubicBezTo>
                  <a:lnTo>
                    <a:pt x="18777" y="0"/>
                  </a:lnTo>
                  <a:close/>
                </a:path>
              </a:pathLst>
            </a:custGeom>
            <a:solidFill>
              <a:srgbClr val="EC3A3B"/>
            </a:solidFill>
            <a:ln>
              <a:noFill/>
            </a:ln>
          </p:spPr>
          <p:txBody>
            <a:bodyPr spcFirstLastPara="1" wrap="square" lIns="91425" tIns="91425" rIns="91425" bIns="91425" anchor="ctr" anchorCtr="0">
              <a:noAutofit/>
            </a:bodyPr>
            <a:lstStyle/>
            <a:p>
              <a:endParaRPr sz="1800"/>
            </a:p>
          </p:txBody>
        </p:sp>
        <p:sp>
          <p:nvSpPr>
            <p:cNvPr id="73" name="Google Shape;853;p32"/>
            <p:cNvSpPr/>
            <p:nvPr/>
          </p:nvSpPr>
          <p:spPr>
            <a:xfrm>
              <a:off x="7338550" y="3636900"/>
              <a:ext cx="806675" cy="806975"/>
            </a:xfrm>
            <a:custGeom>
              <a:avLst/>
              <a:gdLst/>
              <a:ahLst/>
              <a:cxnLst/>
              <a:rect l="l" t="t" r="r" b="b"/>
              <a:pathLst>
                <a:path w="32267" h="32279" extrusionOk="0">
                  <a:moveTo>
                    <a:pt x="16134" y="0"/>
                  </a:moveTo>
                  <a:cubicBezTo>
                    <a:pt x="7228" y="0"/>
                    <a:pt x="1" y="7227"/>
                    <a:pt x="1" y="16133"/>
                  </a:cubicBezTo>
                  <a:cubicBezTo>
                    <a:pt x="1" y="25051"/>
                    <a:pt x="7228" y="32278"/>
                    <a:pt x="16134" y="32278"/>
                  </a:cubicBezTo>
                  <a:cubicBezTo>
                    <a:pt x="25052" y="32278"/>
                    <a:pt x="32267" y="25051"/>
                    <a:pt x="32267" y="16133"/>
                  </a:cubicBezTo>
                  <a:cubicBezTo>
                    <a:pt x="32267" y="7227"/>
                    <a:pt x="25052" y="0"/>
                    <a:pt x="16134" y="0"/>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74" name="Google Shape;854;p32"/>
            <p:cNvSpPr/>
            <p:nvPr/>
          </p:nvSpPr>
          <p:spPr>
            <a:xfrm>
              <a:off x="7446600" y="3745250"/>
              <a:ext cx="590575" cy="590275"/>
            </a:xfrm>
            <a:custGeom>
              <a:avLst/>
              <a:gdLst/>
              <a:ahLst/>
              <a:cxnLst/>
              <a:rect l="l" t="t" r="r" b="b"/>
              <a:pathLst>
                <a:path w="23623" h="23611" extrusionOk="0">
                  <a:moveTo>
                    <a:pt x="11812" y="0"/>
                  </a:moveTo>
                  <a:cubicBezTo>
                    <a:pt x="5287" y="0"/>
                    <a:pt x="1" y="5286"/>
                    <a:pt x="1" y="11799"/>
                  </a:cubicBezTo>
                  <a:cubicBezTo>
                    <a:pt x="1" y="18324"/>
                    <a:pt x="5287" y="23610"/>
                    <a:pt x="11812" y="23610"/>
                  </a:cubicBezTo>
                  <a:cubicBezTo>
                    <a:pt x="18336" y="23610"/>
                    <a:pt x="23623" y="18324"/>
                    <a:pt x="23623" y="11799"/>
                  </a:cubicBezTo>
                  <a:cubicBezTo>
                    <a:pt x="23623" y="5286"/>
                    <a:pt x="18336" y="0"/>
                    <a:pt x="11812" y="0"/>
                  </a:cubicBezTo>
                  <a:close/>
                </a:path>
              </a:pathLst>
            </a:custGeom>
            <a:solidFill>
              <a:srgbClr val="EC3A3B"/>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04</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8" name="Group 37"/>
          <p:cNvGrpSpPr/>
          <p:nvPr/>
        </p:nvGrpSpPr>
        <p:grpSpPr>
          <a:xfrm>
            <a:off x="435359" y="53016"/>
            <a:ext cx="8736407" cy="569125"/>
            <a:chOff x="-1333284" y="-545363"/>
            <a:chExt cx="11842696" cy="1517665"/>
          </a:xfrm>
        </p:grpSpPr>
        <p:grpSp>
          <p:nvGrpSpPr>
            <p:cNvPr id="39" name="Group 38"/>
            <p:cNvGrpSpPr/>
            <p:nvPr/>
          </p:nvGrpSpPr>
          <p:grpSpPr>
            <a:xfrm>
              <a:off x="-1333284" y="-545363"/>
              <a:ext cx="11842696" cy="1517665"/>
              <a:chOff x="-2975218" y="-1216975"/>
              <a:chExt cx="26426935" cy="3386665"/>
            </a:xfrm>
          </p:grpSpPr>
          <p:sp>
            <p:nvSpPr>
              <p:cNvPr id="41"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40" name="TextBox 17"/>
            <p:cNvSpPr txBox="1"/>
            <p:nvPr/>
          </p:nvSpPr>
          <p:spPr>
            <a:xfrm>
              <a:off x="-1019570" y="-258238"/>
              <a:ext cx="10744698" cy="1162711"/>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ĐỊNH LUẬT BẢO TOÀN KHỐI </a:t>
              </a:r>
              <a:r>
                <a:rPr lang="vi-VN" sz="2400" spc="-24" smtClean="0">
                  <a:solidFill>
                    <a:srgbClr val="FFFFFF"/>
                  </a:solidFill>
                  <a:latin typeface="Comic Sans MS" panose="030F0702030302020204" pitchFamily="66" charset="0"/>
                </a:rPr>
                <a:t>LƯỢNG</a:t>
              </a:r>
              <a:r>
                <a:rPr lang="en-US" sz="2400" spc="-24" smtClean="0">
                  <a:solidFill>
                    <a:srgbClr val="FFFFFF"/>
                  </a:solidFill>
                  <a:latin typeface="Comic Sans MS" panose="030F0702030302020204" pitchFamily="66" charset="0"/>
                </a:rPr>
                <a:t> (T2)</a:t>
              </a:r>
              <a:endParaRPr lang="vi-VN" sz="2400" spc="-24">
                <a:solidFill>
                  <a:srgbClr val="FFFFFF"/>
                </a:solidFill>
                <a:latin typeface="Comic Sans MS" panose="030F0702030302020204" pitchFamily="66" charset="0"/>
              </a:endParaRPr>
            </a:p>
          </p:txBody>
        </p:sp>
      </p:grpSp>
      <p:grpSp>
        <p:nvGrpSpPr>
          <p:cNvPr id="42" name="Group 41"/>
          <p:cNvGrpSpPr>
            <a:grpSpLocks/>
          </p:cNvGrpSpPr>
          <p:nvPr/>
        </p:nvGrpSpPr>
        <p:grpSpPr bwMode="auto">
          <a:xfrm>
            <a:off x="230004" y="2587506"/>
            <a:ext cx="2884459" cy="2257901"/>
            <a:chOff x="0" y="-152400"/>
            <a:chExt cx="2736251" cy="2736251"/>
          </a:xfrm>
        </p:grpSpPr>
        <p:pic>
          <p:nvPicPr>
            <p:cNvPr id="43" name="Picture 2" descr="Hình ảnh Treo Bảng Gỗ Bảng Hiệu Gỗ Bảng Hiệu Dễ Thương Bảng Hiệu PNG , Ký  Tên, Treo Bảng Gỗ, Bảng Hiệu Gỗ PNG miễn phí tải tập tin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2736251" cy="273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492494" y="1100030"/>
              <a:ext cx="1751262" cy="895154"/>
            </a:xfrm>
            <a:prstGeom prst="rect">
              <a:avLst/>
            </a:prstGeom>
            <a:noFill/>
          </p:spPr>
          <p:txBody>
            <a:bodyPr wrap="square">
              <a:spAutoFit/>
            </a:bodyPr>
            <a:lstStyle/>
            <a:p>
              <a:pPr>
                <a:defRPr/>
              </a:pPr>
              <a:r>
                <a:rPr lang="en-US" sz="2100" b="1">
                  <a:cs typeface="Times New Roman" panose="02020603050405020304" pitchFamily="18" charset="0"/>
                </a:rPr>
                <a:t>NỘI DUNG BÀI HỌC</a:t>
              </a:r>
            </a:p>
          </p:txBody>
        </p:sp>
      </p:grpSp>
      <p:sp>
        <p:nvSpPr>
          <p:cNvPr id="37" name="Text Box 10"/>
          <p:cNvSpPr txBox="1">
            <a:spLocks noChangeArrowheads="1"/>
          </p:cNvSpPr>
          <p:nvPr/>
        </p:nvSpPr>
        <p:spPr bwMode="auto">
          <a:xfrm>
            <a:off x="212325" y="861477"/>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II. </a:t>
            </a:r>
            <a:r>
              <a:rPr lang="vi-VN" altLang="en-US" sz="1800" b="1">
                <a:cs typeface="Times New Roman" panose="02020603050405020304" pitchFamily="18" charset="0"/>
              </a:rPr>
              <a:t>Áp dụng định luật bảo toàn khối lượng</a:t>
            </a:r>
            <a:endParaRPr lang="en-US" altLang="en-US" sz="1800" b="1">
              <a:cs typeface="Times New Roman" panose="02020603050405020304" pitchFamily="18" charset="0"/>
            </a:endParaRPr>
          </a:p>
        </p:txBody>
      </p:sp>
    </p:spTree>
    <p:extLst>
      <p:ext uri="{BB962C8B-B14F-4D97-AF65-F5344CB8AC3E}">
        <p14:creationId xmlns:p14="http://schemas.microsoft.com/office/powerpoint/2010/main" val="238508940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arn(inVertical)">
                                      <p:cBhvr>
                                        <p:cTn id="10" dur="500"/>
                                        <p:tgtEl>
                                          <p:spTgt spid="57"/>
                                        </p:tgtEl>
                                      </p:cBhvr>
                                    </p:animEffect>
                                  </p:childTnLst>
                                </p:cTn>
                              </p:par>
                              <p:par>
                                <p:cTn id="11" presetID="16" presetClass="entr" presetSubtype="21"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arn(inVertical)">
                                      <p:cBhvr>
                                        <p:cTn id="13" dur="500"/>
                                        <p:tgtEl>
                                          <p:spTgt spid="63"/>
                                        </p:tgtEl>
                                      </p:cBhvr>
                                    </p:animEffect>
                                  </p:childTnLst>
                                </p:cTn>
                              </p:par>
                              <p:par>
                                <p:cTn id="14" presetID="16" presetClass="entr" presetSubtype="21"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barn(inVertical)">
                                      <p:cBhvr>
                                        <p:cTn id="16" dur="500"/>
                                        <p:tgtEl>
                                          <p:spTgt spid="69"/>
                                        </p:tgtEl>
                                      </p:cBhvr>
                                    </p:animEffect>
                                  </p:childTnLst>
                                </p:cTn>
                              </p:par>
                              <p:par>
                                <p:cTn id="17" presetID="16" presetClass="entr" presetSubtype="21"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3237259" y="1693171"/>
            <a:ext cx="5270237" cy="2440289"/>
          </a:xfrm>
          <a:prstGeom prst="cloudCallout">
            <a:avLst>
              <a:gd name="adj1" fmla="val -12889"/>
              <a:gd name="adj2" fmla="val 74569"/>
            </a:avLst>
          </a:prstGeom>
          <a:ln>
            <a:headEnd/>
            <a:tailEnd/>
          </a:ln>
          <a:extLst/>
        </p:spPr>
        <p:style>
          <a:lnRef idx="1">
            <a:schemeClr val="accent3"/>
          </a:lnRef>
          <a:fillRef idx="2">
            <a:schemeClr val="accent3"/>
          </a:fillRef>
          <a:effectRef idx="1">
            <a:schemeClr val="accent3"/>
          </a:effectRef>
          <a:fontRef idx="minor">
            <a:schemeClr val="dk1"/>
          </a:fontRef>
        </p:style>
        <p:txBody>
          <a:bodyPr/>
          <a:lstStyle/>
          <a:p>
            <a:pPr>
              <a:spcBef>
                <a:spcPct val="50000"/>
              </a:spcBef>
            </a:pPr>
            <a:r>
              <a:rPr lang="vi-VN" sz="2000" b="1" i="1">
                <a:latin typeface="Times New Roman" pitchFamily="18" charset="0"/>
              </a:rPr>
              <a:t>Dựa vào kiến thức đã học, cho biết tổng số nguyên tử của mỗi nguyên tố tham gia và tạo thành sản phẩm trong ví dụ bên cần phải tuân theo nguyên tắc như thế nào?</a:t>
            </a:r>
            <a:endParaRPr lang="en-US" sz="2000" b="1">
              <a:latin typeface="Times New Roman" pitchFamily="18" charset="0"/>
            </a:endParaRPr>
          </a:p>
        </p:txBody>
      </p:sp>
      <p:pic>
        <p:nvPicPr>
          <p:cNvPr id="6" name="Picture 2" descr="https://img4.thuthuatphanmem.vn/uploads/2020/03/24/hinh-anh-hoat-hinh-suy-nghi_111443338.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333" l="1599" r="97691">
                        <a14:foregroundMark x1="84369" y1="9000" x2="84369" y2="9000"/>
                        <a14:foregroundMark x1="76199" y1="17833" x2="76199" y2="17833"/>
                      </a14:backgroundRemoval>
                    </a14:imgEffect>
                  </a14:imgLayer>
                </a14:imgProps>
              </a:ext>
              <a:ext uri="{28A0092B-C50C-407E-A947-70E740481C1C}">
                <a14:useLocalDpi xmlns:a14="http://schemas.microsoft.com/office/drawing/2010/main" val="0"/>
              </a:ext>
            </a:extLst>
          </a:blip>
          <a:srcRect/>
          <a:stretch>
            <a:fillRect/>
          </a:stretch>
        </p:blipFill>
        <p:spPr bwMode="auto">
          <a:xfrm>
            <a:off x="15164" y="2124210"/>
            <a:ext cx="2751849" cy="2932699"/>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4"/>
          <p:cNvPicPr>
            <a:picLocks noChangeAspect="1"/>
          </p:cNvPicPr>
          <p:nvPr/>
        </p:nvPicPr>
        <p:blipFill rotWithShape="1">
          <a:blip r:embed="rId4">
            <a:extLst>
              <a:ext uri="{28A0092B-C50C-407E-A947-70E740481C1C}">
                <a14:useLocalDpi xmlns:a14="http://schemas.microsoft.com/office/drawing/2010/main" val="0"/>
              </a:ext>
            </a:extLst>
          </a:blip>
          <a:srcRect l="13546" t="20761" r="11866" b="23847"/>
          <a:stretch/>
        </p:blipFill>
        <p:spPr>
          <a:xfrm>
            <a:off x="0" y="146965"/>
            <a:ext cx="5742709" cy="1967345"/>
          </a:xfrm>
          <a:prstGeom prst="rect">
            <a:avLst/>
          </a:prstGeom>
          <a:effectLst>
            <a:outerShdw blurRad="50800" dist="38100" dir="10800000" algn="r" rotWithShape="0">
              <a:prstClr val="black">
                <a:alpha val="40000"/>
              </a:prstClr>
            </a:outerShdw>
          </a:effectLst>
        </p:spPr>
      </p:pic>
      <p:sp>
        <p:nvSpPr>
          <p:cNvPr id="7" name="TextBox 6"/>
          <p:cNvSpPr txBox="1"/>
          <p:nvPr/>
        </p:nvSpPr>
        <p:spPr>
          <a:xfrm>
            <a:off x="602673" y="945971"/>
            <a:ext cx="4058547" cy="369332"/>
          </a:xfrm>
          <a:prstGeom prst="rect">
            <a:avLst/>
          </a:prstGeom>
          <a:noFill/>
        </p:spPr>
        <p:txBody>
          <a:bodyPr wrap="none" rtlCol="0">
            <a:spAutoFit/>
          </a:bodyPr>
          <a:lstStyle/>
          <a:p>
            <a:r>
              <a:rPr lang="en-US" sz="1800" b="1" spc="50">
                <a:ln w="0"/>
                <a:effectLst>
                  <a:innerShdw blurRad="63500" dist="50800" dir="13500000">
                    <a:srgbClr val="000000">
                      <a:alpha val="50000"/>
                    </a:srgbClr>
                  </a:innerShdw>
                </a:effectLst>
              </a:rPr>
              <a:t>BÀI 3: </a:t>
            </a:r>
            <a:r>
              <a:rPr lang="en-US" sz="1800" b="1" spc="50" smtClean="0">
                <a:ln w="0"/>
                <a:effectLst>
                  <a:innerShdw blurRad="63500" dist="50800" dir="13500000">
                    <a:srgbClr val="000000">
                      <a:alpha val="50000"/>
                    </a:srgbClr>
                  </a:innerShdw>
                </a:effectLst>
              </a:rPr>
              <a:t>PHƯƠNG TRÌNH HÓA HỌC</a:t>
            </a:r>
            <a:endParaRPr lang="en-US" sz="1800"/>
          </a:p>
        </p:txBody>
      </p:sp>
      <p:pic>
        <p:nvPicPr>
          <p:cNvPr id="8" name="图片 9"/>
          <p:cNvPicPr>
            <a:picLocks noChangeAspect="1"/>
          </p:cNvPicPr>
          <p:nvPr/>
        </p:nvPicPr>
        <p:blipFill rotWithShape="1">
          <a:blip r:embed="rId5" cstate="print">
            <a:extLst>
              <a:ext uri="{28A0092B-C50C-407E-A947-70E740481C1C}">
                <a14:useLocalDpi xmlns:a14="http://schemas.microsoft.com/office/drawing/2010/main" val="0"/>
              </a:ext>
            </a:extLst>
          </a:blip>
          <a:srcRect t="9905" r="71460" b="70286"/>
          <a:stretch/>
        </p:blipFill>
        <p:spPr>
          <a:xfrm>
            <a:off x="6614683" y="64979"/>
            <a:ext cx="1643343" cy="1140651"/>
          </a:xfrm>
          <a:prstGeom prst="rect">
            <a:avLst/>
          </a:prstGeom>
        </p:spPr>
      </p:pic>
    </p:spTree>
    <p:extLst>
      <p:ext uri="{BB962C8B-B14F-4D97-AF65-F5344CB8AC3E}">
        <p14:creationId xmlns:p14="http://schemas.microsoft.com/office/powerpoint/2010/main" val="1280094963"/>
      </p:ext>
    </p:extLst>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5359" y="53016"/>
            <a:ext cx="8736407" cy="569125"/>
            <a:chOff x="-1333284" y="-545363"/>
            <a:chExt cx="11842696" cy="1517665"/>
          </a:xfrm>
        </p:grpSpPr>
        <p:grpSp>
          <p:nvGrpSpPr>
            <p:cNvPr id="6" name="Group 5"/>
            <p:cNvGrpSpPr/>
            <p:nvPr/>
          </p:nvGrpSpPr>
          <p:grpSpPr>
            <a:xfrm>
              <a:off x="-1333284" y="-545363"/>
              <a:ext cx="11842696" cy="1517665"/>
              <a:chOff x="-2975218" y="-1216975"/>
              <a:chExt cx="26426935" cy="3386665"/>
            </a:xfrm>
          </p:grpSpPr>
          <p:sp>
            <p:nvSpPr>
              <p:cNvPr id="8"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7" name="TextBox 17"/>
            <p:cNvSpPr txBox="1"/>
            <p:nvPr/>
          </p:nvSpPr>
          <p:spPr>
            <a:xfrm>
              <a:off x="-1019570" y="-258238"/>
              <a:ext cx="10744698" cy="1162711"/>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ĐỊNH LUẬT BẢO TOÀN KHỐI LƯỢNG</a:t>
              </a:r>
              <a:r>
                <a:rPr lang="en-US" sz="2400" spc="-24">
                  <a:solidFill>
                    <a:srgbClr val="FFFFFF"/>
                  </a:solidFill>
                  <a:latin typeface="Comic Sans MS" panose="030F0702030302020204" pitchFamily="66" charset="0"/>
                </a:rPr>
                <a:t> (</a:t>
              </a:r>
              <a:r>
                <a:rPr lang="en-US" sz="2400" spc="-24" smtClean="0">
                  <a:solidFill>
                    <a:srgbClr val="FFFFFF"/>
                  </a:solidFill>
                  <a:latin typeface="Comic Sans MS" panose="030F0702030302020204" pitchFamily="66" charset="0"/>
                </a:rPr>
                <a:t>T2)</a:t>
              </a:r>
              <a:endParaRPr lang="vi-VN" sz="2400" spc="-24">
                <a:solidFill>
                  <a:srgbClr val="FFFFFF"/>
                </a:solidFill>
                <a:latin typeface="Comic Sans MS" panose="030F0702030302020204" pitchFamily="66" charset="0"/>
              </a:endParaRPr>
            </a:p>
          </p:txBody>
        </p:sp>
      </p:grpSp>
      <p:sp>
        <p:nvSpPr>
          <p:cNvPr id="9" name="Text Box 10"/>
          <p:cNvSpPr txBox="1">
            <a:spLocks noChangeArrowheads="1"/>
          </p:cNvSpPr>
          <p:nvPr/>
        </p:nvSpPr>
        <p:spPr bwMode="auto">
          <a:xfrm>
            <a:off x="233107" y="704377"/>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II. </a:t>
            </a:r>
            <a:r>
              <a:rPr lang="vi-VN" altLang="en-US" sz="1800" b="1">
                <a:cs typeface="Times New Roman" panose="02020603050405020304" pitchFamily="18" charset="0"/>
              </a:rPr>
              <a:t>Áp dụng định luật bảo toàn khối lượng</a:t>
            </a:r>
            <a:endParaRPr lang="en-US" altLang="en-US" sz="1800" b="1">
              <a:cs typeface="Times New Roman" panose="02020603050405020304" pitchFamily="18" charset="0"/>
            </a:endParaRPr>
          </a:p>
        </p:txBody>
      </p:sp>
      <p:sp>
        <p:nvSpPr>
          <p:cNvPr id="10" name="Text Box 10"/>
          <p:cNvSpPr txBox="1">
            <a:spLocks noChangeArrowheads="1"/>
          </p:cNvSpPr>
          <p:nvPr/>
        </p:nvSpPr>
        <p:spPr bwMode="auto">
          <a:xfrm>
            <a:off x="286591" y="1155945"/>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1. </a:t>
            </a:r>
            <a:r>
              <a:rPr lang="nl-NL" sz="1800" b="1"/>
              <a:t>Phương trình bảo toàn khối </a:t>
            </a:r>
            <a:r>
              <a:rPr lang="nl-NL" sz="1800" b="1" smtClean="0"/>
              <a:t>lượng</a:t>
            </a:r>
            <a:endParaRPr lang="en-US" sz="1800"/>
          </a:p>
        </p:txBody>
      </p:sp>
      <p:sp>
        <p:nvSpPr>
          <p:cNvPr id="11" name="Rectangle 10"/>
          <p:cNvSpPr/>
          <p:nvPr/>
        </p:nvSpPr>
        <p:spPr>
          <a:xfrm>
            <a:off x="1664327" y="2186243"/>
            <a:ext cx="3778727" cy="369332"/>
          </a:xfrm>
          <a:prstGeom prst="rect">
            <a:avLst/>
          </a:prstGeom>
        </p:spPr>
        <p:txBody>
          <a:bodyPr wrap="none">
            <a:spAutoFit/>
          </a:bodyPr>
          <a:lstStyle/>
          <a:p>
            <a:pPr indent="457200" algn="just"/>
            <a:r>
              <a:rPr lang="en-US" sz="1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PTHH: A   </a:t>
            </a:r>
            <a:r>
              <a:rPr lang="en-US" sz="1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B    </a:t>
            </a:r>
            <a:r>
              <a:rPr lang="en-US" sz="1800">
                <a:solidFill>
                  <a:srgbClr val="000000"/>
                </a:solidFill>
                <a:latin typeface="Times New Roman" panose="02020603050405020304" pitchFamily="18" charset="0"/>
                <a:ea typeface="Calibri" panose="020F0502020204030204" pitchFamily="34" charset="0"/>
                <a:cs typeface="Times New Roman" panose="02020603050405020304" pitchFamily="18" charset="0"/>
                <a:sym typeface="Wingdings 3" panose="05040102010807070707" pitchFamily="18" charset="2"/>
              </a:rPr>
              <a:t></a:t>
            </a:r>
            <a:r>
              <a:rPr lang="en-US" sz="1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C   +    D</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1"/>
          <p:cNvSpPr/>
          <p:nvPr/>
        </p:nvSpPr>
        <p:spPr>
          <a:xfrm>
            <a:off x="350260" y="1539912"/>
            <a:ext cx="4109093" cy="646331"/>
          </a:xfrm>
          <a:prstGeom prst="rect">
            <a:avLst/>
          </a:prstGeom>
        </p:spPr>
        <p:txBody>
          <a:bodyPr wrap="square">
            <a:spAutoFit/>
          </a:bodyPr>
          <a:lstStyle/>
          <a:p>
            <a:pPr indent="457200" algn="just"/>
            <a:r>
              <a:rPr lang="en-US" sz="1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Giả sử A, B là hai chất phản ứng</a:t>
            </a:r>
          </a:p>
          <a:p>
            <a:pPr indent="457200" algn="just"/>
            <a:r>
              <a:rPr lang="en-US" sz="1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  và  D </a:t>
            </a:r>
            <a:r>
              <a:rPr lang="fr-FR" sz="1800">
                <a:solidFill>
                  <a:srgbClr val="000000"/>
                </a:solidFill>
                <a:latin typeface="Times New Roman" panose="02020603050405020304" pitchFamily="18" charset="0"/>
                <a:ea typeface="Calibri" panose="020F0502020204030204" pitchFamily="34" charset="0"/>
                <a:cs typeface="Times New Roman" panose="02020603050405020304" pitchFamily="18" charset="0"/>
              </a:rPr>
              <a:t>là hai chất </a:t>
            </a:r>
            <a:r>
              <a:rPr lang="fr-FR" sz="1800" smtClean="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sản phẩm</a:t>
            </a:r>
            <a:endParaRPr lang="en-US" sz="1400">
              <a:latin typeface="Calibri" panose="020F0502020204030204" pitchFamily="34" charset="0"/>
              <a:ea typeface="Calibri" panose="020F0502020204030204" pitchFamily="34" charset="0"/>
              <a:cs typeface="Times New Roman" panose="02020603050405020304" pitchFamily="18" charset="0"/>
            </a:endParaRPr>
          </a:p>
        </p:txBody>
      </p:sp>
      <p:sp>
        <p:nvSpPr>
          <p:cNvPr id="14" name="Text Box 19"/>
          <p:cNvSpPr txBox="1">
            <a:spLocks noChangeArrowheads="1"/>
          </p:cNvSpPr>
          <p:nvPr/>
        </p:nvSpPr>
        <p:spPr bwMode="auto">
          <a:xfrm>
            <a:off x="941019" y="2745457"/>
            <a:ext cx="6911975"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2400">
                <a:latin typeface="Times New Roman" pitchFamily="18" charset="0"/>
              </a:rPr>
              <a:t>Theo định luật bảo toàn khối lượng ta có biểu thức:</a:t>
            </a:r>
          </a:p>
          <a:p>
            <a:pPr eaLnBrk="1" hangingPunct="1">
              <a:spcBef>
                <a:spcPct val="50000"/>
              </a:spcBef>
            </a:pPr>
            <a:r>
              <a:rPr lang="en-US" sz="2400">
                <a:latin typeface="Times New Roman" pitchFamily="18" charset="0"/>
              </a:rPr>
              <a:t>		</a:t>
            </a:r>
            <a:r>
              <a:rPr lang="en-US" sz="2400">
                <a:solidFill>
                  <a:srgbClr val="FF0000"/>
                </a:solidFill>
                <a:latin typeface="Times New Roman" pitchFamily="18" charset="0"/>
              </a:rPr>
              <a:t>m</a:t>
            </a:r>
            <a:r>
              <a:rPr lang="en-US" sz="2400" baseline="-25000">
                <a:solidFill>
                  <a:srgbClr val="FF0000"/>
                </a:solidFill>
                <a:latin typeface="Times New Roman" pitchFamily="18" charset="0"/>
              </a:rPr>
              <a:t>A</a:t>
            </a:r>
            <a:r>
              <a:rPr lang="en-US" sz="2400">
                <a:solidFill>
                  <a:srgbClr val="FF0000"/>
                </a:solidFill>
                <a:latin typeface="Times New Roman" pitchFamily="18" charset="0"/>
              </a:rPr>
              <a:t> + m</a:t>
            </a:r>
            <a:r>
              <a:rPr lang="en-US" sz="2400" baseline="-25000">
                <a:solidFill>
                  <a:srgbClr val="FF0000"/>
                </a:solidFill>
                <a:latin typeface="Times New Roman" pitchFamily="18" charset="0"/>
              </a:rPr>
              <a:t>B</a:t>
            </a:r>
            <a:r>
              <a:rPr lang="en-US" sz="2400">
                <a:solidFill>
                  <a:srgbClr val="FF0000"/>
                </a:solidFill>
                <a:latin typeface="Times New Roman" pitchFamily="18" charset="0"/>
              </a:rPr>
              <a:t> = m</a:t>
            </a:r>
            <a:r>
              <a:rPr lang="en-US" sz="2400" baseline="-25000">
                <a:solidFill>
                  <a:srgbClr val="FF0000"/>
                </a:solidFill>
                <a:latin typeface="Times New Roman" pitchFamily="18" charset="0"/>
              </a:rPr>
              <a:t>C</a:t>
            </a:r>
            <a:r>
              <a:rPr lang="en-US" sz="2400">
                <a:solidFill>
                  <a:srgbClr val="FF0000"/>
                </a:solidFill>
                <a:latin typeface="Times New Roman" pitchFamily="18" charset="0"/>
              </a:rPr>
              <a:t> + m</a:t>
            </a:r>
            <a:r>
              <a:rPr lang="en-US" sz="2400" baseline="-25000">
                <a:solidFill>
                  <a:srgbClr val="FF0000"/>
                </a:solidFill>
                <a:latin typeface="Times New Roman" pitchFamily="18" charset="0"/>
              </a:rPr>
              <a:t>D</a:t>
            </a:r>
            <a:r>
              <a:rPr lang="en-US" sz="2400">
                <a:solidFill>
                  <a:srgbClr val="FF0000"/>
                </a:solidFill>
                <a:latin typeface="Times New Roman" pitchFamily="18" charset="0"/>
              </a:rPr>
              <a:t> </a:t>
            </a:r>
          </a:p>
        </p:txBody>
      </p:sp>
      <p:sp>
        <p:nvSpPr>
          <p:cNvPr id="15" name="Rectangle 20"/>
          <p:cNvSpPr>
            <a:spLocks noChangeArrowheads="1"/>
          </p:cNvSpPr>
          <p:nvPr/>
        </p:nvSpPr>
        <p:spPr bwMode="auto">
          <a:xfrm>
            <a:off x="1372819" y="3753520"/>
            <a:ext cx="68405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000"/>
              <a:t>(</a:t>
            </a:r>
            <a:r>
              <a:rPr lang="en-US" sz="2000">
                <a:latin typeface="Times New Roman" pitchFamily="18" charset="0"/>
              </a:rPr>
              <a:t>Trong đó: m</a:t>
            </a:r>
            <a:r>
              <a:rPr lang="en-US" sz="2000" baseline="-25000">
                <a:latin typeface="Times New Roman" pitchFamily="18" charset="0"/>
              </a:rPr>
              <a:t>A</a:t>
            </a:r>
            <a:r>
              <a:rPr lang="en-US" sz="2000">
                <a:latin typeface="Times New Roman" pitchFamily="18" charset="0"/>
              </a:rPr>
              <a:t>, m</a:t>
            </a:r>
            <a:r>
              <a:rPr lang="en-US" sz="2000" baseline="-25000">
                <a:latin typeface="Times New Roman" pitchFamily="18" charset="0"/>
              </a:rPr>
              <a:t>B</a:t>
            </a:r>
            <a:r>
              <a:rPr lang="en-US" sz="2000">
                <a:latin typeface="Times New Roman" pitchFamily="18" charset="0"/>
              </a:rPr>
              <a:t>, m</a:t>
            </a:r>
            <a:r>
              <a:rPr lang="en-US" sz="2000" baseline="-25000">
                <a:latin typeface="Times New Roman" pitchFamily="18" charset="0"/>
              </a:rPr>
              <a:t>C</a:t>
            </a:r>
            <a:r>
              <a:rPr lang="en-US" sz="2000">
                <a:latin typeface="Times New Roman" pitchFamily="18" charset="0"/>
              </a:rPr>
              <a:t>, m</a:t>
            </a:r>
            <a:r>
              <a:rPr lang="en-US" sz="2000" baseline="-25000">
                <a:latin typeface="Times New Roman" pitchFamily="18" charset="0"/>
              </a:rPr>
              <a:t>D</a:t>
            </a:r>
            <a:r>
              <a:rPr lang="en-US" sz="2000">
                <a:latin typeface="Times New Roman" pitchFamily="18" charset="0"/>
              </a:rPr>
              <a:t> là khối lượng các chất A, B, C, D)</a:t>
            </a:r>
          </a:p>
        </p:txBody>
      </p:sp>
    </p:spTree>
    <p:extLst>
      <p:ext uri="{BB962C8B-B14F-4D97-AF65-F5344CB8AC3E}">
        <p14:creationId xmlns:p14="http://schemas.microsoft.com/office/powerpoint/2010/main" val="34140720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3050"/>
                            </p:stCondLst>
                            <p:childTnLst>
                              <p:par>
                                <p:cTn id="13" presetID="5"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5359" y="53016"/>
            <a:ext cx="8736407" cy="569125"/>
            <a:chOff x="-1333284" y="-545363"/>
            <a:chExt cx="11842696" cy="1517665"/>
          </a:xfrm>
        </p:grpSpPr>
        <p:grpSp>
          <p:nvGrpSpPr>
            <p:cNvPr id="6" name="Group 5"/>
            <p:cNvGrpSpPr/>
            <p:nvPr/>
          </p:nvGrpSpPr>
          <p:grpSpPr>
            <a:xfrm>
              <a:off x="-1333284" y="-545363"/>
              <a:ext cx="11842696" cy="1517665"/>
              <a:chOff x="-2975218" y="-1216975"/>
              <a:chExt cx="26426935" cy="3386665"/>
            </a:xfrm>
          </p:grpSpPr>
          <p:sp>
            <p:nvSpPr>
              <p:cNvPr id="8"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7" name="TextBox 17"/>
            <p:cNvSpPr txBox="1"/>
            <p:nvPr/>
          </p:nvSpPr>
          <p:spPr>
            <a:xfrm>
              <a:off x="-1019570" y="-258238"/>
              <a:ext cx="10744698" cy="1162711"/>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ĐỊNH LUẬT BẢO TOÀN KHỐI </a:t>
              </a:r>
              <a:r>
                <a:rPr lang="vi-VN" sz="2400" spc="-24" smtClean="0">
                  <a:solidFill>
                    <a:srgbClr val="FFFFFF"/>
                  </a:solidFill>
                  <a:latin typeface="Comic Sans MS" panose="030F0702030302020204" pitchFamily="66" charset="0"/>
                </a:rPr>
                <a:t>LƯỢNG</a:t>
              </a:r>
              <a:r>
                <a:rPr lang="en-US" sz="2400" spc="-24" smtClean="0">
                  <a:solidFill>
                    <a:srgbClr val="FFFFFF"/>
                  </a:solidFill>
                  <a:latin typeface="Comic Sans MS" panose="030F0702030302020204" pitchFamily="66" charset="0"/>
                </a:rPr>
                <a:t> (T2)</a:t>
              </a:r>
              <a:endParaRPr lang="vi-VN" sz="2400" spc="-24">
                <a:solidFill>
                  <a:srgbClr val="FFFFFF"/>
                </a:solidFill>
                <a:latin typeface="Comic Sans MS" panose="030F0702030302020204" pitchFamily="66" charset="0"/>
              </a:endParaRPr>
            </a:p>
          </p:txBody>
        </p:sp>
      </p:grpSp>
      <p:sp>
        <p:nvSpPr>
          <p:cNvPr id="9" name="Text Box 10"/>
          <p:cNvSpPr txBox="1">
            <a:spLocks noChangeArrowheads="1"/>
          </p:cNvSpPr>
          <p:nvPr/>
        </p:nvSpPr>
        <p:spPr bwMode="auto">
          <a:xfrm>
            <a:off x="233107" y="704377"/>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II. </a:t>
            </a:r>
            <a:r>
              <a:rPr lang="vi-VN" altLang="en-US" sz="1800" b="1">
                <a:cs typeface="Times New Roman" panose="02020603050405020304" pitchFamily="18" charset="0"/>
              </a:rPr>
              <a:t>Áp dụng định luật bảo toàn khối lượng</a:t>
            </a:r>
            <a:endParaRPr lang="en-US" altLang="en-US" sz="1800" b="1">
              <a:cs typeface="Times New Roman" panose="02020603050405020304" pitchFamily="18" charset="0"/>
            </a:endParaRPr>
          </a:p>
        </p:txBody>
      </p:sp>
      <p:sp>
        <p:nvSpPr>
          <p:cNvPr id="10" name="Text Box 10"/>
          <p:cNvSpPr txBox="1">
            <a:spLocks noChangeArrowheads="1"/>
          </p:cNvSpPr>
          <p:nvPr/>
        </p:nvSpPr>
        <p:spPr bwMode="auto">
          <a:xfrm>
            <a:off x="286591" y="1155945"/>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1. </a:t>
            </a:r>
            <a:r>
              <a:rPr lang="nl-NL" sz="1800" b="1"/>
              <a:t>Phương trình bảo toàn khối </a:t>
            </a:r>
            <a:r>
              <a:rPr lang="nl-NL" sz="1800" b="1" smtClean="0"/>
              <a:t>lượng</a:t>
            </a:r>
            <a:endParaRPr lang="en-US" sz="1800"/>
          </a:p>
        </p:txBody>
      </p:sp>
      <p:sp>
        <p:nvSpPr>
          <p:cNvPr id="12" name="Rectangle 11"/>
          <p:cNvSpPr/>
          <p:nvPr/>
        </p:nvSpPr>
        <p:spPr>
          <a:xfrm>
            <a:off x="411025" y="2019153"/>
            <a:ext cx="7777997" cy="646331"/>
          </a:xfrm>
          <a:prstGeom prst="rect">
            <a:avLst/>
          </a:prstGeom>
        </p:spPr>
        <p:txBody>
          <a:bodyPr wrap="square">
            <a:spAutoFit/>
          </a:bodyPr>
          <a:lstStyle/>
          <a:p>
            <a:r>
              <a:rPr lang="nl-NL" sz="1800"/>
              <a:t>Trong một phản ứng có ( n ) chất, kể cả chất phản ứng và sản phẩm nếu biết ( n – 1 ) chất thì tính được khối lượng của chất còn lại.</a:t>
            </a:r>
            <a:endParaRPr lang="en-US" sz="1800"/>
          </a:p>
        </p:txBody>
      </p:sp>
      <p:sp>
        <p:nvSpPr>
          <p:cNvPr id="14" name="Text Box 19"/>
          <p:cNvSpPr txBox="1">
            <a:spLocks noChangeArrowheads="1"/>
          </p:cNvSpPr>
          <p:nvPr/>
        </p:nvSpPr>
        <p:spPr bwMode="auto">
          <a:xfrm>
            <a:off x="608510" y="2778001"/>
            <a:ext cx="69119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2400">
                <a:latin typeface="Times New Roman" pitchFamily="18" charset="0"/>
              </a:rPr>
              <a:t>		</a:t>
            </a:r>
            <a:r>
              <a:rPr lang="en-US" sz="2400">
                <a:solidFill>
                  <a:srgbClr val="FF0000"/>
                </a:solidFill>
                <a:latin typeface="Times New Roman" pitchFamily="18" charset="0"/>
              </a:rPr>
              <a:t>m</a:t>
            </a:r>
            <a:r>
              <a:rPr lang="en-US" sz="2400" baseline="-25000">
                <a:solidFill>
                  <a:srgbClr val="FF0000"/>
                </a:solidFill>
                <a:latin typeface="Times New Roman" pitchFamily="18" charset="0"/>
              </a:rPr>
              <a:t>A</a:t>
            </a:r>
            <a:r>
              <a:rPr lang="en-US" sz="2400">
                <a:solidFill>
                  <a:srgbClr val="FF0000"/>
                </a:solidFill>
                <a:latin typeface="Times New Roman" pitchFamily="18" charset="0"/>
              </a:rPr>
              <a:t> + m</a:t>
            </a:r>
            <a:r>
              <a:rPr lang="en-US" sz="2400" baseline="-25000">
                <a:solidFill>
                  <a:srgbClr val="FF0000"/>
                </a:solidFill>
                <a:latin typeface="Times New Roman" pitchFamily="18" charset="0"/>
              </a:rPr>
              <a:t>B</a:t>
            </a:r>
            <a:r>
              <a:rPr lang="en-US" sz="2400">
                <a:solidFill>
                  <a:srgbClr val="FF0000"/>
                </a:solidFill>
                <a:latin typeface="Times New Roman" pitchFamily="18" charset="0"/>
              </a:rPr>
              <a:t> = m</a:t>
            </a:r>
            <a:r>
              <a:rPr lang="en-US" sz="2400" baseline="-25000">
                <a:solidFill>
                  <a:srgbClr val="FF0000"/>
                </a:solidFill>
                <a:latin typeface="Times New Roman" pitchFamily="18" charset="0"/>
              </a:rPr>
              <a:t>C</a:t>
            </a:r>
            <a:r>
              <a:rPr lang="en-US" sz="2400">
                <a:solidFill>
                  <a:srgbClr val="FF0000"/>
                </a:solidFill>
                <a:latin typeface="Times New Roman" pitchFamily="18" charset="0"/>
              </a:rPr>
              <a:t> + m</a:t>
            </a:r>
            <a:r>
              <a:rPr lang="en-US" sz="2400" baseline="-25000">
                <a:solidFill>
                  <a:srgbClr val="FF0000"/>
                </a:solidFill>
                <a:latin typeface="Times New Roman" pitchFamily="18" charset="0"/>
              </a:rPr>
              <a:t>D</a:t>
            </a:r>
            <a:r>
              <a:rPr lang="en-US" sz="2400">
                <a:solidFill>
                  <a:srgbClr val="FF0000"/>
                </a:solidFill>
                <a:latin typeface="Times New Roman" pitchFamily="18" charset="0"/>
              </a:rPr>
              <a:t> </a:t>
            </a:r>
          </a:p>
        </p:txBody>
      </p:sp>
      <p:sp>
        <p:nvSpPr>
          <p:cNvPr id="15" name="Rectangle 20"/>
          <p:cNvSpPr>
            <a:spLocks noChangeArrowheads="1"/>
          </p:cNvSpPr>
          <p:nvPr/>
        </p:nvSpPr>
        <p:spPr bwMode="auto">
          <a:xfrm>
            <a:off x="666787" y="3230130"/>
            <a:ext cx="6840537"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1" hangingPunct="1"/>
            <a:r>
              <a:rPr lang="en-US" sz="2000"/>
              <a:t>(</a:t>
            </a:r>
            <a:r>
              <a:rPr lang="en-US" sz="2000">
                <a:latin typeface="Times New Roman" pitchFamily="18" charset="0"/>
              </a:rPr>
              <a:t>Trong đó: m</a:t>
            </a:r>
            <a:r>
              <a:rPr lang="en-US" sz="2000" baseline="-25000">
                <a:latin typeface="Times New Roman" pitchFamily="18" charset="0"/>
              </a:rPr>
              <a:t>A</a:t>
            </a:r>
            <a:r>
              <a:rPr lang="en-US" sz="2000">
                <a:latin typeface="Times New Roman" pitchFamily="18" charset="0"/>
              </a:rPr>
              <a:t>, m</a:t>
            </a:r>
            <a:r>
              <a:rPr lang="en-US" sz="2000" baseline="-25000">
                <a:latin typeface="Times New Roman" pitchFamily="18" charset="0"/>
              </a:rPr>
              <a:t>B</a:t>
            </a:r>
            <a:r>
              <a:rPr lang="en-US" sz="2000">
                <a:latin typeface="Times New Roman" pitchFamily="18" charset="0"/>
              </a:rPr>
              <a:t>, m</a:t>
            </a:r>
            <a:r>
              <a:rPr lang="en-US" sz="2000" baseline="-25000">
                <a:latin typeface="Times New Roman" pitchFamily="18" charset="0"/>
              </a:rPr>
              <a:t>C</a:t>
            </a:r>
            <a:r>
              <a:rPr lang="en-US" sz="2000">
                <a:latin typeface="Times New Roman" pitchFamily="18" charset="0"/>
              </a:rPr>
              <a:t>, m</a:t>
            </a:r>
            <a:r>
              <a:rPr lang="en-US" sz="2000" baseline="-25000">
                <a:latin typeface="Times New Roman" pitchFamily="18" charset="0"/>
              </a:rPr>
              <a:t>D</a:t>
            </a:r>
            <a:r>
              <a:rPr lang="en-US" sz="2000">
                <a:latin typeface="Times New Roman" pitchFamily="18" charset="0"/>
              </a:rPr>
              <a:t> là khối lượng các chất A, B, C, D)</a:t>
            </a:r>
          </a:p>
        </p:txBody>
      </p:sp>
      <p:sp>
        <p:nvSpPr>
          <p:cNvPr id="13" name="Text Box 10"/>
          <p:cNvSpPr txBox="1">
            <a:spLocks noChangeArrowheads="1"/>
          </p:cNvSpPr>
          <p:nvPr/>
        </p:nvSpPr>
        <p:spPr bwMode="auto">
          <a:xfrm>
            <a:off x="286591" y="1537304"/>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cs typeface="Times New Roman" panose="02020603050405020304" pitchFamily="18" charset="0"/>
              </a:rPr>
              <a:t>2</a:t>
            </a:r>
            <a:r>
              <a:rPr lang="en-US" altLang="en-US" sz="1800" b="1" smtClean="0">
                <a:cs typeface="Times New Roman" panose="02020603050405020304" pitchFamily="18" charset="0"/>
              </a:rPr>
              <a:t>. </a:t>
            </a:r>
            <a:r>
              <a:rPr lang="vi-VN" sz="1800" b="1"/>
              <a:t>Áp dụng định luật bảo toàn khối lượng</a:t>
            </a:r>
            <a:endParaRPr lang="en-US" sz="1800"/>
          </a:p>
        </p:txBody>
      </p:sp>
      <p:sp>
        <p:nvSpPr>
          <p:cNvPr id="2" name="Rectangle 1"/>
          <p:cNvSpPr/>
          <p:nvPr/>
        </p:nvSpPr>
        <p:spPr>
          <a:xfrm>
            <a:off x="1509925" y="3987895"/>
            <a:ext cx="1218154" cy="369332"/>
          </a:xfrm>
          <a:prstGeom prst="rect">
            <a:avLst/>
          </a:prstGeom>
        </p:spPr>
        <p:txBody>
          <a:bodyPr wrap="none">
            <a:spAutoFit/>
          </a:bodyPr>
          <a:lstStyle/>
          <a:p>
            <a:r>
              <a:rPr lang="nl-NL" sz="1800">
                <a:latin typeface="Times New Roman" panose="02020603050405020304" pitchFamily="18" charset="0"/>
                <a:ea typeface="Calibri" panose="020F0502020204030204" pitchFamily="34" charset="0"/>
              </a:rPr>
              <a:t>→ </a:t>
            </a:r>
            <a:r>
              <a:rPr lang="nl-NL" sz="1800" smtClean="0">
                <a:latin typeface="Times New Roman" panose="02020603050405020304" pitchFamily="18" charset="0"/>
                <a:ea typeface="Calibri" panose="020F0502020204030204" pitchFamily="34" charset="0"/>
              </a:rPr>
              <a:t>m</a:t>
            </a:r>
            <a:r>
              <a:rPr lang="nl-NL" sz="1800" baseline="-25000" smtClean="0">
                <a:latin typeface="Times New Roman" panose="02020603050405020304" pitchFamily="18" charset="0"/>
                <a:ea typeface="Calibri" panose="020F0502020204030204" pitchFamily="34" charset="0"/>
              </a:rPr>
              <a:t>A</a:t>
            </a:r>
            <a:r>
              <a:rPr lang="nl-NL" sz="1800" smtClean="0">
                <a:latin typeface="Times New Roman" panose="02020603050405020304" pitchFamily="18" charset="0"/>
                <a:ea typeface="Calibri" panose="020F0502020204030204" pitchFamily="34" charset="0"/>
              </a:rPr>
              <a:t>   </a:t>
            </a:r>
            <a:r>
              <a:rPr lang="nl-NL" sz="1800">
                <a:latin typeface="Times New Roman" panose="02020603050405020304" pitchFamily="18" charset="0"/>
                <a:ea typeface="Calibri" panose="020F0502020204030204" pitchFamily="34" charset="0"/>
              </a:rPr>
              <a:t>= </a:t>
            </a:r>
            <a:r>
              <a:rPr lang="nl-NL" sz="1800" smtClean="0">
                <a:latin typeface="Times New Roman" panose="02020603050405020304" pitchFamily="18" charset="0"/>
                <a:ea typeface="Calibri" panose="020F0502020204030204" pitchFamily="34" charset="0"/>
              </a:rPr>
              <a:t>?</a:t>
            </a:r>
            <a:endParaRPr lang="en-US"/>
          </a:p>
        </p:txBody>
      </p:sp>
    </p:spTree>
    <p:extLst>
      <p:ext uri="{BB962C8B-B14F-4D97-AF65-F5344CB8AC3E}">
        <p14:creationId xmlns:p14="http://schemas.microsoft.com/office/powerpoint/2010/main" val="2692169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4"/>
                                        </p:tgtEl>
                                        <p:attrNameLst>
                                          <p:attrName>ppt_y</p:attrName>
                                        </p:attrNameLst>
                                      </p:cBhvr>
                                      <p:tavLst>
                                        <p:tav tm="0">
                                          <p:val>
                                            <p:strVal val="#ppt_y"/>
                                          </p:val>
                                        </p:tav>
                                        <p:tav tm="100000">
                                          <p:val>
                                            <p:strVal val="#ppt_y"/>
                                          </p:val>
                                        </p:tav>
                                      </p:tavLst>
                                    </p:anim>
                                    <p:anim calcmode="lin" valueType="num">
                                      <p:cBhvr>
                                        <p:cTn id="9" dur="500" fill="hold"/>
                                        <p:tgtEl>
                                          <p:spTgt spid="1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4"/>
                                        </p:tgtEl>
                                      </p:cBhvr>
                                    </p:animEffect>
                                  </p:childTnLst>
                                </p:cTn>
                              </p:par>
                            </p:childTnLst>
                          </p:cTn>
                        </p:par>
                        <p:par>
                          <p:cTn id="12" fill="hold">
                            <p:stCondLst>
                              <p:cond delay="1000"/>
                            </p:stCondLst>
                            <p:childTnLst>
                              <p:par>
                                <p:cTn id="13" presetID="5" presetClass="entr" presetSubtype="10"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checkerboard(across)">
                                      <p:cBhvr>
                                        <p:cTn id="15"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1"/>
          <p:cNvSpPr txBox="1">
            <a:spLocks noChangeArrowheads="1"/>
          </p:cNvSpPr>
          <p:nvPr/>
        </p:nvSpPr>
        <p:spPr bwMode="auto">
          <a:xfrm>
            <a:off x="298581" y="357695"/>
            <a:ext cx="4347007" cy="964431"/>
          </a:xfrm>
          <a:prstGeom prst="rect">
            <a:avLst/>
          </a:prstGeom>
          <a:solidFill>
            <a:schemeClr val="bg1"/>
          </a:solidFill>
          <a:ln>
            <a:solidFill>
              <a:schemeClr val="tx1">
                <a:lumMod val="50000"/>
                <a:lumOff val="50000"/>
              </a:schemeClr>
            </a:solid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0000FF"/>
                </a:solidFill>
                <a:cs typeface="Arial" charset="0"/>
              </a:rPr>
              <a:t> </a:t>
            </a:r>
            <a:r>
              <a:rPr lang="en-US" sz="2667" b="1" dirty="0">
                <a:cs typeface="Arial" charset="0"/>
              </a:rPr>
              <a:t>A       +     B   </a:t>
            </a:r>
            <a:r>
              <a:rPr lang="en-US" sz="2667" b="1" dirty="0">
                <a:cs typeface="Arial" charset="0"/>
                <a:sym typeface="Wingdings" pitchFamily="2" charset="2"/>
              </a:rPr>
              <a:t>    C   +   D</a:t>
            </a:r>
          </a:p>
          <a:p>
            <a:pPr eaLnBrk="1" hangingPunct="1">
              <a:spcBef>
                <a:spcPct val="50000"/>
              </a:spcBef>
            </a:pPr>
            <a:endParaRPr lang="en-US" sz="2000" b="1" dirty="0">
              <a:solidFill>
                <a:srgbClr val="C00000"/>
              </a:solidFill>
              <a:cs typeface="Arial" charset="0"/>
            </a:endParaRPr>
          </a:p>
        </p:txBody>
      </p:sp>
      <p:sp>
        <p:nvSpPr>
          <p:cNvPr id="6" name="Text Box 12"/>
          <p:cNvSpPr txBox="1">
            <a:spLocks noChangeArrowheads="1"/>
          </p:cNvSpPr>
          <p:nvPr/>
        </p:nvSpPr>
        <p:spPr bwMode="auto">
          <a:xfrm>
            <a:off x="232229" y="1967607"/>
            <a:ext cx="4428360" cy="964431"/>
          </a:xfrm>
          <a:prstGeom prst="rect">
            <a:avLst/>
          </a:prstGeom>
          <a:solidFill>
            <a:schemeClr val="bg1"/>
          </a:solidFill>
          <a:ln>
            <a:solidFill>
              <a:schemeClr val="tx1">
                <a:lumMod val="65000"/>
                <a:lumOff val="35000"/>
              </a:schemeClr>
            </a:solid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000" b="1" dirty="0">
                <a:solidFill>
                  <a:srgbClr val="000099"/>
                </a:solidFill>
                <a:cs typeface="Arial" charset="0"/>
              </a:rPr>
              <a:t>     </a:t>
            </a:r>
            <a:r>
              <a:rPr lang="en-US" sz="2667" b="1" dirty="0">
                <a:cs typeface="Arial" charset="0"/>
              </a:rPr>
              <a:t>A       +     B      </a:t>
            </a:r>
            <a:r>
              <a:rPr lang="en-US" sz="2667" b="1" dirty="0">
                <a:cs typeface="Arial" charset="0"/>
                <a:sym typeface="Wingdings" pitchFamily="2" charset="2"/>
              </a:rPr>
              <a:t>    </a:t>
            </a:r>
            <a:r>
              <a:rPr lang="en-US" sz="2667" b="1" dirty="0">
                <a:cs typeface="Arial" charset="0"/>
              </a:rPr>
              <a:t>C</a:t>
            </a:r>
          </a:p>
          <a:p>
            <a:pPr eaLnBrk="1" hangingPunct="1">
              <a:spcBef>
                <a:spcPct val="50000"/>
              </a:spcBef>
            </a:pPr>
            <a:endParaRPr lang="en-US" sz="2000" b="1" dirty="0">
              <a:solidFill>
                <a:srgbClr val="C00000"/>
              </a:solidFill>
              <a:cs typeface="Arial" charset="0"/>
            </a:endParaRPr>
          </a:p>
        </p:txBody>
      </p:sp>
      <p:sp>
        <p:nvSpPr>
          <p:cNvPr id="7" name="Text Box 15"/>
          <p:cNvSpPr txBox="1">
            <a:spLocks noChangeArrowheads="1"/>
          </p:cNvSpPr>
          <p:nvPr/>
        </p:nvSpPr>
        <p:spPr bwMode="auto">
          <a:xfrm>
            <a:off x="108958" y="3161590"/>
            <a:ext cx="4963886" cy="964431"/>
          </a:xfrm>
          <a:prstGeom prst="rect">
            <a:avLst/>
          </a:prstGeom>
          <a:solidFill>
            <a:schemeClr val="bg1"/>
          </a:solidFill>
          <a:ln>
            <a:solidFill>
              <a:schemeClr val="tx1">
                <a:lumMod val="50000"/>
                <a:lumOff val="50000"/>
              </a:schemeClr>
            </a:solidFill>
          </a:ln>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667" b="1" dirty="0">
                <a:cs typeface="Arial" charset="0"/>
              </a:rPr>
              <a:t>A      </a:t>
            </a:r>
            <a:r>
              <a:rPr lang="en-US" sz="2667" b="1" dirty="0">
                <a:cs typeface="Arial" charset="0"/>
                <a:sym typeface="Wingdings" pitchFamily="2" charset="2"/>
              </a:rPr>
              <a:t>   B   +    C   +   D</a:t>
            </a:r>
          </a:p>
          <a:p>
            <a:pPr eaLnBrk="1" hangingPunct="1">
              <a:spcBef>
                <a:spcPct val="50000"/>
              </a:spcBef>
            </a:pPr>
            <a:endParaRPr lang="en-US" sz="2000" b="1" dirty="0">
              <a:solidFill>
                <a:srgbClr val="C00000"/>
              </a:solidFill>
              <a:cs typeface="Arial" charset="0"/>
            </a:endParaRPr>
          </a:p>
        </p:txBody>
      </p:sp>
      <p:sp>
        <p:nvSpPr>
          <p:cNvPr id="8" name="Rectangle 7"/>
          <p:cNvSpPr/>
          <p:nvPr/>
        </p:nvSpPr>
        <p:spPr>
          <a:xfrm>
            <a:off x="298581" y="788584"/>
            <a:ext cx="4555137" cy="913199"/>
          </a:xfrm>
          <a:prstGeom prst="rect">
            <a:avLst/>
          </a:prstGeom>
        </p:spPr>
        <p:txBody>
          <a:bodyPr wrap="square">
            <a:spAutoFit/>
          </a:bodyPr>
          <a:lstStyle/>
          <a:p>
            <a:pPr>
              <a:spcBef>
                <a:spcPct val="50000"/>
              </a:spcBef>
            </a:pPr>
            <a:r>
              <a:rPr lang="en-US" sz="2667" b="1" dirty="0">
                <a:solidFill>
                  <a:srgbClr val="C00000"/>
                </a:solidFill>
                <a:cs typeface="Arial" charset="0"/>
              </a:rPr>
              <a:t>m</a:t>
            </a:r>
            <a:r>
              <a:rPr lang="en-US" sz="2667" b="1" baseline="-25000" dirty="0">
                <a:solidFill>
                  <a:srgbClr val="C00000"/>
                </a:solidFill>
                <a:cs typeface="Arial" charset="0"/>
              </a:rPr>
              <a:t>A       </a:t>
            </a:r>
            <a:r>
              <a:rPr lang="en-US" sz="2667" b="1" dirty="0">
                <a:solidFill>
                  <a:srgbClr val="C00000"/>
                </a:solidFill>
                <a:cs typeface="Arial" charset="0"/>
              </a:rPr>
              <a:t>+       </a:t>
            </a:r>
            <a:r>
              <a:rPr lang="en-US" sz="2667" b="1" dirty="0" err="1">
                <a:solidFill>
                  <a:srgbClr val="C00000"/>
                </a:solidFill>
                <a:cs typeface="Arial" charset="0"/>
              </a:rPr>
              <a:t>m</a:t>
            </a:r>
            <a:r>
              <a:rPr lang="en-US" sz="2667" b="1" baseline="-25000" dirty="0" err="1">
                <a:solidFill>
                  <a:srgbClr val="C00000"/>
                </a:solidFill>
                <a:cs typeface="Arial" charset="0"/>
              </a:rPr>
              <a:t>B</a:t>
            </a:r>
            <a:r>
              <a:rPr lang="en-US" sz="2667" b="1" baseline="-25000" dirty="0">
                <a:solidFill>
                  <a:srgbClr val="C00000"/>
                </a:solidFill>
                <a:cs typeface="Arial" charset="0"/>
              </a:rPr>
              <a:t>         </a:t>
            </a:r>
            <a:r>
              <a:rPr lang="en-US" sz="2667" b="1" dirty="0">
                <a:solidFill>
                  <a:srgbClr val="C00000"/>
                </a:solidFill>
                <a:cs typeface="Arial" charset="0"/>
              </a:rPr>
              <a:t>=   </a:t>
            </a:r>
            <a:r>
              <a:rPr lang="en-US" sz="2667" b="1" dirty="0" err="1">
                <a:solidFill>
                  <a:srgbClr val="C00000"/>
                </a:solidFill>
                <a:cs typeface="Arial" charset="0"/>
              </a:rPr>
              <a:t>m</a:t>
            </a:r>
            <a:r>
              <a:rPr lang="en-US" sz="2667" b="1" baseline="-25000" dirty="0" err="1">
                <a:solidFill>
                  <a:srgbClr val="C00000"/>
                </a:solidFill>
                <a:cs typeface="Arial" charset="0"/>
              </a:rPr>
              <a:t>C</a:t>
            </a:r>
            <a:r>
              <a:rPr lang="en-US" sz="2667" b="1" baseline="-25000" dirty="0">
                <a:solidFill>
                  <a:srgbClr val="C00000"/>
                </a:solidFill>
                <a:cs typeface="Arial" charset="0"/>
              </a:rPr>
              <a:t>    </a:t>
            </a:r>
            <a:r>
              <a:rPr lang="en-US" sz="2667" b="1" dirty="0">
                <a:solidFill>
                  <a:srgbClr val="C00000"/>
                </a:solidFill>
                <a:cs typeface="Arial" charset="0"/>
              </a:rPr>
              <a:t>+   </a:t>
            </a:r>
            <a:r>
              <a:rPr lang="en-US" sz="2667" b="1" dirty="0" err="1">
                <a:solidFill>
                  <a:srgbClr val="C00000"/>
                </a:solidFill>
                <a:cs typeface="Arial" charset="0"/>
              </a:rPr>
              <a:t>m</a:t>
            </a:r>
            <a:r>
              <a:rPr lang="en-US" sz="2667" b="1" baseline="-25000" dirty="0" err="1">
                <a:solidFill>
                  <a:srgbClr val="C00000"/>
                </a:solidFill>
                <a:cs typeface="Arial" charset="0"/>
              </a:rPr>
              <a:t>D</a:t>
            </a:r>
            <a:endParaRPr lang="en-US" sz="2667" b="1" dirty="0">
              <a:solidFill>
                <a:srgbClr val="C00000"/>
              </a:solidFill>
              <a:cs typeface="Arial" charset="0"/>
            </a:endParaRPr>
          </a:p>
        </p:txBody>
      </p:sp>
      <p:sp>
        <p:nvSpPr>
          <p:cNvPr id="9" name="Rectangle 8"/>
          <p:cNvSpPr/>
          <p:nvPr/>
        </p:nvSpPr>
        <p:spPr>
          <a:xfrm>
            <a:off x="298581" y="2236417"/>
            <a:ext cx="4059412" cy="502766"/>
          </a:xfrm>
          <a:prstGeom prst="rect">
            <a:avLst/>
          </a:prstGeom>
        </p:spPr>
        <p:txBody>
          <a:bodyPr wrap="square">
            <a:spAutoFit/>
          </a:bodyPr>
          <a:lstStyle/>
          <a:p>
            <a:pPr algn="ctr">
              <a:spcBef>
                <a:spcPct val="50000"/>
              </a:spcBef>
            </a:pPr>
            <a:r>
              <a:rPr lang="en-US" sz="2400" b="1" dirty="0">
                <a:solidFill>
                  <a:srgbClr val="C00000"/>
                </a:solidFill>
                <a:cs typeface="Arial" charset="0"/>
              </a:rPr>
              <a:t> </a:t>
            </a:r>
            <a:r>
              <a:rPr lang="en-US" sz="2667" b="1" dirty="0">
                <a:solidFill>
                  <a:srgbClr val="C00000"/>
                </a:solidFill>
                <a:cs typeface="Arial" charset="0"/>
              </a:rPr>
              <a:t>m</a:t>
            </a:r>
            <a:r>
              <a:rPr lang="en-US" sz="2667" b="1" baseline="-25000" dirty="0">
                <a:solidFill>
                  <a:srgbClr val="C00000"/>
                </a:solidFill>
                <a:cs typeface="Arial" charset="0"/>
              </a:rPr>
              <a:t>A          </a:t>
            </a:r>
            <a:r>
              <a:rPr lang="en-US" sz="2667" b="1" dirty="0">
                <a:solidFill>
                  <a:srgbClr val="C00000"/>
                </a:solidFill>
                <a:cs typeface="Arial" charset="0"/>
              </a:rPr>
              <a:t>+    </a:t>
            </a:r>
            <a:r>
              <a:rPr lang="en-US" sz="2667" b="1" dirty="0" err="1">
                <a:solidFill>
                  <a:srgbClr val="C00000"/>
                </a:solidFill>
                <a:cs typeface="Arial" charset="0"/>
              </a:rPr>
              <a:t>m</a:t>
            </a:r>
            <a:r>
              <a:rPr lang="en-US" sz="2667" b="1" baseline="-25000" dirty="0" err="1">
                <a:solidFill>
                  <a:srgbClr val="C00000"/>
                </a:solidFill>
                <a:cs typeface="Arial" charset="0"/>
              </a:rPr>
              <a:t>B</a:t>
            </a:r>
            <a:r>
              <a:rPr lang="en-US" sz="2667" b="1" baseline="-25000" dirty="0">
                <a:solidFill>
                  <a:srgbClr val="C00000"/>
                </a:solidFill>
                <a:cs typeface="Arial" charset="0"/>
              </a:rPr>
              <a:t>      </a:t>
            </a:r>
            <a:r>
              <a:rPr lang="en-US" sz="2667" b="1" dirty="0">
                <a:solidFill>
                  <a:srgbClr val="C00000"/>
                </a:solidFill>
                <a:cs typeface="Arial" charset="0"/>
              </a:rPr>
              <a:t>=      </a:t>
            </a:r>
            <a:r>
              <a:rPr lang="en-US" sz="2667" b="1" dirty="0" err="1">
                <a:solidFill>
                  <a:srgbClr val="C00000"/>
                </a:solidFill>
                <a:cs typeface="Arial" charset="0"/>
              </a:rPr>
              <a:t>m</a:t>
            </a:r>
            <a:r>
              <a:rPr lang="en-US" sz="2667" b="1" baseline="-25000" dirty="0" err="1">
                <a:solidFill>
                  <a:srgbClr val="C00000"/>
                </a:solidFill>
                <a:cs typeface="Arial" charset="0"/>
              </a:rPr>
              <a:t>C</a:t>
            </a:r>
            <a:endParaRPr lang="en-US" sz="2667" b="1" dirty="0">
              <a:solidFill>
                <a:srgbClr val="C00000"/>
              </a:solidFill>
              <a:cs typeface="Arial" charset="0"/>
            </a:endParaRPr>
          </a:p>
        </p:txBody>
      </p:sp>
      <p:sp>
        <p:nvSpPr>
          <p:cNvPr id="10" name="Rectangle 9"/>
          <p:cNvSpPr/>
          <p:nvPr/>
        </p:nvSpPr>
        <p:spPr>
          <a:xfrm>
            <a:off x="232229" y="3438572"/>
            <a:ext cx="4505112" cy="502766"/>
          </a:xfrm>
          <a:prstGeom prst="rect">
            <a:avLst/>
          </a:prstGeom>
        </p:spPr>
        <p:txBody>
          <a:bodyPr wrap="square">
            <a:spAutoFit/>
          </a:bodyPr>
          <a:lstStyle/>
          <a:p>
            <a:pPr>
              <a:spcBef>
                <a:spcPct val="50000"/>
              </a:spcBef>
            </a:pPr>
            <a:r>
              <a:rPr lang="en-US" sz="2667" b="1" dirty="0">
                <a:solidFill>
                  <a:srgbClr val="C00000"/>
                </a:solidFill>
                <a:cs typeface="Arial" charset="0"/>
              </a:rPr>
              <a:t>m</a:t>
            </a:r>
            <a:r>
              <a:rPr lang="en-US" sz="2667" b="1" baseline="-25000" dirty="0">
                <a:solidFill>
                  <a:srgbClr val="C00000"/>
                </a:solidFill>
                <a:cs typeface="Arial" charset="0"/>
              </a:rPr>
              <a:t>A       </a:t>
            </a:r>
            <a:r>
              <a:rPr lang="en-US" sz="2667" b="1" dirty="0">
                <a:solidFill>
                  <a:srgbClr val="C00000"/>
                </a:solidFill>
                <a:cs typeface="Arial" charset="0"/>
              </a:rPr>
              <a:t>=     </a:t>
            </a:r>
            <a:r>
              <a:rPr lang="en-US" sz="2667" b="1" dirty="0" err="1">
                <a:solidFill>
                  <a:srgbClr val="C00000"/>
                </a:solidFill>
                <a:cs typeface="Arial" charset="0"/>
              </a:rPr>
              <a:t>m</a:t>
            </a:r>
            <a:r>
              <a:rPr lang="en-US" sz="2667" b="1" baseline="-25000" dirty="0" err="1">
                <a:solidFill>
                  <a:srgbClr val="C00000"/>
                </a:solidFill>
                <a:cs typeface="Arial" charset="0"/>
              </a:rPr>
              <a:t>B</a:t>
            </a:r>
            <a:r>
              <a:rPr lang="en-US" sz="2667" b="1" baseline="-25000" dirty="0">
                <a:solidFill>
                  <a:srgbClr val="C00000"/>
                </a:solidFill>
                <a:cs typeface="Arial" charset="0"/>
              </a:rPr>
              <a:t>     </a:t>
            </a:r>
            <a:r>
              <a:rPr lang="en-US" sz="2667" b="1" dirty="0">
                <a:solidFill>
                  <a:srgbClr val="C00000"/>
                </a:solidFill>
                <a:cs typeface="Arial" charset="0"/>
              </a:rPr>
              <a:t>+    </a:t>
            </a:r>
            <a:r>
              <a:rPr lang="en-US" sz="2667" b="1" err="1">
                <a:solidFill>
                  <a:srgbClr val="C00000"/>
                </a:solidFill>
                <a:cs typeface="Arial" charset="0"/>
              </a:rPr>
              <a:t>m</a:t>
            </a:r>
            <a:r>
              <a:rPr lang="en-US" sz="2667" b="1" baseline="-25000" err="1">
                <a:solidFill>
                  <a:srgbClr val="C00000"/>
                </a:solidFill>
                <a:cs typeface="Arial" charset="0"/>
              </a:rPr>
              <a:t>C</a:t>
            </a:r>
            <a:r>
              <a:rPr lang="en-US" sz="2667" b="1" baseline="-25000">
                <a:solidFill>
                  <a:srgbClr val="C00000"/>
                </a:solidFill>
                <a:cs typeface="Arial" charset="0"/>
              </a:rPr>
              <a:t>  </a:t>
            </a:r>
            <a:r>
              <a:rPr lang="en-US" sz="2667" b="1" smtClean="0">
                <a:solidFill>
                  <a:srgbClr val="C00000"/>
                </a:solidFill>
                <a:cs typeface="Arial" charset="0"/>
              </a:rPr>
              <a:t>+ m</a:t>
            </a:r>
            <a:r>
              <a:rPr lang="en-US" sz="2667" b="1" baseline="-25000" smtClean="0">
                <a:solidFill>
                  <a:srgbClr val="C00000"/>
                </a:solidFill>
                <a:cs typeface="Arial" charset="0"/>
              </a:rPr>
              <a:t>D</a:t>
            </a:r>
            <a:endParaRPr lang="en-US" sz="2667" b="1" dirty="0">
              <a:solidFill>
                <a:srgbClr val="C00000"/>
              </a:solidFill>
              <a:cs typeface="Arial" charset="0"/>
            </a:endParaRPr>
          </a:p>
        </p:txBody>
      </p:sp>
      <p:sp>
        <p:nvSpPr>
          <p:cNvPr id="11" name="Text Box 16"/>
          <p:cNvSpPr txBox="1">
            <a:spLocks noChangeArrowheads="1"/>
          </p:cNvSpPr>
          <p:nvPr/>
        </p:nvSpPr>
        <p:spPr bwMode="auto">
          <a:xfrm>
            <a:off x="5217624" y="2136391"/>
            <a:ext cx="3806115" cy="2698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35000"/>
              </a:spcBef>
            </a:pPr>
            <a:r>
              <a:rPr lang="en-US" sz="2000" b="1" dirty="0">
                <a:solidFill>
                  <a:srgbClr val="0000FF"/>
                </a:solidFill>
                <a:cs typeface="Arial" charset="0"/>
              </a:rPr>
              <a:t>    </a:t>
            </a:r>
            <a:r>
              <a:rPr lang="en-US" sz="2667" b="1" dirty="0" err="1">
                <a:cs typeface="Arial" charset="0"/>
              </a:rPr>
              <a:t>Nếu</a:t>
            </a:r>
            <a:r>
              <a:rPr lang="en-US" sz="2667" b="1" dirty="0">
                <a:cs typeface="Arial" charset="0"/>
              </a:rPr>
              <a:t> PƯ </a:t>
            </a:r>
            <a:r>
              <a:rPr lang="en-US" sz="2667" b="1" u="sng" dirty="0" err="1">
                <a:solidFill>
                  <a:srgbClr val="0000FF"/>
                </a:solidFill>
                <a:cs typeface="Arial" charset="0"/>
              </a:rPr>
              <a:t>có</a:t>
            </a:r>
            <a:r>
              <a:rPr lang="en-US" sz="2667" b="1" u="sng" dirty="0">
                <a:solidFill>
                  <a:srgbClr val="0000FF"/>
                </a:solidFill>
                <a:cs typeface="Arial" charset="0"/>
              </a:rPr>
              <a:t> n </a:t>
            </a:r>
            <a:r>
              <a:rPr lang="en-US" sz="2667" b="1" u="sng" dirty="0" err="1">
                <a:solidFill>
                  <a:srgbClr val="0000FF"/>
                </a:solidFill>
                <a:cs typeface="Arial" charset="0"/>
              </a:rPr>
              <a:t>chất</a:t>
            </a:r>
            <a:r>
              <a:rPr lang="en-US" sz="2667" b="1" u="sng" dirty="0">
                <a:solidFill>
                  <a:srgbClr val="0000FF"/>
                </a:solidFill>
                <a:cs typeface="Arial" charset="0"/>
              </a:rPr>
              <a:t>,</a:t>
            </a:r>
            <a:r>
              <a:rPr lang="en-US" sz="2667" b="1" dirty="0">
                <a:solidFill>
                  <a:srgbClr val="0000FF"/>
                </a:solidFill>
                <a:cs typeface="Arial" charset="0"/>
              </a:rPr>
              <a:t> </a:t>
            </a:r>
            <a:r>
              <a:rPr lang="en-US" sz="2667" b="1" dirty="0" err="1">
                <a:cs typeface="Arial" charset="0"/>
              </a:rPr>
              <a:t>biết</a:t>
            </a:r>
            <a:r>
              <a:rPr lang="en-US" sz="2667" b="1" dirty="0">
                <a:cs typeface="Arial" charset="0"/>
              </a:rPr>
              <a:t> </a:t>
            </a:r>
            <a:r>
              <a:rPr lang="en-US" sz="2667" b="1" dirty="0" err="1">
                <a:solidFill>
                  <a:srgbClr val="0000FF"/>
                </a:solidFill>
                <a:cs typeface="Arial" charset="0"/>
              </a:rPr>
              <a:t>khối</a:t>
            </a:r>
            <a:r>
              <a:rPr lang="en-US" sz="2667" b="1" dirty="0">
                <a:solidFill>
                  <a:srgbClr val="0000FF"/>
                </a:solidFill>
                <a:cs typeface="Arial" charset="0"/>
              </a:rPr>
              <a:t> </a:t>
            </a:r>
            <a:r>
              <a:rPr lang="en-US" sz="2667" b="1" dirty="0" err="1">
                <a:solidFill>
                  <a:srgbClr val="0000FF"/>
                </a:solidFill>
                <a:cs typeface="Arial" charset="0"/>
              </a:rPr>
              <a:t>lượng</a:t>
            </a:r>
            <a:r>
              <a:rPr lang="en-US" sz="2667" b="1" dirty="0">
                <a:solidFill>
                  <a:srgbClr val="0000FF"/>
                </a:solidFill>
                <a:cs typeface="Arial" charset="0"/>
              </a:rPr>
              <a:t> </a:t>
            </a:r>
            <a:r>
              <a:rPr lang="en-US" sz="2667" b="1" dirty="0" err="1">
                <a:solidFill>
                  <a:srgbClr val="0000FF"/>
                </a:solidFill>
                <a:cs typeface="Arial" charset="0"/>
              </a:rPr>
              <a:t>của</a:t>
            </a:r>
            <a:r>
              <a:rPr lang="en-US" sz="2667" b="1" dirty="0">
                <a:solidFill>
                  <a:srgbClr val="0000FF"/>
                </a:solidFill>
                <a:cs typeface="Arial" charset="0"/>
              </a:rPr>
              <a:t> (n-1) </a:t>
            </a:r>
            <a:r>
              <a:rPr lang="en-US" sz="2667" b="1" dirty="0" err="1">
                <a:cs typeface="Arial" charset="0"/>
              </a:rPr>
              <a:t>chất</a:t>
            </a:r>
            <a:r>
              <a:rPr lang="en-US" sz="2667" b="1" dirty="0">
                <a:cs typeface="Arial" charset="0"/>
              </a:rPr>
              <a:t> </a:t>
            </a:r>
          </a:p>
          <a:p>
            <a:pPr eaLnBrk="1" hangingPunct="1">
              <a:spcBef>
                <a:spcPct val="35000"/>
              </a:spcBef>
            </a:pPr>
            <a:r>
              <a:rPr lang="en-US" sz="2667" b="1" dirty="0">
                <a:solidFill>
                  <a:srgbClr val="C00000"/>
                </a:solidFill>
                <a:cs typeface="Arial" charset="0"/>
              </a:rPr>
              <a:t>=&gt;</a:t>
            </a:r>
            <a:r>
              <a:rPr lang="en-US" sz="2667" b="1" dirty="0" err="1">
                <a:solidFill>
                  <a:srgbClr val="C00000"/>
                </a:solidFill>
                <a:cs typeface="Arial" charset="0"/>
              </a:rPr>
              <a:t>Tìm</a:t>
            </a:r>
            <a:r>
              <a:rPr lang="en-US" sz="2667" b="1" dirty="0">
                <a:solidFill>
                  <a:srgbClr val="C00000"/>
                </a:solidFill>
                <a:cs typeface="Arial" charset="0"/>
              </a:rPr>
              <a:t> </a:t>
            </a:r>
            <a:r>
              <a:rPr lang="en-US" sz="2667" b="1" dirty="0" err="1">
                <a:solidFill>
                  <a:srgbClr val="C00000"/>
                </a:solidFill>
                <a:cs typeface="Arial" charset="0"/>
              </a:rPr>
              <a:t>được</a:t>
            </a:r>
            <a:r>
              <a:rPr lang="en-US" sz="2667" b="1" dirty="0">
                <a:solidFill>
                  <a:srgbClr val="C00000"/>
                </a:solidFill>
                <a:cs typeface="Arial" charset="0"/>
              </a:rPr>
              <a:t> </a:t>
            </a:r>
            <a:r>
              <a:rPr lang="en-US" sz="2667" b="1" u="sng" dirty="0" err="1">
                <a:solidFill>
                  <a:srgbClr val="0000FF"/>
                </a:solidFill>
                <a:cs typeface="Arial" charset="0"/>
              </a:rPr>
              <a:t>khối</a:t>
            </a:r>
            <a:r>
              <a:rPr lang="en-US" sz="2667" b="1" u="sng" dirty="0">
                <a:solidFill>
                  <a:srgbClr val="0000FF"/>
                </a:solidFill>
                <a:cs typeface="Arial" charset="0"/>
              </a:rPr>
              <a:t> </a:t>
            </a:r>
            <a:r>
              <a:rPr lang="en-US" sz="2667" b="1" u="sng" dirty="0" err="1">
                <a:solidFill>
                  <a:srgbClr val="0000FF"/>
                </a:solidFill>
                <a:cs typeface="Arial" charset="0"/>
              </a:rPr>
              <a:t>lượng</a:t>
            </a:r>
            <a:r>
              <a:rPr lang="en-US" sz="2667" b="1" u="sng" dirty="0">
                <a:solidFill>
                  <a:srgbClr val="0000FF"/>
                </a:solidFill>
                <a:cs typeface="Arial" charset="0"/>
              </a:rPr>
              <a:t> </a:t>
            </a:r>
            <a:r>
              <a:rPr lang="en-US" sz="2667" b="1" u="sng" dirty="0" err="1">
                <a:solidFill>
                  <a:srgbClr val="0000FF"/>
                </a:solidFill>
                <a:cs typeface="Arial" charset="0"/>
              </a:rPr>
              <a:t>của</a:t>
            </a:r>
            <a:r>
              <a:rPr lang="en-US" sz="2667" b="1" u="sng" dirty="0">
                <a:solidFill>
                  <a:srgbClr val="0000FF"/>
                </a:solidFill>
                <a:cs typeface="Arial" charset="0"/>
              </a:rPr>
              <a:t> </a:t>
            </a:r>
            <a:r>
              <a:rPr lang="en-US" sz="2667" b="1" u="sng" dirty="0" err="1">
                <a:solidFill>
                  <a:srgbClr val="0000FF"/>
                </a:solidFill>
                <a:cs typeface="Arial" charset="0"/>
              </a:rPr>
              <a:t>chất</a:t>
            </a:r>
            <a:r>
              <a:rPr lang="en-US" sz="2667" b="1" u="sng" dirty="0">
                <a:solidFill>
                  <a:srgbClr val="0000FF"/>
                </a:solidFill>
                <a:cs typeface="Arial" charset="0"/>
              </a:rPr>
              <a:t> </a:t>
            </a:r>
            <a:r>
              <a:rPr lang="en-US" sz="2667" b="1" u="sng" dirty="0" err="1">
                <a:solidFill>
                  <a:srgbClr val="0000FF"/>
                </a:solidFill>
                <a:cs typeface="Arial" charset="0"/>
              </a:rPr>
              <a:t>còn</a:t>
            </a:r>
            <a:r>
              <a:rPr lang="en-US" sz="2667" b="1" u="sng" dirty="0">
                <a:solidFill>
                  <a:srgbClr val="0000FF"/>
                </a:solidFill>
                <a:cs typeface="Arial" charset="0"/>
              </a:rPr>
              <a:t> </a:t>
            </a:r>
            <a:r>
              <a:rPr lang="en-US" sz="2667" b="1" u="sng" dirty="0" err="1">
                <a:solidFill>
                  <a:srgbClr val="0000FF"/>
                </a:solidFill>
                <a:cs typeface="Arial" charset="0"/>
              </a:rPr>
              <a:t>lại</a:t>
            </a:r>
            <a:endParaRPr lang="en-US" sz="2667" b="1" u="sng" dirty="0">
              <a:solidFill>
                <a:srgbClr val="0000FF"/>
              </a:solidFill>
              <a:cs typeface="Arial" charset="0"/>
            </a:endParaRPr>
          </a:p>
        </p:txBody>
      </p:sp>
      <p:sp>
        <p:nvSpPr>
          <p:cNvPr id="12" name="Rectangle 11"/>
          <p:cNvSpPr/>
          <p:nvPr/>
        </p:nvSpPr>
        <p:spPr>
          <a:xfrm>
            <a:off x="5336541" y="357696"/>
            <a:ext cx="3116580" cy="584775"/>
          </a:xfrm>
          <a:prstGeom prst="rect">
            <a:avLst/>
          </a:prstGeom>
        </p:spPr>
        <p:txBody>
          <a:bodyPr wrap="square">
            <a:spAutoFit/>
          </a:bodyPr>
          <a:lstStyle/>
          <a:p>
            <a:pPr>
              <a:spcBef>
                <a:spcPct val="50000"/>
              </a:spcBef>
            </a:pPr>
            <a:r>
              <a:rPr lang="en-US" sz="3200" b="1" dirty="0">
                <a:solidFill>
                  <a:srgbClr val="C00000"/>
                </a:solidFill>
                <a:cs typeface="Arial" charset="0"/>
              </a:rPr>
              <a:t>m</a:t>
            </a:r>
            <a:r>
              <a:rPr lang="en-US" sz="3200" b="1" baseline="-25000" dirty="0">
                <a:solidFill>
                  <a:srgbClr val="C00000"/>
                </a:solidFill>
                <a:cs typeface="Arial" charset="0"/>
              </a:rPr>
              <a:t>A </a:t>
            </a:r>
            <a:r>
              <a:rPr lang="en-US" sz="3200" b="1" dirty="0">
                <a:solidFill>
                  <a:srgbClr val="C00000"/>
                </a:solidFill>
                <a:cs typeface="Arial" charset="0"/>
              </a:rPr>
              <a:t>=?                                            </a:t>
            </a:r>
            <a:endParaRPr lang="en-US" sz="3200" b="1" baseline="-25000" dirty="0">
              <a:solidFill>
                <a:srgbClr val="C00000"/>
              </a:solidFill>
              <a:cs typeface="Arial" charset="0"/>
            </a:endParaRPr>
          </a:p>
        </p:txBody>
      </p:sp>
      <p:sp>
        <p:nvSpPr>
          <p:cNvPr id="13" name="Right Brace 12"/>
          <p:cNvSpPr/>
          <p:nvPr/>
        </p:nvSpPr>
        <p:spPr>
          <a:xfrm>
            <a:off x="4737341" y="1019415"/>
            <a:ext cx="480283" cy="3010179"/>
          </a:xfrm>
          <a:prstGeom prst="righ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4" name="Right Arrow 13"/>
          <p:cNvSpPr/>
          <p:nvPr/>
        </p:nvSpPr>
        <p:spPr>
          <a:xfrm>
            <a:off x="4853717" y="490045"/>
            <a:ext cx="480283" cy="26416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362404" y="850137"/>
            <a:ext cx="3621504" cy="584775"/>
          </a:xfrm>
          <a:prstGeom prst="rect">
            <a:avLst/>
          </a:prstGeom>
        </p:spPr>
        <p:txBody>
          <a:bodyPr wrap="none">
            <a:spAutoFit/>
          </a:bodyPr>
          <a:lstStyle/>
          <a:p>
            <a:pPr>
              <a:spcBef>
                <a:spcPct val="50000"/>
              </a:spcBef>
            </a:pPr>
            <a:r>
              <a:rPr lang="en-US" sz="3200" b="1" dirty="0">
                <a:solidFill>
                  <a:srgbClr val="C00000"/>
                </a:solidFill>
                <a:cs typeface="Arial" charset="0"/>
              </a:rPr>
              <a:t>m</a:t>
            </a:r>
            <a:r>
              <a:rPr lang="en-US" sz="3200" b="1" baseline="-25000" dirty="0">
                <a:solidFill>
                  <a:srgbClr val="C00000"/>
                </a:solidFill>
                <a:cs typeface="Arial" charset="0"/>
              </a:rPr>
              <a:t>A</a:t>
            </a:r>
            <a:r>
              <a:rPr lang="en-US" sz="3200" b="1" dirty="0">
                <a:solidFill>
                  <a:srgbClr val="C00000"/>
                </a:solidFill>
                <a:cs typeface="Arial" charset="0"/>
              </a:rPr>
              <a:t>= </a:t>
            </a:r>
            <a:r>
              <a:rPr lang="en-US" sz="3200" b="1" dirty="0" err="1">
                <a:solidFill>
                  <a:srgbClr val="C00000"/>
                </a:solidFill>
                <a:cs typeface="Arial" charset="0"/>
              </a:rPr>
              <a:t>m</a:t>
            </a:r>
            <a:r>
              <a:rPr lang="en-US" sz="3200" b="1" baseline="-25000" dirty="0" err="1">
                <a:solidFill>
                  <a:srgbClr val="C00000"/>
                </a:solidFill>
                <a:cs typeface="Arial" charset="0"/>
              </a:rPr>
              <a:t>C</a:t>
            </a:r>
            <a:r>
              <a:rPr lang="en-US" sz="3200" b="1" dirty="0">
                <a:solidFill>
                  <a:srgbClr val="C00000"/>
                </a:solidFill>
                <a:cs typeface="Arial" charset="0"/>
              </a:rPr>
              <a:t> + </a:t>
            </a:r>
            <a:r>
              <a:rPr lang="en-US" sz="3200" b="1" dirty="0" err="1">
                <a:solidFill>
                  <a:srgbClr val="C00000"/>
                </a:solidFill>
                <a:cs typeface="Arial" charset="0"/>
              </a:rPr>
              <a:t>m</a:t>
            </a:r>
            <a:r>
              <a:rPr lang="en-US" sz="3200" b="1" baseline="-25000" dirty="0" err="1">
                <a:solidFill>
                  <a:srgbClr val="C00000"/>
                </a:solidFill>
                <a:cs typeface="Arial" charset="0"/>
              </a:rPr>
              <a:t>D</a:t>
            </a:r>
            <a:r>
              <a:rPr lang="en-US" sz="3200" b="1" dirty="0">
                <a:solidFill>
                  <a:srgbClr val="C00000"/>
                </a:solidFill>
                <a:cs typeface="Arial" charset="0"/>
              </a:rPr>
              <a:t> - </a:t>
            </a:r>
            <a:r>
              <a:rPr lang="en-US" sz="3200" b="1" dirty="0" err="1">
                <a:solidFill>
                  <a:srgbClr val="C00000"/>
                </a:solidFill>
                <a:cs typeface="Arial" charset="0"/>
              </a:rPr>
              <a:t>m</a:t>
            </a:r>
            <a:r>
              <a:rPr lang="en-US" sz="3200" b="1" baseline="-25000" dirty="0" err="1">
                <a:solidFill>
                  <a:srgbClr val="C00000"/>
                </a:solidFill>
                <a:cs typeface="Arial" charset="0"/>
              </a:rPr>
              <a:t>B</a:t>
            </a:r>
            <a:endParaRPr lang="en-US" sz="3200" b="1" baseline="-25000" dirty="0">
              <a:solidFill>
                <a:srgbClr val="C00000"/>
              </a:solidFill>
              <a:cs typeface="Arial" charset="0"/>
            </a:endParaRPr>
          </a:p>
        </p:txBody>
      </p:sp>
    </p:spTree>
    <p:extLst>
      <p:ext uri="{BB962C8B-B14F-4D97-AF65-F5344CB8AC3E}">
        <p14:creationId xmlns:p14="http://schemas.microsoft.com/office/powerpoint/2010/main" val="13750258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arn(inVertical)">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arn(inVertical)">
                                      <p:cBhvr>
                                        <p:cTn id="4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P spid="9" grpId="0"/>
      <p:bldP spid="10" grpId="0"/>
      <p:bldP spid="11" grpId="0"/>
      <p:bldP spid="13" grpId="0" animBg="1"/>
      <p:bldP spid="14" grpId="0" animBg="1"/>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21670" y="599007"/>
            <a:ext cx="8763000" cy="4524315"/>
          </a:xfrm>
          <a:prstGeom prst="rect">
            <a:avLst/>
          </a:prstGeom>
          <a:noFill/>
          <a:ln w="9525">
            <a:solidFill>
              <a:srgbClr val="0000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smtClean="0"/>
              <a:t>Nhóm </a:t>
            </a:r>
            <a:r>
              <a:rPr lang="en-US" sz="2400"/>
              <a:t>1,2: Trong phản ứng hóa học ở thí nghiệm trên cho Barium clorine (BaCl</a:t>
            </a:r>
            <a:r>
              <a:rPr lang="en-US" sz="2400" baseline="-25000"/>
              <a:t>2</a:t>
            </a:r>
            <a:r>
              <a:rPr lang="en-US" sz="2400"/>
              <a:t>) và Sodium sulfate (Na</a:t>
            </a:r>
            <a:r>
              <a:rPr lang="en-US" sz="2400" baseline="-25000"/>
              <a:t>2</a:t>
            </a:r>
            <a:r>
              <a:rPr lang="en-US" sz="2400"/>
              <a:t>SO</a:t>
            </a:r>
            <a:r>
              <a:rPr lang="en-US" sz="2400" baseline="-25000"/>
              <a:t>4</a:t>
            </a:r>
            <a:r>
              <a:rPr lang="en-US" sz="2400"/>
              <a:t>) đã tham gia phản ứng lần lượt là 20,8 gam và 14,2 gam; khối lượng Barium sulfate (BaSO</a:t>
            </a:r>
            <a:r>
              <a:rPr lang="en-US" sz="2400" baseline="-25000"/>
              <a:t>4</a:t>
            </a:r>
            <a:r>
              <a:rPr lang="en-US" sz="2400"/>
              <a:t>) tạo thành là 23,3 gam.</a:t>
            </a:r>
          </a:p>
          <a:p>
            <a:r>
              <a:rPr lang="en-US" sz="2400"/>
              <a:t>a/ Viết PT chữ của phản ứng</a:t>
            </a:r>
          </a:p>
          <a:p>
            <a:r>
              <a:rPr lang="en-US" sz="2400"/>
              <a:t>b/ Tính khối lượng của Sodium clorine (NaCl) tạo thành?</a:t>
            </a:r>
          </a:p>
          <a:p>
            <a:r>
              <a:rPr lang="en-US" sz="2400"/>
              <a:t>Nhóm 3,4: Nung đá vôi CaCO</a:t>
            </a:r>
            <a:r>
              <a:rPr lang="en-US" sz="2400" baseline="-25000"/>
              <a:t>3</a:t>
            </a:r>
            <a:r>
              <a:rPr lang="en-US" sz="2400"/>
              <a:t> (có thành phần chính là Calcium Carbonate) người ta thu được 112kg CaO Calcium oxide (vôi sống) và 88 kg khí Carbon dioxide (CO</a:t>
            </a:r>
            <a:r>
              <a:rPr lang="en-US" sz="2400" baseline="-25000"/>
              <a:t>2</a:t>
            </a:r>
            <a:r>
              <a:rPr lang="en-US" sz="2400"/>
              <a:t>).</a:t>
            </a:r>
            <a:r>
              <a:rPr lang="vi-VN" sz="2400"/>
              <a:t> </a:t>
            </a:r>
            <a:endParaRPr lang="en-US" sz="2400"/>
          </a:p>
          <a:p>
            <a:r>
              <a:rPr lang="en-US" sz="2400"/>
              <a:t>a/ Viết PT chữ của phản ứng?</a:t>
            </a:r>
          </a:p>
          <a:p>
            <a:r>
              <a:rPr lang="en-US" sz="2400"/>
              <a:t>b/ Tính khối lượng của Calcium Carbonate CaCO</a:t>
            </a:r>
            <a:r>
              <a:rPr lang="en-US" sz="2400" baseline="-25000"/>
              <a:t>3</a:t>
            </a:r>
            <a:r>
              <a:rPr lang="en-US" sz="2400"/>
              <a:t> đã phản ứng?</a:t>
            </a:r>
            <a:endParaRPr lang="en-US" sz="2400">
              <a:solidFill>
                <a:srgbClr val="1E1C11"/>
              </a:solidFill>
              <a:latin typeface="Times New Roman" pitchFamily="18" charset="0"/>
              <a:cs typeface="Times New Roman" pitchFamily="18" charset="0"/>
            </a:endParaRPr>
          </a:p>
        </p:txBody>
      </p:sp>
      <p:grpSp>
        <p:nvGrpSpPr>
          <p:cNvPr id="7" name="Group 4"/>
          <p:cNvGrpSpPr>
            <a:grpSpLocks/>
          </p:cNvGrpSpPr>
          <p:nvPr/>
        </p:nvGrpSpPr>
        <p:grpSpPr bwMode="auto">
          <a:xfrm>
            <a:off x="2320633" y="24020"/>
            <a:ext cx="4565073" cy="522685"/>
            <a:chOff x="0" y="0"/>
            <a:chExt cx="9512334" cy="1473273"/>
          </a:xfrm>
        </p:grpSpPr>
        <p:grpSp>
          <p:nvGrpSpPr>
            <p:cNvPr id="8" name="Group 5"/>
            <p:cNvGrpSpPr>
              <a:grpSpLocks/>
            </p:cNvGrpSpPr>
            <p:nvPr/>
          </p:nvGrpSpPr>
          <p:grpSpPr bwMode="auto">
            <a:xfrm>
              <a:off x="0" y="0"/>
              <a:ext cx="9512334" cy="1473273"/>
              <a:chOff x="0" y="0"/>
              <a:chExt cx="21226740" cy="3287604"/>
            </a:xfrm>
          </p:grpSpPr>
          <p:sp>
            <p:nvSpPr>
              <p:cNvPr id="10"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9"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2</a:t>
              </a:r>
              <a:endParaRPr lang="vi-VN" altLang="en-US" sz="2000" b="1">
                <a:cs typeface="Times New Roman" panose="02020603050405020304" pitchFamily="18" charset="0"/>
              </a:endParaRPr>
            </a:p>
          </p:txBody>
        </p:sp>
      </p:grpSp>
    </p:spTree>
    <p:extLst>
      <p:ext uri="{BB962C8B-B14F-4D97-AF65-F5344CB8AC3E}">
        <p14:creationId xmlns:p14="http://schemas.microsoft.com/office/powerpoint/2010/main" val="4074481283"/>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13148" y="112396"/>
            <a:ext cx="25931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2400" b="1" smtClean="0">
                <a:solidFill>
                  <a:srgbClr val="FF0000"/>
                </a:solidFill>
                <a:latin typeface="Times New Roman" pitchFamily="18" charset="0"/>
              </a:rPr>
              <a:t>Luyện tập:</a:t>
            </a:r>
            <a:endParaRPr lang="en-US" sz="2400" b="1">
              <a:solidFill>
                <a:srgbClr val="FF0000"/>
              </a:solidFill>
              <a:latin typeface="Times New Roman" pitchFamily="18" charset="0"/>
            </a:endParaRPr>
          </a:p>
        </p:txBody>
      </p:sp>
      <p:sp>
        <p:nvSpPr>
          <p:cNvPr id="6" name="Text Box 5"/>
          <p:cNvSpPr txBox="1">
            <a:spLocks noChangeArrowheads="1"/>
          </p:cNvSpPr>
          <p:nvPr/>
        </p:nvSpPr>
        <p:spPr bwMode="auto">
          <a:xfrm>
            <a:off x="630381" y="505629"/>
            <a:ext cx="721129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r>
              <a:rPr lang="en-US" sz="2000"/>
              <a:t>  </a:t>
            </a:r>
            <a:r>
              <a:rPr lang="en-US" sz="2000" smtClean="0"/>
              <a:t> </a:t>
            </a:r>
            <a:r>
              <a:rPr lang="en-US" sz="2000"/>
              <a:t>Trong phản ứng hóa học ở thí nghiệm trên cho Barium clorine (BaCl</a:t>
            </a:r>
            <a:r>
              <a:rPr lang="en-US" sz="2000" baseline="-25000"/>
              <a:t>2</a:t>
            </a:r>
            <a:r>
              <a:rPr lang="en-US" sz="2000"/>
              <a:t>) và Sodium sulfate (Na</a:t>
            </a:r>
            <a:r>
              <a:rPr lang="en-US" sz="2000" baseline="-25000"/>
              <a:t>2</a:t>
            </a:r>
            <a:r>
              <a:rPr lang="en-US" sz="2000"/>
              <a:t>SO</a:t>
            </a:r>
            <a:r>
              <a:rPr lang="en-US" sz="2000" baseline="-25000"/>
              <a:t>4</a:t>
            </a:r>
            <a:r>
              <a:rPr lang="en-US" sz="2000"/>
              <a:t>) đã tham gia phản ứng lần lượt là 20,8 gam và 14,2 gam; khối lượng Barium sulfate (BaSO</a:t>
            </a:r>
            <a:r>
              <a:rPr lang="en-US" sz="2000" baseline="-25000"/>
              <a:t>4</a:t>
            </a:r>
            <a:r>
              <a:rPr lang="en-US" sz="2000"/>
              <a:t>) tạo thành là 23,3 </a:t>
            </a:r>
            <a:r>
              <a:rPr lang="en-US" sz="2000" smtClean="0"/>
              <a:t>gama</a:t>
            </a:r>
          </a:p>
          <a:p>
            <a:r>
              <a:rPr lang="en-US" sz="2000"/>
              <a:t>a</a:t>
            </a:r>
            <a:r>
              <a:rPr lang="en-US" sz="2000" smtClean="0"/>
              <a:t>/ </a:t>
            </a:r>
            <a:r>
              <a:rPr lang="en-US" sz="2000"/>
              <a:t>Viết PT chữ của phản ứng</a:t>
            </a:r>
          </a:p>
          <a:p>
            <a:r>
              <a:rPr lang="en-US" sz="2000"/>
              <a:t>b/ Tính khối lượng của Sodium clorine (NaCl) tạo thành</a:t>
            </a:r>
            <a:r>
              <a:rPr lang="en-US" sz="2000" smtClean="0"/>
              <a:t>?</a:t>
            </a:r>
            <a:endParaRPr lang="en-US" sz="2000"/>
          </a:p>
        </p:txBody>
      </p:sp>
      <p:sp>
        <p:nvSpPr>
          <p:cNvPr id="7" name="Text Box 6"/>
          <p:cNvSpPr txBox="1">
            <a:spLocks noChangeArrowheads="1"/>
          </p:cNvSpPr>
          <p:nvPr/>
        </p:nvSpPr>
        <p:spPr bwMode="auto">
          <a:xfrm>
            <a:off x="5112544" y="2680097"/>
            <a:ext cx="18359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1800" b="1" u="sng">
                <a:solidFill>
                  <a:srgbClr val="FF0000"/>
                </a:solidFill>
                <a:latin typeface="Times New Roman" pitchFamily="18" charset="0"/>
              </a:rPr>
              <a:t>Bài làm</a:t>
            </a:r>
          </a:p>
        </p:txBody>
      </p:sp>
      <p:sp>
        <p:nvSpPr>
          <p:cNvPr id="8" name="Rectangle 7"/>
          <p:cNvSpPr>
            <a:spLocks noChangeArrowheads="1"/>
          </p:cNvSpPr>
          <p:nvPr/>
        </p:nvSpPr>
        <p:spPr bwMode="auto">
          <a:xfrm>
            <a:off x="3330179" y="3003948"/>
            <a:ext cx="4374356" cy="80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pPr>
            <a:r>
              <a:rPr lang="en-US" sz="1350" b="1" i="1">
                <a:solidFill>
                  <a:srgbClr val="003399"/>
                </a:solidFill>
                <a:latin typeface="Times New Roman" pitchFamily="18" charset="0"/>
              </a:rPr>
              <a:t>	</a:t>
            </a:r>
            <a:r>
              <a:rPr lang="en-US" sz="1500" b="1" i="1">
                <a:solidFill>
                  <a:srgbClr val="003399"/>
                </a:solidFill>
                <a:latin typeface="Times New Roman" pitchFamily="18" charset="0"/>
              </a:rPr>
              <a:t>*</a:t>
            </a:r>
            <a:r>
              <a:rPr lang="en-US" sz="1500">
                <a:latin typeface="Times New Roman" pitchFamily="18" charset="0"/>
              </a:rPr>
              <a:t> Theo định luật bảo toàn khối lượng ta có: </a:t>
            </a:r>
          </a:p>
          <a:p>
            <a:pPr eaLnBrk="1" hangingPunct="1">
              <a:spcBef>
                <a:spcPct val="50000"/>
              </a:spcBef>
            </a:pPr>
            <a:r>
              <a:rPr lang="en-US" sz="1500" b="1" i="1">
                <a:solidFill>
                  <a:srgbClr val="003399"/>
                </a:solidFill>
                <a:latin typeface="Times New Roman" pitchFamily="18" charset="0"/>
              </a:rPr>
              <a:t>                       </a:t>
            </a:r>
            <a:r>
              <a:rPr lang="en-US" sz="2100" b="1" i="1">
                <a:solidFill>
                  <a:srgbClr val="003399"/>
                </a:solidFill>
                <a:latin typeface="Times New Roman" pitchFamily="18" charset="0"/>
              </a:rPr>
              <a:t>m</a:t>
            </a:r>
            <a:r>
              <a:rPr lang="en-US" sz="1050" b="1" i="1">
                <a:solidFill>
                  <a:srgbClr val="003399"/>
                </a:solidFill>
                <a:latin typeface="Times New Roman" pitchFamily="18" charset="0"/>
              </a:rPr>
              <a:t>BaCl</a:t>
            </a:r>
            <a:r>
              <a:rPr lang="en-US" sz="1050" b="1" i="1" baseline="-25000">
                <a:solidFill>
                  <a:srgbClr val="003399"/>
                </a:solidFill>
                <a:latin typeface="Times New Roman" pitchFamily="18" charset="0"/>
              </a:rPr>
              <a:t>2</a:t>
            </a:r>
            <a:r>
              <a:rPr lang="en-US" sz="1500" b="1" i="1">
                <a:solidFill>
                  <a:srgbClr val="003399"/>
                </a:solidFill>
                <a:latin typeface="Times New Roman" pitchFamily="18" charset="0"/>
              </a:rPr>
              <a:t>+ </a:t>
            </a:r>
            <a:r>
              <a:rPr lang="en-US" sz="2100" b="1" i="1">
                <a:solidFill>
                  <a:srgbClr val="003399"/>
                </a:solidFill>
                <a:latin typeface="Times New Roman" pitchFamily="18" charset="0"/>
              </a:rPr>
              <a:t>m</a:t>
            </a:r>
            <a:r>
              <a:rPr lang="en-US" sz="1050" b="1" i="1">
                <a:solidFill>
                  <a:srgbClr val="003399"/>
                </a:solidFill>
                <a:latin typeface="Times New Roman" pitchFamily="18" charset="0"/>
              </a:rPr>
              <a:t>Na</a:t>
            </a:r>
            <a:r>
              <a:rPr lang="en-US" sz="1050" b="1" i="1" baseline="-25000">
                <a:solidFill>
                  <a:srgbClr val="003399"/>
                </a:solidFill>
                <a:latin typeface="Times New Roman" pitchFamily="18" charset="0"/>
              </a:rPr>
              <a:t>2</a:t>
            </a:r>
            <a:r>
              <a:rPr lang="en-US" sz="1050" b="1" i="1">
                <a:solidFill>
                  <a:srgbClr val="003399"/>
                </a:solidFill>
                <a:latin typeface="Times New Roman" pitchFamily="18" charset="0"/>
              </a:rPr>
              <a:t>SO</a:t>
            </a:r>
            <a:r>
              <a:rPr lang="en-US" sz="1050" b="1" i="1" baseline="-25000">
                <a:solidFill>
                  <a:srgbClr val="003399"/>
                </a:solidFill>
                <a:latin typeface="Times New Roman" pitchFamily="18" charset="0"/>
              </a:rPr>
              <a:t>4</a:t>
            </a:r>
            <a:r>
              <a:rPr lang="en-US" sz="1500" b="1" i="1">
                <a:solidFill>
                  <a:srgbClr val="003399"/>
                </a:solidFill>
                <a:latin typeface="Times New Roman" pitchFamily="18" charset="0"/>
              </a:rPr>
              <a:t>  </a:t>
            </a:r>
            <a:r>
              <a:rPr lang="en-US" sz="1500" b="1" i="1">
                <a:solidFill>
                  <a:srgbClr val="003399"/>
                </a:solidFill>
                <a:latin typeface="Times New Roman" pitchFamily="18" charset="0"/>
                <a:sym typeface="Wingdings 3" pitchFamily="18" charset="2"/>
              </a:rPr>
              <a:t>=  </a:t>
            </a:r>
            <a:r>
              <a:rPr lang="en-US" sz="2100" b="1" i="1">
                <a:solidFill>
                  <a:srgbClr val="003399"/>
                </a:solidFill>
                <a:latin typeface="Times New Roman" pitchFamily="18" charset="0"/>
                <a:sym typeface="Wingdings 3" pitchFamily="18" charset="2"/>
              </a:rPr>
              <a:t>m</a:t>
            </a:r>
            <a:r>
              <a:rPr lang="en-US" sz="1050" b="1" i="1">
                <a:solidFill>
                  <a:srgbClr val="003399"/>
                </a:solidFill>
                <a:latin typeface="Times New Roman" pitchFamily="18" charset="0"/>
                <a:sym typeface="Wingdings 3" pitchFamily="18" charset="2"/>
              </a:rPr>
              <a:t>BaSO</a:t>
            </a:r>
            <a:r>
              <a:rPr lang="en-US" sz="1050" b="1" i="1" baseline="-25000">
                <a:solidFill>
                  <a:srgbClr val="003399"/>
                </a:solidFill>
                <a:latin typeface="Times New Roman" pitchFamily="18" charset="0"/>
                <a:sym typeface="Wingdings 3" pitchFamily="18" charset="2"/>
              </a:rPr>
              <a:t>4</a:t>
            </a:r>
            <a:r>
              <a:rPr lang="en-US" sz="1050" b="1" i="1">
                <a:solidFill>
                  <a:srgbClr val="003399"/>
                </a:solidFill>
                <a:latin typeface="Times New Roman" pitchFamily="18" charset="0"/>
                <a:sym typeface="Wingdings 3" pitchFamily="18" charset="2"/>
              </a:rPr>
              <a:t> </a:t>
            </a:r>
            <a:r>
              <a:rPr lang="en-US" sz="1500" b="1" i="1">
                <a:solidFill>
                  <a:srgbClr val="003399"/>
                </a:solidFill>
                <a:latin typeface="Times New Roman" pitchFamily="18" charset="0"/>
                <a:sym typeface="Wingdings 3" pitchFamily="18" charset="2"/>
              </a:rPr>
              <a:t>+ </a:t>
            </a:r>
            <a:r>
              <a:rPr lang="en-US" sz="2100" b="1" i="1">
                <a:solidFill>
                  <a:srgbClr val="003399"/>
                </a:solidFill>
                <a:latin typeface="Times New Roman" pitchFamily="18" charset="0"/>
                <a:sym typeface="Wingdings 3" pitchFamily="18" charset="2"/>
              </a:rPr>
              <a:t>m</a:t>
            </a:r>
            <a:r>
              <a:rPr lang="en-US" sz="1050" b="1" i="1">
                <a:solidFill>
                  <a:srgbClr val="003399"/>
                </a:solidFill>
                <a:latin typeface="Times New Roman" pitchFamily="18" charset="0"/>
                <a:sym typeface="Wingdings 3" pitchFamily="18" charset="2"/>
              </a:rPr>
              <a:t>NaCl</a:t>
            </a:r>
            <a:endParaRPr lang="en-US" sz="1500" b="1" i="1" baseline="-25000">
              <a:solidFill>
                <a:srgbClr val="003399"/>
              </a:solidFill>
              <a:latin typeface="Times New Roman" pitchFamily="18" charset="0"/>
              <a:sym typeface="Wingdings 3" pitchFamily="18" charset="2"/>
            </a:endParaRPr>
          </a:p>
        </p:txBody>
      </p:sp>
      <p:sp>
        <p:nvSpPr>
          <p:cNvPr id="9" name="Text Box 9"/>
          <p:cNvSpPr txBox="1">
            <a:spLocks noChangeArrowheads="1"/>
          </p:cNvSpPr>
          <p:nvPr/>
        </p:nvSpPr>
        <p:spPr bwMode="auto">
          <a:xfrm>
            <a:off x="3006329" y="3759994"/>
            <a:ext cx="469820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spcBef>
                <a:spcPct val="50000"/>
              </a:spcBef>
            </a:pPr>
            <a:r>
              <a:rPr lang="en-US" sz="1350">
                <a:latin typeface="Times New Roman" pitchFamily="18" charset="0"/>
              </a:rPr>
              <a:t>                        </a:t>
            </a:r>
            <a:r>
              <a:rPr lang="en-US" sz="1350">
                <a:latin typeface="Times New Roman" pitchFamily="18" charset="0"/>
                <a:sym typeface="Wingdings" pitchFamily="2" charset="2"/>
              </a:rPr>
              <a:t>&lt; = &gt;</a:t>
            </a:r>
            <a:r>
              <a:rPr lang="en-US" sz="1350">
                <a:latin typeface="Times New Roman" pitchFamily="18" charset="0"/>
              </a:rPr>
              <a:t> </a:t>
            </a:r>
            <a:r>
              <a:rPr lang="en-US" sz="1500" smtClean="0">
                <a:latin typeface="Times New Roman" pitchFamily="18" charset="0"/>
              </a:rPr>
              <a:t>20,8      </a:t>
            </a:r>
            <a:r>
              <a:rPr lang="en-US" sz="1500">
                <a:latin typeface="Times New Roman" pitchFamily="18" charset="0"/>
              </a:rPr>
              <a:t>+     </a:t>
            </a:r>
            <a:r>
              <a:rPr lang="en-US" sz="1500" smtClean="0">
                <a:latin typeface="Times New Roman" pitchFamily="18" charset="0"/>
              </a:rPr>
              <a:t>14,2 =  23,3 + </a:t>
            </a:r>
            <a:r>
              <a:rPr lang="en-US" sz="2400" smtClean="0">
                <a:latin typeface="Times New Roman" pitchFamily="18" charset="0"/>
              </a:rPr>
              <a:t>m</a:t>
            </a:r>
            <a:r>
              <a:rPr lang="en-US" sz="1050" smtClean="0">
                <a:latin typeface="Times New Roman" pitchFamily="18" charset="0"/>
              </a:rPr>
              <a:t>NaCl </a:t>
            </a:r>
            <a:r>
              <a:rPr lang="en-US" sz="1500" smtClean="0">
                <a:latin typeface="Times New Roman" pitchFamily="18" charset="0"/>
              </a:rPr>
              <a:t>    </a:t>
            </a:r>
            <a:endParaRPr lang="en-US" sz="1500">
              <a:latin typeface="Times New Roman" pitchFamily="18" charset="0"/>
            </a:endParaRPr>
          </a:p>
        </p:txBody>
      </p:sp>
      <p:sp>
        <p:nvSpPr>
          <p:cNvPr id="10" name="Text Box 12"/>
          <p:cNvSpPr txBox="1">
            <a:spLocks noChangeArrowheads="1"/>
          </p:cNvSpPr>
          <p:nvPr/>
        </p:nvSpPr>
        <p:spPr bwMode="auto">
          <a:xfrm>
            <a:off x="3168254" y="4083844"/>
            <a:ext cx="55078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1800"/>
              <a:t>              </a:t>
            </a:r>
            <a:r>
              <a:rPr lang="en-US" sz="1500"/>
              <a:t>=&gt; </a:t>
            </a:r>
            <a:r>
              <a:rPr lang="en-US" sz="2400" smtClean="0">
                <a:latin typeface="Times New Roman" pitchFamily="18" charset="0"/>
              </a:rPr>
              <a:t>m</a:t>
            </a:r>
            <a:r>
              <a:rPr lang="en-US" sz="1050" smtClean="0">
                <a:latin typeface="Times New Roman" pitchFamily="18" charset="0"/>
              </a:rPr>
              <a:t>NaCl</a:t>
            </a:r>
            <a:r>
              <a:rPr lang="en-US" sz="1500" smtClean="0"/>
              <a:t>  </a:t>
            </a:r>
            <a:r>
              <a:rPr lang="en-US" sz="1500">
                <a:latin typeface="Times New Roman" pitchFamily="18" charset="0"/>
              </a:rPr>
              <a:t>=   (</a:t>
            </a:r>
            <a:r>
              <a:rPr lang="en-US" sz="1500" smtClean="0">
                <a:latin typeface="Times New Roman" pitchFamily="18" charset="0"/>
              </a:rPr>
              <a:t>20,8 </a:t>
            </a:r>
            <a:r>
              <a:rPr lang="en-US" sz="1500">
                <a:latin typeface="Times New Roman" pitchFamily="18" charset="0"/>
              </a:rPr>
              <a:t>+ </a:t>
            </a:r>
            <a:r>
              <a:rPr lang="en-US" sz="1500" smtClean="0">
                <a:latin typeface="Times New Roman" pitchFamily="18" charset="0"/>
              </a:rPr>
              <a:t>14,2)   </a:t>
            </a:r>
            <a:r>
              <a:rPr lang="en-US" sz="1500">
                <a:latin typeface="Times New Roman" pitchFamily="18" charset="0"/>
              </a:rPr>
              <a:t>-</a:t>
            </a:r>
            <a:r>
              <a:rPr lang="en-US" sz="1500"/>
              <a:t> </a:t>
            </a:r>
            <a:r>
              <a:rPr lang="en-US" sz="1500" smtClean="0">
                <a:latin typeface="Times New Roman" pitchFamily="18" charset="0"/>
              </a:rPr>
              <a:t>23,3 </a:t>
            </a:r>
            <a:r>
              <a:rPr lang="en-US" sz="1500">
                <a:latin typeface="Times New Roman" pitchFamily="18" charset="0"/>
              </a:rPr>
              <a:t>=  </a:t>
            </a:r>
            <a:r>
              <a:rPr lang="en-US" sz="1500" smtClean="0">
                <a:latin typeface="Times New Roman" pitchFamily="18" charset="0"/>
              </a:rPr>
              <a:t>11,7 </a:t>
            </a:r>
            <a:r>
              <a:rPr lang="en-US" sz="1500">
                <a:latin typeface="Times New Roman" pitchFamily="18" charset="0"/>
              </a:rPr>
              <a:t>(g)</a:t>
            </a:r>
          </a:p>
        </p:txBody>
      </p:sp>
      <p:sp>
        <p:nvSpPr>
          <p:cNvPr id="11" name="Rectangle 14"/>
          <p:cNvSpPr>
            <a:spLocks noChangeArrowheads="1"/>
          </p:cNvSpPr>
          <p:nvPr/>
        </p:nvSpPr>
        <p:spPr bwMode="auto">
          <a:xfrm>
            <a:off x="1656160" y="2733675"/>
            <a:ext cx="1674019" cy="183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500" b="1" u="sng">
                <a:latin typeface="Times New Roman" pitchFamily="18" charset="0"/>
              </a:rPr>
              <a:t>Tóm tắt:</a:t>
            </a:r>
          </a:p>
          <a:p>
            <a:pPr eaLnBrk="1" hangingPunct="1"/>
            <a:r>
              <a:rPr lang="en-US" sz="2100">
                <a:latin typeface="Times New Roman" pitchFamily="18" charset="0"/>
              </a:rPr>
              <a:t>m</a:t>
            </a:r>
            <a:r>
              <a:rPr lang="en-US" sz="1050">
                <a:latin typeface="Times New Roman" pitchFamily="18" charset="0"/>
              </a:rPr>
              <a:t>Na</a:t>
            </a:r>
            <a:r>
              <a:rPr lang="en-US" sz="1050" baseline="-25000">
                <a:latin typeface="Times New Roman" pitchFamily="18" charset="0"/>
              </a:rPr>
              <a:t>2</a:t>
            </a:r>
            <a:r>
              <a:rPr lang="en-US" sz="1050">
                <a:latin typeface="Times New Roman" pitchFamily="18" charset="0"/>
              </a:rPr>
              <a:t>SO</a:t>
            </a:r>
            <a:r>
              <a:rPr lang="en-US" sz="1050" baseline="-25000">
                <a:latin typeface="Times New Roman" pitchFamily="18" charset="0"/>
              </a:rPr>
              <a:t>4</a:t>
            </a:r>
            <a:r>
              <a:rPr lang="en-US" sz="1500">
                <a:latin typeface="Times New Roman" pitchFamily="18" charset="0"/>
              </a:rPr>
              <a:t> =14,2g</a:t>
            </a:r>
          </a:p>
          <a:p>
            <a:pPr eaLnBrk="1" hangingPunct="1"/>
            <a:r>
              <a:rPr lang="en-US" sz="2100">
                <a:latin typeface="Times New Roman" pitchFamily="18" charset="0"/>
              </a:rPr>
              <a:t>m</a:t>
            </a:r>
            <a:r>
              <a:rPr lang="en-US" sz="1050">
                <a:latin typeface="Times New Roman" pitchFamily="18" charset="0"/>
              </a:rPr>
              <a:t>BaSO</a:t>
            </a:r>
            <a:r>
              <a:rPr lang="en-US" sz="1050" baseline="-25000">
                <a:latin typeface="Times New Roman" pitchFamily="18" charset="0"/>
              </a:rPr>
              <a:t>4</a:t>
            </a:r>
            <a:r>
              <a:rPr lang="en-US" sz="1500">
                <a:latin typeface="Times New Roman" pitchFamily="18" charset="0"/>
              </a:rPr>
              <a:t>= 23,3g</a:t>
            </a:r>
          </a:p>
          <a:p>
            <a:r>
              <a:rPr lang="en-US" sz="2400">
                <a:latin typeface="Times New Roman" pitchFamily="18" charset="0"/>
              </a:rPr>
              <a:t>m</a:t>
            </a:r>
            <a:r>
              <a:rPr lang="en-US" sz="1200">
                <a:latin typeface="Times New Roman" pitchFamily="18" charset="0"/>
              </a:rPr>
              <a:t>BaCl</a:t>
            </a:r>
            <a:r>
              <a:rPr lang="en-US" sz="1200" baseline="-25000">
                <a:latin typeface="Times New Roman" pitchFamily="18" charset="0"/>
              </a:rPr>
              <a:t>2</a:t>
            </a:r>
            <a:r>
              <a:rPr lang="en-US" sz="2400" baseline="-25000">
                <a:latin typeface="Times New Roman" pitchFamily="18" charset="0"/>
              </a:rPr>
              <a:t> </a:t>
            </a:r>
            <a:r>
              <a:rPr lang="en-US" sz="1500" smtClean="0">
                <a:latin typeface="Times New Roman" pitchFamily="18" charset="0"/>
              </a:rPr>
              <a:t>=20,8g</a:t>
            </a:r>
            <a:endParaRPr lang="en-US" sz="1500">
              <a:latin typeface="Times New Roman" pitchFamily="18" charset="0"/>
            </a:endParaRPr>
          </a:p>
          <a:p>
            <a:pPr eaLnBrk="1" hangingPunct="1"/>
            <a:endParaRPr lang="en-US" sz="1500">
              <a:latin typeface="Times New Roman" pitchFamily="18" charset="0"/>
            </a:endParaRPr>
          </a:p>
          <a:p>
            <a:pPr eaLnBrk="1" hangingPunct="1"/>
            <a:r>
              <a:rPr lang="en-US" sz="2400" smtClean="0">
                <a:latin typeface="Times New Roman" pitchFamily="18" charset="0"/>
              </a:rPr>
              <a:t>m</a:t>
            </a:r>
            <a:r>
              <a:rPr lang="en-US" sz="1200">
                <a:latin typeface="Times New Roman" pitchFamily="18" charset="0"/>
              </a:rPr>
              <a:t>N</a:t>
            </a:r>
            <a:r>
              <a:rPr lang="en-US" sz="1200" smtClean="0">
                <a:latin typeface="Times New Roman" pitchFamily="18" charset="0"/>
              </a:rPr>
              <a:t>aCl</a:t>
            </a:r>
            <a:r>
              <a:rPr lang="en-US" sz="1500" smtClean="0">
                <a:latin typeface="Times New Roman" pitchFamily="18" charset="0"/>
              </a:rPr>
              <a:t>= </a:t>
            </a:r>
            <a:r>
              <a:rPr lang="en-US" sz="1500">
                <a:latin typeface="Times New Roman" pitchFamily="18" charset="0"/>
              </a:rPr>
              <a:t>?</a:t>
            </a:r>
          </a:p>
          <a:p>
            <a:pPr eaLnBrk="1" hangingPunct="1"/>
            <a:endParaRPr lang="en-US" sz="1500">
              <a:latin typeface="Times New Roman" pitchFamily="18" charset="0"/>
            </a:endParaRPr>
          </a:p>
        </p:txBody>
      </p:sp>
      <p:grpSp>
        <p:nvGrpSpPr>
          <p:cNvPr id="12" name="Group 17"/>
          <p:cNvGrpSpPr>
            <a:grpSpLocks/>
          </p:cNvGrpSpPr>
          <p:nvPr/>
        </p:nvGrpSpPr>
        <p:grpSpPr bwMode="auto">
          <a:xfrm>
            <a:off x="1494235" y="3003947"/>
            <a:ext cx="1944290" cy="1243013"/>
            <a:chOff x="295" y="2522"/>
            <a:chExt cx="1633" cy="1044"/>
          </a:xfrm>
        </p:grpSpPr>
        <p:sp>
          <p:nvSpPr>
            <p:cNvPr id="13" name="Line 15"/>
            <p:cNvSpPr>
              <a:spLocks noChangeShapeType="1"/>
            </p:cNvSpPr>
            <p:nvPr/>
          </p:nvSpPr>
          <p:spPr bwMode="auto">
            <a:xfrm>
              <a:off x="295" y="3339"/>
              <a:ext cx="1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75"/>
            </a:p>
          </p:txBody>
        </p:sp>
        <p:sp>
          <p:nvSpPr>
            <p:cNvPr id="14" name="Line 16"/>
            <p:cNvSpPr>
              <a:spLocks noChangeShapeType="1"/>
            </p:cNvSpPr>
            <p:nvPr/>
          </p:nvSpPr>
          <p:spPr bwMode="auto">
            <a:xfrm flipH="1">
              <a:off x="431" y="2522"/>
              <a:ext cx="0" cy="10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75"/>
            </a:p>
          </p:txBody>
        </p:sp>
      </p:grpSp>
      <p:sp>
        <p:nvSpPr>
          <p:cNvPr id="2" name="Rectangle 1"/>
          <p:cNvSpPr/>
          <p:nvPr/>
        </p:nvSpPr>
        <p:spPr>
          <a:xfrm>
            <a:off x="803564" y="4593921"/>
            <a:ext cx="6068291" cy="424732"/>
          </a:xfrm>
          <a:prstGeom prst="rect">
            <a:avLst/>
          </a:prstGeom>
        </p:spPr>
        <p:txBody>
          <a:bodyPr wrap="square">
            <a:spAutoFit/>
          </a:bodyPr>
          <a:lstStyle/>
          <a:p>
            <a:pPr algn="just">
              <a:lnSpc>
                <a:spcPct val="120000"/>
              </a:lnSpc>
              <a:spcAft>
                <a:spcPts val="0"/>
              </a:spcAft>
            </a:pPr>
            <a:r>
              <a:rPr lang="nl-NL" sz="1800">
                <a:latin typeface="Times New Roman" panose="02020603050405020304" pitchFamily="18" charset="0"/>
                <a:ea typeface="Calibri" panose="020F0502020204030204" pitchFamily="34" charset="0"/>
                <a:cs typeface="Times New Roman" panose="02020603050405020304" pitchFamily="18" charset="0"/>
              </a:rPr>
              <a:t>Vậy khối lượng của NaCl tạo thành sau phản ứng là 11,7 gam.</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67815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amond(in)">
                                      <p:cBhvr>
                                        <p:cTn id="21" dur="2000"/>
                                        <p:tgtEl>
                                          <p:spTgt spid="12"/>
                                        </p:tgtEl>
                                      </p:cBhvr>
                                    </p:animEffect>
                                  </p:childTnLst>
                                </p:cTn>
                              </p:par>
                              <p:par>
                                <p:cTn id="22" presetID="8" presetClass="entr" presetSubtype="3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amond(out)">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ppt_x</p:attrName>
                                        </p:attrNameLst>
                                      </p:cBhvr>
                                      <p:tavLst>
                                        <p:tav tm="0">
                                          <p:val>
                                            <p:strVal val="#ppt_x-.2"/>
                                          </p:val>
                                        </p:tav>
                                        <p:tav tm="100000">
                                          <p:val>
                                            <p:strVal val="#ppt_x"/>
                                          </p:val>
                                        </p:tav>
                                      </p:tavLst>
                                    </p:anim>
                                    <p:anim calcmode="lin" valueType="num">
                                      <p:cBhvr>
                                        <p:cTn id="3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heckerboard(across)">
                                      <p:cBhvr>
                                        <p:cTn id="36" dur="1000"/>
                                        <p:tgtEl>
                                          <p:spTgt spid="8"/>
                                        </p:tgtEl>
                                      </p:cBhvr>
                                    </p:animEffect>
                                  </p:childTnLst>
                                </p:cTn>
                              </p:par>
                            </p:childTnLst>
                          </p:cTn>
                        </p:par>
                        <p:par>
                          <p:cTn id="37" fill="hold">
                            <p:stCondLst>
                              <p:cond delay="1000"/>
                            </p:stCondLst>
                            <p:childTnLst>
                              <p:par>
                                <p:cTn id="38" presetID="31" presetClass="entr" presetSubtype="0" fill="hold" grpId="0" nodeType="afterEffect">
                                  <p:stCondLst>
                                    <p:cond delay="0"/>
                                  </p:stCondLst>
                                  <p:iterate type="lt">
                                    <p:tmPct val="5000"/>
                                  </p:iterate>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 calcmode="lin" valueType="num">
                                      <p:cBhvr>
                                        <p:cTn id="42" dur="500" fill="hold"/>
                                        <p:tgtEl>
                                          <p:spTgt spid="9"/>
                                        </p:tgtEl>
                                        <p:attrNameLst>
                                          <p:attrName>style.rotation</p:attrName>
                                        </p:attrNameLst>
                                      </p:cBhvr>
                                      <p:tavLst>
                                        <p:tav tm="0">
                                          <p:val>
                                            <p:fltVal val="90"/>
                                          </p:val>
                                        </p:tav>
                                        <p:tav tm="100000">
                                          <p:val>
                                            <p:fltVal val="0"/>
                                          </p:val>
                                        </p:tav>
                                      </p:tavLst>
                                    </p:anim>
                                    <p:animEffect transition="in" filter="fade">
                                      <p:cBhvr>
                                        <p:cTn id="43" dur="500"/>
                                        <p:tgtEl>
                                          <p:spTgt spid="9"/>
                                        </p:tgtEl>
                                      </p:cBhvr>
                                    </p:animEffect>
                                  </p:childTnLst>
                                </p:cTn>
                              </p:par>
                            </p:childTnLst>
                          </p:cTn>
                        </p:par>
                        <p:par>
                          <p:cTn id="44" fill="hold">
                            <p:stCondLst>
                              <p:cond delay="2050"/>
                            </p:stCondLst>
                            <p:childTnLst>
                              <p:par>
                                <p:cTn id="45" presetID="31" presetClass="entr" presetSubtype="0" fill="hold" grpId="0" nodeType="afterEffect">
                                  <p:stCondLst>
                                    <p:cond delay="0"/>
                                  </p:stCondLst>
                                  <p:iterate type="lt">
                                    <p:tmPct val="5000"/>
                                  </p:iterate>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 calcmode="lin" valueType="num">
                                      <p:cBhvr>
                                        <p:cTn id="49" dur="500" fill="hold"/>
                                        <p:tgtEl>
                                          <p:spTgt spid="10"/>
                                        </p:tgtEl>
                                        <p:attrNameLst>
                                          <p:attrName>style.rotation</p:attrName>
                                        </p:attrNameLst>
                                      </p:cBhvr>
                                      <p:tavLst>
                                        <p:tav tm="0">
                                          <p:val>
                                            <p:fltVal val="90"/>
                                          </p:val>
                                        </p:tav>
                                        <p:tav tm="100000">
                                          <p:val>
                                            <p:fltVal val="0"/>
                                          </p:val>
                                        </p:tav>
                                      </p:tavLst>
                                    </p:anim>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p:cNvSpPr txBox="1">
            <a:spLocks noChangeArrowheads="1"/>
          </p:cNvSpPr>
          <p:nvPr/>
        </p:nvSpPr>
        <p:spPr bwMode="auto">
          <a:xfrm>
            <a:off x="413148" y="112396"/>
            <a:ext cx="259318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2400" b="1" smtClean="0">
                <a:solidFill>
                  <a:srgbClr val="FF0000"/>
                </a:solidFill>
                <a:latin typeface="Times New Roman" pitchFamily="18" charset="0"/>
              </a:rPr>
              <a:t>Luyện tập:</a:t>
            </a:r>
            <a:endParaRPr lang="en-US" sz="2400" b="1">
              <a:solidFill>
                <a:srgbClr val="FF0000"/>
              </a:solidFill>
              <a:latin typeface="Times New Roman" pitchFamily="18" charset="0"/>
            </a:endParaRPr>
          </a:p>
        </p:txBody>
      </p:sp>
      <p:sp>
        <p:nvSpPr>
          <p:cNvPr id="6" name="Text Box 5"/>
          <p:cNvSpPr txBox="1">
            <a:spLocks noChangeArrowheads="1"/>
          </p:cNvSpPr>
          <p:nvPr/>
        </p:nvSpPr>
        <p:spPr bwMode="auto">
          <a:xfrm>
            <a:off x="630381" y="505629"/>
            <a:ext cx="721129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r>
              <a:rPr lang="en-US" sz="2000"/>
              <a:t> Nung đá vôi CaCO</a:t>
            </a:r>
            <a:r>
              <a:rPr lang="en-US" sz="2000" baseline="-25000"/>
              <a:t>3</a:t>
            </a:r>
            <a:r>
              <a:rPr lang="en-US" sz="2000"/>
              <a:t> (có thành phần chính là Calcium Carbonate) người ta thu được 112kg CaO Calcium oxide (vôi sống) và 88 kg khí Carbon dioxide (CO</a:t>
            </a:r>
            <a:r>
              <a:rPr lang="en-US" sz="2000" baseline="-25000"/>
              <a:t>2</a:t>
            </a:r>
            <a:r>
              <a:rPr lang="en-US" sz="2000"/>
              <a:t>).</a:t>
            </a:r>
            <a:r>
              <a:rPr lang="vi-VN" sz="2000"/>
              <a:t> </a:t>
            </a:r>
            <a:endParaRPr lang="en-US" sz="2000"/>
          </a:p>
          <a:p>
            <a:r>
              <a:rPr lang="en-US" sz="2000"/>
              <a:t>a/ Viết PT chữ của phản ứng?</a:t>
            </a:r>
          </a:p>
          <a:p>
            <a:r>
              <a:rPr lang="en-US" sz="2000"/>
              <a:t>b/ Tính khối lượng của Calcium Carbonate CaCO</a:t>
            </a:r>
            <a:r>
              <a:rPr lang="en-US" sz="2000" baseline="-25000"/>
              <a:t>3</a:t>
            </a:r>
            <a:r>
              <a:rPr lang="en-US" sz="2000"/>
              <a:t> đã phản ứng?</a:t>
            </a:r>
          </a:p>
        </p:txBody>
      </p:sp>
      <p:sp>
        <p:nvSpPr>
          <p:cNvPr id="7" name="Text Box 6"/>
          <p:cNvSpPr txBox="1">
            <a:spLocks noChangeArrowheads="1"/>
          </p:cNvSpPr>
          <p:nvPr/>
        </p:nvSpPr>
        <p:spPr bwMode="auto">
          <a:xfrm>
            <a:off x="5112544" y="2680097"/>
            <a:ext cx="183594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pPr>
            <a:r>
              <a:rPr lang="en-US" sz="1800" b="1" u="sng">
                <a:solidFill>
                  <a:srgbClr val="FF0000"/>
                </a:solidFill>
                <a:latin typeface="Times New Roman" pitchFamily="18" charset="0"/>
              </a:rPr>
              <a:t>Bài làm</a:t>
            </a:r>
          </a:p>
        </p:txBody>
      </p:sp>
      <mc:AlternateContent xmlns:mc="http://schemas.openxmlformats.org/markup-compatibility/2006" xmlns:a14="http://schemas.microsoft.com/office/drawing/2010/main">
        <mc:Choice Requires="a14">
          <p:sp>
            <p:nvSpPr>
              <p:cNvPr id="8" name="Rectangle 7"/>
              <p:cNvSpPr>
                <a:spLocks noChangeArrowheads="1"/>
              </p:cNvSpPr>
              <p:nvPr/>
            </p:nvSpPr>
            <p:spPr bwMode="auto">
              <a:xfrm>
                <a:off x="3330179" y="3003948"/>
                <a:ext cx="4374356" cy="608500"/>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p>
                <a:pPr eaLnBrk="1" hangingPunct="1">
                  <a:spcBef>
                    <a:spcPct val="50000"/>
                  </a:spcBef>
                </a:pPr>
                <a:r>
                  <a:rPr lang="en-US" sz="1350" b="1" i="1" smtClean="0">
                    <a:solidFill>
                      <a:srgbClr val="003399"/>
                    </a:solidFill>
                    <a:latin typeface="Times New Roman" pitchFamily="18" charset="0"/>
                  </a:rPr>
                  <a:t>	</a:t>
                </a:r>
                <a:r>
                  <a:rPr lang="en-US" sz="1500" b="1" i="1">
                    <a:solidFill>
                      <a:srgbClr val="003399"/>
                    </a:solidFill>
                    <a:latin typeface="Times New Roman" pitchFamily="18" charset="0"/>
                  </a:rPr>
                  <a:t>*</a:t>
                </a:r>
                <a:r>
                  <a:rPr lang="en-US" sz="1500">
                    <a:latin typeface="Times New Roman" pitchFamily="18" charset="0"/>
                  </a:rPr>
                  <a:t> Theo định luật bảo toàn khối lượng ta có: </a:t>
                </a:r>
              </a:p>
              <a:p>
                <a:r>
                  <a:rPr lang="en-US" sz="1500" b="1" i="1">
                    <a:solidFill>
                      <a:srgbClr val="003399"/>
                    </a:solidFill>
                    <a:latin typeface="Times New Roman" pitchFamily="18" charset="0"/>
                  </a:rPr>
                  <a:t> </a:t>
                </a:r>
                <a14:m>
                  <m:oMath xmlns:m="http://schemas.openxmlformats.org/officeDocument/2006/math">
                    <m:sSub>
                      <m:sSubPr>
                        <m:ctrlPr>
                          <a:rPr lang="en-US" sz="1600" i="1">
                            <a:latin typeface="Cambria Math" panose="02040503050406030204" pitchFamily="18" charset="0"/>
                          </a:rPr>
                        </m:ctrlPr>
                      </m:sSubPr>
                      <m:e>
                        <m:r>
                          <a:rPr lang="en-US" sz="1600" b="0" i="1">
                            <a:latin typeface="Cambria Math" panose="02040503050406030204" pitchFamily="18" charset="0"/>
                          </a:rPr>
                          <m:t>                             </m:t>
                        </m:r>
                        <m:r>
                          <a:rPr lang="en-US" sz="1600" b="0" i="1" smtClean="0">
                            <a:latin typeface="Cambria Math" panose="02040503050406030204" pitchFamily="18" charset="0"/>
                          </a:rPr>
                          <m:t>       </m:t>
                        </m:r>
                        <m:r>
                          <a:rPr lang="nl-NL" sz="1600" i="1">
                            <a:latin typeface="Cambria Math" panose="02040503050406030204" pitchFamily="18" charset="0"/>
                          </a:rPr>
                          <m:t>𝑚</m:t>
                        </m:r>
                      </m:e>
                      <m:sub>
                        <m:sSub>
                          <m:sSubPr>
                            <m:ctrlPr>
                              <a:rPr lang="en-US" sz="1600" i="1">
                                <a:latin typeface="Cambria Math" panose="02040503050406030204" pitchFamily="18" charset="0"/>
                              </a:rPr>
                            </m:ctrlPr>
                          </m:sSubPr>
                          <m:e>
                            <m:r>
                              <a:rPr lang="nl-NL" sz="1600" i="1">
                                <a:latin typeface="Cambria Math" panose="02040503050406030204" pitchFamily="18" charset="0"/>
                              </a:rPr>
                              <m:t>𝐶𝑎𝐶𝑂</m:t>
                            </m:r>
                          </m:e>
                          <m:sub>
                            <m:r>
                              <a:rPr lang="nl-NL" sz="1600" i="1">
                                <a:latin typeface="Cambria Math" panose="02040503050406030204" pitchFamily="18" charset="0"/>
                              </a:rPr>
                              <m:t>3</m:t>
                            </m:r>
                          </m:sub>
                        </m:sSub>
                      </m:sub>
                    </m:sSub>
                    <m:r>
                      <a:rPr lang="nl-NL" sz="1600" i="1">
                        <a:latin typeface="Cambria Math" panose="02040503050406030204" pitchFamily="18" charset="0"/>
                      </a:rPr>
                      <m:t> → </m:t>
                    </m:r>
                    <m:sSub>
                      <m:sSubPr>
                        <m:ctrlPr>
                          <a:rPr lang="en-US" sz="1600" i="1">
                            <a:latin typeface="Cambria Math" panose="02040503050406030204" pitchFamily="18" charset="0"/>
                          </a:rPr>
                        </m:ctrlPr>
                      </m:sSubPr>
                      <m:e>
                        <m:r>
                          <a:rPr lang="nl-NL" sz="1600" i="1">
                            <a:latin typeface="Cambria Math" panose="02040503050406030204" pitchFamily="18" charset="0"/>
                          </a:rPr>
                          <m:t>𝑚</m:t>
                        </m:r>
                      </m:e>
                      <m:sub>
                        <m:r>
                          <a:rPr lang="nl-NL" sz="1600" i="1">
                            <a:latin typeface="Cambria Math" panose="02040503050406030204" pitchFamily="18" charset="0"/>
                          </a:rPr>
                          <m:t>𝐶𝑎𝑂</m:t>
                        </m:r>
                      </m:sub>
                    </m:sSub>
                    <m:r>
                      <a:rPr lang="nl-NL" sz="1600" i="1">
                        <a:latin typeface="Cambria Math" panose="02040503050406030204" pitchFamily="18" charset="0"/>
                      </a:rPr>
                      <m:t>+ </m:t>
                    </m:r>
                    <m:sSub>
                      <m:sSubPr>
                        <m:ctrlPr>
                          <a:rPr lang="en-US" sz="1600" i="1">
                            <a:latin typeface="Cambria Math" panose="02040503050406030204" pitchFamily="18" charset="0"/>
                          </a:rPr>
                        </m:ctrlPr>
                      </m:sSubPr>
                      <m:e>
                        <m:r>
                          <a:rPr lang="nl-NL" sz="1600" i="1">
                            <a:latin typeface="Cambria Math" panose="02040503050406030204" pitchFamily="18" charset="0"/>
                          </a:rPr>
                          <m:t>𝑚</m:t>
                        </m:r>
                      </m:e>
                      <m:sub>
                        <m:sSub>
                          <m:sSubPr>
                            <m:ctrlPr>
                              <a:rPr lang="en-US" sz="1600" i="1">
                                <a:latin typeface="Cambria Math" panose="02040503050406030204" pitchFamily="18" charset="0"/>
                              </a:rPr>
                            </m:ctrlPr>
                          </m:sSubPr>
                          <m:e>
                            <m:r>
                              <a:rPr lang="nl-NL" sz="1600" i="1">
                                <a:latin typeface="Cambria Math" panose="02040503050406030204" pitchFamily="18" charset="0"/>
                              </a:rPr>
                              <m:t>𝐶𝑂</m:t>
                            </m:r>
                          </m:e>
                          <m:sub>
                            <m:r>
                              <a:rPr lang="nl-NL" sz="1600" i="1">
                                <a:latin typeface="Cambria Math" panose="02040503050406030204" pitchFamily="18" charset="0"/>
                              </a:rPr>
                              <m:t>2</m:t>
                            </m:r>
                          </m:sub>
                        </m:sSub>
                      </m:sub>
                    </m:sSub>
                  </m:oMath>
                </a14:m>
                <a:endParaRPr lang="en-US" sz="1600"/>
              </a:p>
            </p:txBody>
          </p:sp>
        </mc:Choice>
        <mc:Fallback xmlns="">
          <p:sp>
            <p:nvSpPr>
              <p:cNvPr id="8" name="Rectangle 7"/>
              <p:cNvSpPr>
                <a:spLocks noRot="1" noChangeAspect="1" noMove="1" noResize="1" noEditPoints="1" noAdjustHandles="1" noChangeArrowheads="1" noChangeShapeType="1" noTextEdit="1"/>
              </p:cNvSpPr>
              <p:nvPr/>
            </p:nvSpPr>
            <p:spPr bwMode="auto">
              <a:xfrm>
                <a:off x="3330179" y="3003948"/>
                <a:ext cx="4374356" cy="608500"/>
              </a:xfrm>
              <a:prstGeom prst="rect">
                <a:avLst/>
              </a:prstGeom>
              <a:blipFill rotWithShape="0">
                <a:blip r:embed="rId2"/>
                <a:stretch>
                  <a:fillRect t="-2000" r="-975"/>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 Box 9"/>
              <p:cNvSpPr txBox="1">
                <a:spLocks noChangeArrowheads="1"/>
              </p:cNvSpPr>
              <p:nvPr/>
            </p:nvSpPr>
            <p:spPr bwMode="auto">
              <a:xfrm>
                <a:off x="3006329" y="3759994"/>
                <a:ext cx="4698206" cy="70692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spcBef>
                    <a:spcPct val="50000"/>
                  </a:spcBef>
                </a:pPr>
                <a:r>
                  <a:rPr lang="en-US" sz="1350" smtClean="0">
                    <a:latin typeface="Times New Roman" pitchFamily="18" charset="0"/>
                  </a:rPr>
                  <a:t>                        </a:t>
                </a:r>
                <a:r>
                  <a:rPr lang="en-US" sz="1350">
                    <a:latin typeface="Times New Roman" pitchFamily="18" charset="0"/>
                    <a:sym typeface="Wingdings" pitchFamily="2" charset="2"/>
                  </a:rPr>
                  <a:t>&lt; = &gt;</a:t>
                </a:r>
                <a:r>
                  <a:rPr lang="en-US" sz="1350">
                    <a:latin typeface="Times New Roman" pitchFamily="18" charset="0"/>
                  </a:rPr>
                  <a:t> </a:t>
                </a:r>
                <a14:m>
                  <m:oMath xmlns:m="http://schemas.openxmlformats.org/officeDocument/2006/math">
                    <m:sSub>
                      <m:sSubPr>
                        <m:ctrlPr>
                          <a:rPr lang="en-US" sz="1600" i="1">
                            <a:latin typeface="Cambria Math" panose="02040503050406030204" pitchFamily="18" charset="0"/>
                          </a:rPr>
                        </m:ctrlPr>
                      </m:sSubPr>
                      <m:e>
                        <m:r>
                          <a:rPr lang="nl-NL" sz="1600" i="1">
                            <a:latin typeface="Cambria Math" panose="02040503050406030204" pitchFamily="18" charset="0"/>
                          </a:rPr>
                          <m:t>𝑚</m:t>
                        </m:r>
                      </m:e>
                      <m:sub>
                        <m:sSub>
                          <m:sSubPr>
                            <m:ctrlPr>
                              <a:rPr lang="en-US" sz="1600" i="1">
                                <a:latin typeface="Cambria Math" panose="02040503050406030204" pitchFamily="18" charset="0"/>
                              </a:rPr>
                            </m:ctrlPr>
                          </m:sSubPr>
                          <m:e>
                            <m:r>
                              <a:rPr lang="nl-NL" sz="1600" i="1">
                                <a:latin typeface="Cambria Math" panose="02040503050406030204" pitchFamily="18" charset="0"/>
                              </a:rPr>
                              <m:t>𝐶𝑎𝐶𝑂</m:t>
                            </m:r>
                          </m:e>
                          <m:sub>
                            <m:r>
                              <a:rPr lang="nl-NL" sz="1600" i="1">
                                <a:latin typeface="Cambria Math" panose="02040503050406030204" pitchFamily="18" charset="0"/>
                              </a:rPr>
                              <m:t>3</m:t>
                            </m:r>
                          </m:sub>
                        </m:sSub>
                      </m:sub>
                    </m:sSub>
                    <m:r>
                      <a:rPr lang="en-US" sz="1600" b="0" i="1" smtClean="0">
                        <a:latin typeface="Cambria Math" panose="02040503050406030204" pitchFamily="18" charset="0"/>
                      </a:rPr>
                      <m:t>=</m:t>
                    </m:r>
                    <m:r>
                      <a:rPr lang="nl-NL" sz="1600" i="1">
                        <a:latin typeface="Cambria Math" panose="02040503050406030204" pitchFamily="18" charset="0"/>
                      </a:rPr>
                      <m:t> </m:t>
                    </m:r>
                    <m:sSub>
                      <m:sSubPr>
                        <m:ctrlPr>
                          <a:rPr lang="en-US" sz="1600" i="1">
                            <a:latin typeface="Cambria Math" panose="02040503050406030204" pitchFamily="18" charset="0"/>
                          </a:rPr>
                        </m:ctrlPr>
                      </m:sSubPr>
                      <m:e>
                        <m:r>
                          <a:rPr lang="nl-NL" sz="1600" i="1">
                            <a:latin typeface="Cambria Math" panose="02040503050406030204" pitchFamily="18" charset="0"/>
                          </a:rPr>
                          <m:t>𝑚</m:t>
                        </m:r>
                      </m:e>
                      <m:sub>
                        <m:r>
                          <a:rPr lang="nl-NL" sz="1600" i="1">
                            <a:latin typeface="Cambria Math" panose="02040503050406030204" pitchFamily="18" charset="0"/>
                          </a:rPr>
                          <m:t>𝐶𝑎𝑂</m:t>
                        </m:r>
                      </m:sub>
                    </m:sSub>
                    <m:r>
                      <a:rPr lang="nl-NL" sz="1600" i="1">
                        <a:latin typeface="Cambria Math" panose="02040503050406030204" pitchFamily="18" charset="0"/>
                      </a:rPr>
                      <m:t>+ </m:t>
                    </m:r>
                    <m:sSub>
                      <m:sSubPr>
                        <m:ctrlPr>
                          <a:rPr lang="en-US" sz="1600" i="1">
                            <a:latin typeface="Cambria Math" panose="02040503050406030204" pitchFamily="18" charset="0"/>
                          </a:rPr>
                        </m:ctrlPr>
                      </m:sSubPr>
                      <m:e>
                        <m:r>
                          <a:rPr lang="nl-NL" sz="1600" i="1">
                            <a:latin typeface="Cambria Math" panose="02040503050406030204" pitchFamily="18" charset="0"/>
                          </a:rPr>
                          <m:t>𝑚</m:t>
                        </m:r>
                      </m:e>
                      <m:sub>
                        <m:sSub>
                          <m:sSubPr>
                            <m:ctrlPr>
                              <a:rPr lang="en-US" sz="1600" i="1">
                                <a:latin typeface="Cambria Math" panose="02040503050406030204" pitchFamily="18" charset="0"/>
                              </a:rPr>
                            </m:ctrlPr>
                          </m:sSubPr>
                          <m:e>
                            <m:r>
                              <a:rPr lang="nl-NL" sz="1600" i="1">
                                <a:latin typeface="Cambria Math" panose="02040503050406030204" pitchFamily="18" charset="0"/>
                              </a:rPr>
                              <m:t>𝐶𝑂</m:t>
                            </m:r>
                          </m:e>
                          <m:sub>
                            <m:r>
                              <a:rPr lang="nl-NL" sz="1600" i="1">
                                <a:latin typeface="Cambria Math" panose="02040503050406030204" pitchFamily="18" charset="0"/>
                              </a:rPr>
                              <m:t>2</m:t>
                            </m:r>
                          </m:sub>
                        </m:sSub>
                      </m:sub>
                    </m:sSub>
                  </m:oMath>
                </a14:m>
                <a:endParaRPr lang="en-US" sz="1600"/>
              </a:p>
              <a:p>
                <a:pPr>
                  <a:spcBef>
                    <a:spcPct val="50000"/>
                  </a:spcBef>
                </a:pPr>
                <a:endParaRPr lang="en-US" sz="1500">
                  <a:latin typeface="Times New Roman" pitchFamily="18" charset="0"/>
                </a:endParaRPr>
              </a:p>
            </p:txBody>
          </p:sp>
        </mc:Choice>
        <mc:Fallback xmlns="">
          <p:sp>
            <p:nvSpPr>
              <p:cNvPr id="9" name="Text Box 9"/>
              <p:cNvSpPr txBox="1">
                <a:spLocks noRot="1" noChangeAspect="1" noMove="1" noResize="1" noEditPoints="1" noAdjustHandles="1" noChangeArrowheads="1" noChangeShapeType="1" noTextEdit="1"/>
              </p:cNvSpPr>
              <p:nvPr/>
            </p:nvSpPr>
            <p:spPr bwMode="auto">
              <a:xfrm>
                <a:off x="3006329" y="3759994"/>
                <a:ext cx="4698206" cy="706925"/>
              </a:xfrm>
              <a:prstGeom prst="rect">
                <a:avLst/>
              </a:prstGeom>
              <a:blipFill rotWithShape="0">
                <a:blip r:embed="rId3"/>
                <a:stretch>
                  <a:fillRect/>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 Box 12"/>
              <p:cNvSpPr txBox="1">
                <a:spLocks noChangeArrowheads="1"/>
              </p:cNvSpPr>
              <p:nvPr/>
            </p:nvSpPr>
            <p:spPr bwMode="auto">
              <a:xfrm>
                <a:off x="4197927" y="4083844"/>
                <a:ext cx="4856776" cy="394147"/>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wrap="square">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spcBef>
                    <a:spcPct val="50000"/>
                  </a:spcBef>
                </a:pPr>
                <a:r>
                  <a:rPr lang="en-US" sz="1800" smtClean="0"/>
                  <a:t> </a:t>
                </a:r>
                <a14:m>
                  <m:oMath xmlns:m="http://schemas.openxmlformats.org/officeDocument/2006/math">
                    <m:sSub>
                      <m:sSubPr>
                        <m:ctrlPr>
                          <a:rPr lang="en-US" sz="1800" i="1">
                            <a:latin typeface="Cambria Math" panose="02040503050406030204" pitchFamily="18" charset="0"/>
                          </a:rPr>
                        </m:ctrlPr>
                      </m:sSubPr>
                      <m:e>
                        <m:r>
                          <a:rPr lang="nl-NL" sz="1800" i="1">
                            <a:latin typeface="Cambria Math" panose="02040503050406030204" pitchFamily="18" charset="0"/>
                          </a:rPr>
                          <m:t>𝑚</m:t>
                        </m:r>
                      </m:e>
                      <m:sub>
                        <m:sSub>
                          <m:sSubPr>
                            <m:ctrlPr>
                              <a:rPr lang="en-US" sz="1800" i="1">
                                <a:latin typeface="Cambria Math" panose="02040503050406030204" pitchFamily="18" charset="0"/>
                              </a:rPr>
                            </m:ctrlPr>
                          </m:sSubPr>
                          <m:e>
                            <m:r>
                              <a:rPr lang="nl-NL" sz="1800" i="1">
                                <a:latin typeface="Cambria Math" panose="02040503050406030204" pitchFamily="18" charset="0"/>
                              </a:rPr>
                              <m:t>𝐶𝑎𝐶𝑂</m:t>
                            </m:r>
                          </m:e>
                          <m:sub>
                            <m:r>
                              <a:rPr lang="nl-NL" sz="1800" i="1">
                                <a:latin typeface="Cambria Math" panose="02040503050406030204" pitchFamily="18" charset="0"/>
                              </a:rPr>
                              <m:t>3</m:t>
                            </m:r>
                          </m:sub>
                        </m:sSub>
                      </m:sub>
                    </m:sSub>
                    <m:r>
                      <a:rPr lang="en-US" sz="1800" b="0" i="1" smtClean="0">
                        <a:latin typeface="Cambria Math" panose="02040503050406030204" pitchFamily="18" charset="0"/>
                      </a:rPr>
                      <m:t>=</m:t>
                    </m:r>
                    <m:r>
                      <a:rPr lang="en-US" sz="1800" b="0" i="1" smtClean="0">
                        <a:latin typeface="Cambria Math" panose="02040503050406030204" pitchFamily="18" charset="0"/>
                      </a:rPr>
                      <m:t>112</m:t>
                    </m:r>
                    <m:r>
                      <a:rPr lang="en-US" sz="1800" b="0" i="1" smtClean="0">
                        <a:latin typeface="Cambria Math" panose="02040503050406030204" pitchFamily="18" charset="0"/>
                      </a:rPr>
                      <m:t>+</m:t>
                    </m:r>
                    <m:r>
                      <a:rPr lang="en-US" sz="1800" b="0" i="1" smtClean="0">
                        <a:latin typeface="Cambria Math" panose="02040503050406030204" pitchFamily="18" charset="0"/>
                      </a:rPr>
                      <m:t>88</m:t>
                    </m:r>
                    <m:r>
                      <a:rPr lang="en-US" sz="1800" b="0" i="1" smtClean="0">
                        <a:latin typeface="Cambria Math" panose="02040503050406030204" pitchFamily="18" charset="0"/>
                      </a:rPr>
                      <m:t> </m:t>
                    </m:r>
                  </m:oMath>
                </a14:m>
                <a:r>
                  <a:rPr lang="en-US" sz="1500" smtClean="0">
                    <a:latin typeface="Times New Roman" pitchFamily="18" charset="0"/>
                  </a:rPr>
                  <a:t>=  200 (Kg</a:t>
                </a:r>
                <a:r>
                  <a:rPr lang="en-US" sz="1500">
                    <a:latin typeface="Times New Roman" pitchFamily="18" charset="0"/>
                  </a:rPr>
                  <a:t>)</a:t>
                </a:r>
              </a:p>
            </p:txBody>
          </p:sp>
        </mc:Choice>
        <mc:Fallback xmlns="">
          <p:sp>
            <p:nvSpPr>
              <p:cNvPr id="10" name="Text Box 12"/>
              <p:cNvSpPr txBox="1">
                <a:spLocks noRot="1" noChangeAspect="1" noMove="1" noResize="1" noEditPoints="1" noAdjustHandles="1" noChangeArrowheads="1" noChangeShapeType="1" noTextEdit="1"/>
              </p:cNvSpPr>
              <p:nvPr/>
            </p:nvSpPr>
            <p:spPr bwMode="auto">
              <a:xfrm>
                <a:off x="4197927" y="4083844"/>
                <a:ext cx="4856776" cy="394147"/>
              </a:xfrm>
              <a:prstGeom prst="rect">
                <a:avLst/>
              </a:prstGeom>
              <a:blipFill rotWithShape="0">
                <a:blip r:embed="rId4"/>
                <a:stretch>
                  <a:fillRect b="-6154"/>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1" name="Rectangle 14"/>
          <p:cNvSpPr>
            <a:spLocks noChangeArrowheads="1"/>
          </p:cNvSpPr>
          <p:nvPr/>
        </p:nvSpPr>
        <p:spPr bwMode="auto">
          <a:xfrm>
            <a:off x="1656160" y="2733675"/>
            <a:ext cx="1674019" cy="183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r>
              <a:rPr lang="en-US" sz="1500" b="1" u="sng">
                <a:latin typeface="Times New Roman" pitchFamily="18" charset="0"/>
              </a:rPr>
              <a:t>Tóm tắt:</a:t>
            </a:r>
          </a:p>
          <a:p>
            <a:pPr eaLnBrk="1" hangingPunct="1"/>
            <a:r>
              <a:rPr lang="en-US" sz="2100" smtClean="0">
                <a:latin typeface="Times New Roman" pitchFamily="18" charset="0"/>
              </a:rPr>
              <a:t>m</a:t>
            </a:r>
            <a:r>
              <a:rPr lang="en-US" sz="1050" smtClean="0">
                <a:latin typeface="Times New Roman" pitchFamily="18" charset="0"/>
              </a:rPr>
              <a:t>CaO</a:t>
            </a:r>
            <a:r>
              <a:rPr lang="en-US" sz="1500" smtClean="0">
                <a:latin typeface="Times New Roman" pitchFamily="18" charset="0"/>
              </a:rPr>
              <a:t> </a:t>
            </a:r>
            <a:r>
              <a:rPr lang="en-US" sz="1500">
                <a:latin typeface="Times New Roman" pitchFamily="18" charset="0"/>
              </a:rPr>
              <a:t>=</a:t>
            </a:r>
            <a:r>
              <a:rPr lang="en-US" sz="1500" smtClean="0">
                <a:latin typeface="Times New Roman" pitchFamily="18" charset="0"/>
              </a:rPr>
              <a:t>112Kg</a:t>
            </a:r>
            <a:endParaRPr lang="en-US" sz="1500">
              <a:latin typeface="Times New Roman" pitchFamily="18" charset="0"/>
            </a:endParaRPr>
          </a:p>
          <a:p>
            <a:pPr eaLnBrk="1" hangingPunct="1"/>
            <a:r>
              <a:rPr lang="en-US" sz="2100" smtClean="0">
                <a:latin typeface="Times New Roman" pitchFamily="18" charset="0"/>
              </a:rPr>
              <a:t>m</a:t>
            </a:r>
            <a:r>
              <a:rPr lang="en-US" sz="1050">
                <a:latin typeface="Times New Roman" pitchFamily="18" charset="0"/>
              </a:rPr>
              <a:t>C</a:t>
            </a:r>
            <a:r>
              <a:rPr lang="en-US" sz="1050" smtClean="0">
                <a:latin typeface="Times New Roman" pitchFamily="18" charset="0"/>
              </a:rPr>
              <a:t>O</a:t>
            </a:r>
            <a:r>
              <a:rPr lang="en-US" sz="1050" baseline="-25000" smtClean="0">
                <a:latin typeface="Times New Roman" pitchFamily="18" charset="0"/>
              </a:rPr>
              <a:t>2</a:t>
            </a:r>
            <a:r>
              <a:rPr lang="en-US" sz="1500" smtClean="0">
                <a:latin typeface="Times New Roman" pitchFamily="18" charset="0"/>
              </a:rPr>
              <a:t>= 88Kg</a:t>
            </a:r>
            <a:endParaRPr lang="en-US" sz="1500">
              <a:latin typeface="Times New Roman" pitchFamily="18" charset="0"/>
            </a:endParaRPr>
          </a:p>
          <a:p>
            <a:r>
              <a:rPr lang="en-US" sz="2400" smtClean="0">
                <a:latin typeface="Times New Roman" pitchFamily="18" charset="0"/>
              </a:rPr>
              <a:t>m</a:t>
            </a:r>
            <a:r>
              <a:rPr lang="en-US" sz="1400" smtClean="0">
                <a:latin typeface="Times New Roman" pitchFamily="18" charset="0"/>
              </a:rPr>
              <a:t>Ca</a:t>
            </a:r>
            <a:r>
              <a:rPr lang="en-US" sz="1200" smtClean="0">
                <a:latin typeface="Times New Roman" pitchFamily="18" charset="0"/>
              </a:rPr>
              <a:t>CO</a:t>
            </a:r>
            <a:r>
              <a:rPr lang="en-US" sz="1200" baseline="-25000">
                <a:latin typeface="Times New Roman" pitchFamily="18" charset="0"/>
              </a:rPr>
              <a:t>3</a:t>
            </a:r>
            <a:r>
              <a:rPr lang="en-US" sz="1500" smtClean="0">
                <a:latin typeface="Times New Roman" pitchFamily="18" charset="0"/>
              </a:rPr>
              <a:t>= ?</a:t>
            </a:r>
          </a:p>
          <a:p>
            <a:pPr eaLnBrk="1" hangingPunct="1"/>
            <a:endParaRPr lang="en-US" sz="1500">
              <a:latin typeface="Times New Roman" pitchFamily="18" charset="0"/>
            </a:endParaRPr>
          </a:p>
          <a:p>
            <a:pPr eaLnBrk="1" hangingPunct="1"/>
            <a:endParaRPr lang="en-US" sz="1500">
              <a:latin typeface="Times New Roman" pitchFamily="18" charset="0"/>
            </a:endParaRPr>
          </a:p>
        </p:txBody>
      </p:sp>
      <p:grpSp>
        <p:nvGrpSpPr>
          <p:cNvPr id="12" name="Group 17"/>
          <p:cNvGrpSpPr>
            <a:grpSpLocks/>
          </p:cNvGrpSpPr>
          <p:nvPr/>
        </p:nvGrpSpPr>
        <p:grpSpPr bwMode="auto">
          <a:xfrm>
            <a:off x="1452671" y="2758236"/>
            <a:ext cx="1944290" cy="1243013"/>
            <a:chOff x="295" y="2522"/>
            <a:chExt cx="1633" cy="1044"/>
          </a:xfrm>
        </p:grpSpPr>
        <p:sp>
          <p:nvSpPr>
            <p:cNvPr id="13" name="Line 15"/>
            <p:cNvSpPr>
              <a:spLocks noChangeShapeType="1"/>
            </p:cNvSpPr>
            <p:nvPr/>
          </p:nvSpPr>
          <p:spPr bwMode="auto">
            <a:xfrm>
              <a:off x="295" y="3339"/>
              <a:ext cx="163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75"/>
            </a:p>
          </p:txBody>
        </p:sp>
        <p:sp>
          <p:nvSpPr>
            <p:cNvPr id="14" name="Line 16"/>
            <p:cNvSpPr>
              <a:spLocks noChangeShapeType="1"/>
            </p:cNvSpPr>
            <p:nvPr/>
          </p:nvSpPr>
          <p:spPr bwMode="auto">
            <a:xfrm flipH="1">
              <a:off x="431" y="2522"/>
              <a:ext cx="0" cy="104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275"/>
            </a:p>
          </p:txBody>
        </p:sp>
      </p:grpSp>
      <p:sp>
        <p:nvSpPr>
          <p:cNvPr id="2" name="Rectangle 1"/>
          <p:cNvSpPr/>
          <p:nvPr/>
        </p:nvSpPr>
        <p:spPr>
          <a:xfrm>
            <a:off x="803564" y="4593921"/>
            <a:ext cx="6068291" cy="424732"/>
          </a:xfrm>
          <a:prstGeom prst="rect">
            <a:avLst/>
          </a:prstGeom>
        </p:spPr>
        <p:txBody>
          <a:bodyPr wrap="square">
            <a:spAutoFit/>
          </a:bodyPr>
          <a:lstStyle/>
          <a:p>
            <a:pPr algn="just">
              <a:lnSpc>
                <a:spcPct val="120000"/>
              </a:lnSpc>
              <a:spcAft>
                <a:spcPts val="0"/>
              </a:spcAft>
            </a:pPr>
            <a:r>
              <a:rPr lang="nl-NL" sz="1800">
                <a:latin typeface="Times New Roman" panose="02020603050405020304" pitchFamily="18" charset="0"/>
                <a:ea typeface="Calibri" panose="020F0502020204030204" pitchFamily="34" charset="0"/>
                <a:cs typeface="Times New Roman" panose="02020603050405020304" pitchFamily="18" charset="0"/>
              </a:rPr>
              <a:t>Vậy khối lượng của </a:t>
            </a:r>
            <a:r>
              <a:rPr lang="en-US" sz="1800"/>
              <a:t>CaCO</a:t>
            </a:r>
            <a:r>
              <a:rPr lang="en-US" sz="1800" baseline="-25000"/>
              <a:t>3</a:t>
            </a:r>
            <a:r>
              <a:rPr lang="nl-NL" sz="1800" smtClean="0">
                <a:latin typeface="Times New Roman" panose="02020603050405020304" pitchFamily="18" charset="0"/>
                <a:ea typeface="Calibri" panose="020F0502020204030204" pitchFamily="34" charset="0"/>
                <a:cs typeface="Times New Roman" panose="02020603050405020304" pitchFamily="18" charset="0"/>
              </a:rPr>
              <a:t> </a:t>
            </a:r>
            <a:r>
              <a:rPr lang="nl-NL" sz="1800">
                <a:latin typeface="Times New Roman" panose="02020603050405020304" pitchFamily="18" charset="0"/>
                <a:ea typeface="Calibri" panose="020F0502020204030204" pitchFamily="34" charset="0"/>
                <a:cs typeface="Times New Roman" panose="02020603050405020304" pitchFamily="18" charset="0"/>
              </a:rPr>
              <a:t>tạo thành sau phản ứng là </a:t>
            </a:r>
            <a:r>
              <a:rPr lang="nl-NL" sz="1800" smtClean="0">
                <a:latin typeface="Times New Roman" panose="02020603050405020304" pitchFamily="18" charset="0"/>
                <a:ea typeface="Calibri" panose="020F0502020204030204" pitchFamily="34" charset="0"/>
                <a:cs typeface="Times New Roman" panose="02020603050405020304" pitchFamily="18" charset="0"/>
              </a:rPr>
              <a:t>200Kg</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563313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16"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diamond(in)">
                                      <p:cBhvr>
                                        <p:cTn id="21" dur="2000"/>
                                        <p:tgtEl>
                                          <p:spTgt spid="12"/>
                                        </p:tgtEl>
                                      </p:cBhvr>
                                    </p:animEffect>
                                  </p:childTnLst>
                                </p:cTn>
                              </p:par>
                              <p:par>
                                <p:cTn id="22" presetID="8" presetClass="entr" presetSubtype="32"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diamond(out)">
                                      <p:cBhvr>
                                        <p:cTn id="24" dur="10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1000" fill="hold"/>
                                        <p:tgtEl>
                                          <p:spTgt spid="7"/>
                                        </p:tgtEl>
                                        <p:attrNameLst>
                                          <p:attrName>ppt_x</p:attrName>
                                        </p:attrNameLst>
                                      </p:cBhvr>
                                      <p:tavLst>
                                        <p:tav tm="0">
                                          <p:val>
                                            <p:strVal val="#ppt_x-.2"/>
                                          </p:val>
                                        </p:tav>
                                        <p:tav tm="100000">
                                          <p:val>
                                            <p:strVal val="#ppt_x"/>
                                          </p:val>
                                        </p:tav>
                                      </p:tavLst>
                                    </p:anim>
                                    <p:anim calcmode="lin" valueType="num">
                                      <p:cBhvr>
                                        <p:cTn id="30"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1" dur="1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grpId="0"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checkerboard(across)">
                                      <p:cBhvr>
                                        <p:cTn id="36" dur="1000"/>
                                        <p:tgtEl>
                                          <p:spTgt spid="8"/>
                                        </p:tgtEl>
                                      </p:cBhvr>
                                    </p:animEffect>
                                  </p:childTnLst>
                                </p:cTn>
                              </p:par>
                            </p:childTnLst>
                          </p:cTn>
                        </p:par>
                        <p:par>
                          <p:cTn id="37" fill="hold">
                            <p:stCondLst>
                              <p:cond delay="1000"/>
                            </p:stCondLst>
                            <p:childTnLst>
                              <p:par>
                                <p:cTn id="38" presetID="31" presetClass="entr" presetSubtype="0" fill="hold" grpId="0" nodeType="afterEffect">
                                  <p:stCondLst>
                                    <p:cond delay="0"/>
                                  </p:stCondLst>
                                  <p:iterate type="lt">
                                    <p:tmPct val="5000"/>
                                  </p:iterate>
                                  <p:childTnLst>
                                    <p:set>
                                      <p:cBhvr>
                                        <p:cTn id="39" dur="1" fill="hold">
                                          <p:stCondLst>
                                            <p:cond delay="0"/>
                                          </p:stCondLst>
                                        </p:cTn>
                                        <p:tgtEl>
                                          <p:spTgt spid="9"/>
                                        </p:tgtEl>
                                        <p:attrNameLst>
                                          <p:attrName>style.visibility</p:attrName>
                                        </p:attrNameLst>
                                      </p:cBhvr>
                                      <p:to>
                                        <p:strVal val="visible"/>
                                      </p:to>
                                    </p:set>
                                    <p:anim calcmode="lin" valueType="num">
                                      <p:cBhvr>
                                        <p:cTn id="40" dur="500" fill="hold"/>
                                        <p:tgtEl>
                                          <p:spTgt spid="9"/>
                                        </p:tgtEl>
                                        <p:attrNameLst>
                                          <p:attrName>ppt_w</p:attrName>
                                        </p:attrNameLst>
                                      </p:cBhvr>
                                      <p:tavLst>
                                        <p:tav tm="0">
                                          <p:val>
                                            <p:fltVal val="0"/>
                                          </p:val>
                                        </p:tav>
                                        <p:tav tm="100000">
                                          <p:val>
                                            <p:strVal val="#ppt_w"/>
                                          </p:val>
                                        </p:tav>
                                      </p:tavLst>
                                    </p:anim>
                                    <p:anim calcmode="lin" valueType="num">
                                      <p:cBhvr>
                                        <p:cTn id="41" dur="500" fill="hold"/>
                                        <p:tgtEl>
                                          <p:spTgt spid="9"/>
                                        </p:tgtEl>
                                        <p:attrNameLst>
                                          <p:attrName>ppt_h</p:attrName>
                                        </p:attrNameLst>
                                      </p:cBhvr>
                                      <p:tavLst>
                                        <p:tav tm="0">
                                          <p:val>
                                            <p:fltVal val="0"/>
                                          </p:val>
                                        </p:tav>
                                        <p:tav tm="100000">
                                          <p:val>
                                            <p:strVal val="#ppt_h"/>
                                          </p:val>
                                        </p:tav>
                                      </p:tavLst>
                                    </p:anim>
                                    <p:anim calcmode="lin" valueType="num">
                                      <p:cBhvr>
                                        <p:cTn id="42" dur="500" fill="hold"/>
                                        <p:tgtEl>
                                          <p:spTgt spid="9"/>
                                        </p:tgtEl>
                                        <p:attrNameLst>
                                          <p:attrName>style.rotation</p:attrName>
                                        </p:attrNameLst>
                                      </p:cBhvr>
                                      <p:tavLst>
                                        <p:tav tm="0">
                                          <p:val>
                                            <p:fltVal val="90"/>
                                          </p:val>
                                        </p:tav>
                                        <p:tav tm="100000">
                                          <p:val>
                                            <p:fltVal val="0"/>
                                          </p:val>
                                        </p:tav>
                                      </p:tavLst>
                                    </p:anim>
                                    <p:animEffect transition="in" filter="fade">
                                      <p:cBhvr>
                                        <p:cTn id="43" dur="500"/>
                                        <p:tgtEl>
                                          <p:spTgt spid="9"/>
                                        </p:tgtEl>
                                      </p:cBhvr>
                                    </p:animEffect>
                                  </p:childTnLst>
                                </p:cTn>
                              </p:par>
                            </p:childTnLst>
                          </p:cTn>
                        </p:par>
                        <p:par>
                          <p:cTn id="44" fill="hold">
                            <p:stCondLst>
                              <p:cond delay="2325"/>
                            </p:stCondLst>
                            <p:childTnLst>
                              <p:par>
                                <p:cTn id="45" presetID="31" presetClass="entr" presetSubtype="0" fill="hold" grpId="0" nodeType="afterEffect">
                                  <p:stCondLst>
                                    <p:cond delay="0"/>
                                  </p:stCondLst>
                                  <p:iterate type="lt">
                                    <p:tmPct val="5000"/>
                                  </p:iterate>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 calcmode="lin" valueType="num">
                                      <p:cBhvr>
                                        <p:cTn id="49" dur="500" fill="hold"/>
                                        <p:tgtEl>
                                          <p:spTgt spid="10"/>
                                        </p:tgtEl>
                                        <p:attrNameLst>
                                          <p:attrName>style.rotation</p:attrName>
                                        </p:attrNameLst>
                                      </p:cBhvr>
                                      <p:tavLst>
                                        <p:tav tm="0">
                                          <p:val>
                                            <p:fltVal val="90"/>
                                          </p:val>
                                        </p:tav>
                                        <p:tav tm="100000">
                                          <p:val>
                                            <p:fltVal val="0"/>
                                          </p:val>
                                        </p:tav>
                                      </p:tavLst>
                                    </p:anim>
                                    <p:animEffect transition="in" filter="fade">
                                      <p:cBhvr>
                                        <p:cTn id="5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7775" y="263730"/>
            <a:ext cx="8639717" cy="1150606"/>
          </a:xfrm>
          <a:prstGeom prst="rect">
            <a:avLst/>
          </a:prstGeom>
          <a:noFill/>
        </p:spPr>
        <p:txBody>
          <a:bodyPr wrap="square" lIns="87919" tIns="43959" rIns="87919" bIns="43959" rtlCol="0">
            <a:spAutoFit/>
          </a:bodyPr>
          <a:lstStyle/>
          <a:p>
            <a:r>
              <a:rPr lang="en-US" sz="2300" b="1" dirty="0" err="1">
                <a:solidFill>
                  <a:srgbClr val="C00000"/>
                </a:solidFill>
                <a:latin typeface="Arial" pitchFamily="34" charset="0"/>
                <a:cs typeface="Arial" pitchFamily="34" charset="0"/>
              </a:rPr>
              <a:t>Câu</a:t>
            </a:r>
            <a:r>
              <a:rPr lang="en-US" sz="2300" b="1" dirty="0">
                <a:solidFill>
                  <a:srgbClr val="C00000"/>
                </a:solidFill>
                <a:latin typeface="Arial" pitchFamily="34" charset="0"/>
                <a:cs typeface="Arial" pitchFamily="34" charset="0"/>
              </a:rPr>
              <a:t> 1: </a:t>
            </a:r>
            <a:r>
              <a:rPr lang="vi-VN" sz="2300" b="1" dirty="0"/>
              <a:t>Trong lò nung đá vôi, canxi cacbonat CaCO</a:t>
            </a:r>
            <a:r>
              <a:rPr lang="vi-VN" sz="2300" b="1" baseline="-25000" dirty="0"/>
              <a:t>3</a:t>
            </a:r>
            <a:r>
              <a:rPr lang="vi-VN" sz="2300" b="1" dirty="0"/>
              <a:t> chuyển dần thành canxi oxit</a:t>
            </a:r>
            <a:r>
              <a:rPr lang="en-US" sz="2300" b="1" dirty="0"/>
              <a:t> </a:t>
            </a:r>
            <a:r>
              <a:rPr lang="vi-VN" sz="2300" b="1" dirty="0"/>
              <a:t>CaO và khí cacbon đioxit CO</a:t>
            </a:r>
            <a:r>
              <a:rPr lang="vi-VN" sz="2300" b="1" baseline="-25000" dirty="0"/>
              <a:t>2</a:t>
            </a:r>
            <a:r>
              <a:rPr lang="vi-VN" sz="2300" b="1" dirty="0"/>
              <a:t> thoát ra ngoài. Công thức về khối lượng của phản</a:t>
            </a:r>
            <a:r>
              <a:rPr lang="en-US" sz="2300" b="1" dirty="0"/>
              <a:t> </a:t>
            </a:r>
            <a:r>
              <a:rPr lang="vi-VN" sz="2300" b="1" dirty="0"/>
              <a:t>ứng trên là:</a:t>
            </a:r>
            <a:endParaRPr lang="en-US" sz="2300" b="1" dirty="0"/>
          </a:p>
        </p:txBody>
      </p:sp>
      <p:sp>
        <p:nvSpPr>
          <p:cNvPr id="6" name="TextBox 5">
            <a:extLst>
              <a:ext uri="{FF2B5EF4-FFF2-40B4-BE49-F238E27FC236}">
                <a16:creationId xmlns="" xmlns:a16="http://schemas.microsoft.com/office/drawing/2014/main" id="{AFB1EB77-55E7-4717-91D6-611B333B80CB}"/>
              </a:ext>
            </a:extLst>
          </p:cNvPr>
          <p:cNvSpPr txBox="1"/>
          <p:nvPr/>
        </p:nvSpPr>
        <p:spPr>
          <a:xfrm>
            <a:off x="1328549" y="2156507"/>
            <a:ext cx="5984331" cy="584775"/>
          </a:xfrm>
          <a:prstGeom prst="rect">
            <a:avLst/>
          </a:prstGeom>
          <a:noFill/>
        </p:spPr>
        <p:txBody>
          <a:bodyPr wrap="none" rtlCol="0">
            <a:spAutoFit/>
          </a:bodyPr>
          <a:lstStyle/>
          <a:p>
            <a:r>
              <a:rPr lang="en-US" sz="3200" b="1" dirty="0">
                <a:solidFill>
                  <a:srgbClr val="000099"/>
                </a:solidFill>
              </a:rPr>
              <a:t>b. m </a:t>
            </a:r>
            <a:r>
              <a:rPr lang="en-US" sz="3200" b="1" baseline="-25000" dirty="0">
                <a:solidFill>
                  <a:srgbClr val="000099"/>
                </a:solidFill>
              </a:rPr>
              <a:t>CaCO3</a:t>
            </a:r>
            <a:r>
              <a:rPr lang="en-US" sz="3200" b="1" dirty="0">
                <a:solidFill>
                  <a:srgbClr val="000099"/>
                </a:solidFill>
              </a:rPr>
              <a:t> +  m </a:t>
            </a:r>
            <a:r>
              <a:rPr lang="en-US" sz="3200" b="1" baseline="-25000" dirty="0" err="1">
                <a:solidFill>
                  <a:srgbClr val="000099"/>
                </a:solidFill>
              </a:rPr>
              <a:t>CaO</a:t>
            </a:r>
            <a:r>
              <a:rPr lang="en-US" sz="3200" b="1" dirty="0">
                <a:solidFill>
                  <a:srgbClr val="000099"/>
                </a:solidFill>
              </a:rPr>
              <a:t>    =     m </a:t>
            </a:r>
            <a:r>
              <a:rPr lang="en-US" sz="3200" b="1" baseline="-25000" dirty="0">
                <a:solidFill>
                  <a:srgbClr val="000099"/>
                </a:solidFill>
              </a:rPr>
              <a:t>CO2</a:t>
            </a:r>
          </a:p>
        </p:txBody>
      </p:sp>
      <p:sp>
        <p:nvSpPr>
          <p:cNvPr id="7" name="TextBox 6">
            <a:extLst>
              <a:ext uri="{FF2B5EF4-FFF2-40B4-BE49-F238E27FC236}">
                <a16:creationId xmlns="" xmlns:a16="http://schemas.microsoft.com/office/drawing/2014/main" id="{7A814E80-7FE9-4390-9C85-DB3007B0DF39}"/>
              </a:ext>
            </a:extLst>
          </p:cNvPr>
          <p:cNvSpPr txBox="1"/>
          <p:nvPr/>
        </p:nvSpPr>
        <p:spPr>
          <a:xfrm>
            <a:off x="1328549" y="1515395"/>
            <a:ext cx="5051383" cy="584775"/>
          </a:xfrm>
          <a:prstGeom prst="rect">
            <a:avLst/>
          </a:prstGeom>
          <a:noFill/>
        </p:spPr>
        <p:txBody>
          <a:bodyPr wrap="none" rtlCol="0">
            <a:spAutoFit/>
          </a:bodyPr>
          <a:lstStyle/>
          <a:p>
            <a:r>
              <a:rPr lang="en-US" sz="3200" b="1" dirty="0">
                <a:solidFill>
                  <a:srgbClr val="000099"/>
                </a:solidFill>
              </a:rPr>
              <a:t>a. m </a:t>
            </a:r>
            <a:r>
              <a:rPr lang="en-US" sz="3200" b="1" baseline="-25000" dirty="0">
                <a:solidFill>
                  <a:srgbClr val="000099"/>
                </a:solidFill>
              </a:rPr>
              <a:t>CaCO3</a:t>
            </a:r>
            <a:r>
              <a:rPr lang="en-US" sz="3200" b="1" dirty="0">
                <a:solidFill>
                  <a:srgbClr val="000099"/>
                </a:solidFill>
              </a:rPr>
              <a:t> = m </a:t>
            </a:r>
            <a:r>
              <a:rPr lang="en-US" sz="3200" b="1" baseline="-25000" dirty="0" err="1">
                <a:solidFill>
                  <a:srgbClr val="000099"/>
                </a:solidFill>
              </a:rPr>
              <a:t>CaO</a:t>
            </a:r>
            <a:r>
              <a:rPr lang="en-US" sz="3200" b="1" dirty="0">
                <a:solidFill>
                  <a:srgbClr val="000099"/>
                </a:solidFill>
              </a:rPr>
              <a:t> + m </a:t>
            </a:r>
            <a:r>
              <a:rPr lang="en-US" sz="3200" b="1" baseline="-25000" dirty="0">
                <a:solidFill>
                  <a:srgbClr val="000099"/>
                </a:solidFill>
              </a:rPr>
              <a:t>CO2</a:t>
            </a:r>
            <a:endParaRPr lang="en-US" sz="2800" dirty="0">
              <a:solidFill>
                <a:srgbClr val="000099"/>
              </a:solidFill>
            </a:endParaRPr>
          </a:p>
        </p:txBody>
      </p:sp>
      <p:sp>
        <p:nvSpPr>
          <p:cNvPr id="8" name="TextBox 7">
            <a:extLst>
              <a:ext uri="{FF2B5EF4-FFF2-40B4-BE49-F238E27FC236}">
                <a16:creationId xmlns="" xmlns:a16="http://schemas.microsoft.com/office/drawing/2014/main" id="{87A6D2D5-EE0C-48CE-A317-90F094621891}"/>
              </a:ext>
            </a:extLst>
          </p:cNvPr>
          <p:cNvSpPr txBox="1"/>
          <p:nvPr/>
        </p:nvSpPr>
        <p:spPr>
          <a:xfrm>
            <a:off x="1351669" y="2834667"/>
            <a:ext cx="5165197" cy="584775"/>
          </a:xfrm>
          <a:prstGeom prst="rect">
            <a:avLst/>
          </a:prstGeom>
          <a:noFill/>
        </p:spPr>
        <p:txBody>
          <a:bodyPr wrap="none" rtlCol="0">
            <a:spAutoFit/>
          </a:bodyPr>
          <a:lstStyle/>
          <a:p>
            <a:r>
              <a:rPr lang="en-US" sz="3200" b="1" dirty="0">
                <a:solidFill>
                  <a:srgbClr val="000099"/>
                </a:solidFill>
              </a:rPr>
              <a:t>c. m </a:t>
            </a:r>
            <a:r>
              <a:rPr lang="en-US" sz="3200" b="1" baseline="-25000" dirty="0">
                <a:solidFill>
                  <a:srgbClr val="000099"/>
                </a:solidFill>
              </a:rPr>
              <a:t>CaCO3</a:t>
            </a:r>
            <a:r>
              <a:rPr lang="en-US" sz="3200" b="1" dirty="0">
                <a:solidFill>
                  <a:srgbClr val="000099"/>
                </a:solidFill>
              </a:rPr>
              <a:t> +  m </a:t>
            </a:r>
            <a:r>
              <a:rPr lang="en-US" sz="3200" b="1" baseline="-25000" dirty="0">
                <a:solidFill>
                  <a:srgbClr val="000099"/>
                </a:solidFill>
              </a:rPr>
              <a:t>CO2</a:t>
            </a:r>
            <a:r>
              <a:rPr lang="en-US" sz="3200" b="1" dirty="0">
                <a:solidFill>
                  <a:srgbClr val="000099"/>
                </a:solidFill>
              </a:rPr>
              <a:t> = m </a:t>
            </a:r>
            <a:r>
              <a:rPr lang="en-US" sz="3200" b="1" baseline="-25000" dirty="0" err="1">
                <a:solidFill>
                  <a:srgbClr val="000099"/>
                </a:solidFill>
              </a:rPr>
              <a:t>CaO</a:t>
            </a:r>
            <a:endParaRPr lang="en-US" sz="3200" b="1" baseline="-25000" dirty="0">
              <a:solidFill>
                <a:srgbClr val="000099"/>
              </a:solidFill>
            </a:endParaRPr>
          </a:p>
        </p:txBody>
      </p:sp>
      <p:sp>
        <p:nvSpPr>
          <p:cNvPr id="9" name="TextBox 8">
            <a:extLst>
              <a:ext uri="{FF2B5EF4-FFF2-40B4-BE49-F238E27FC236}">
                <a16:creationId xmlns="" xmlns:a16="http://schemas.microsoft.com/office/drawing/2014/main" id="{1E63FFE6-8663-4C42-B3E2-0533B1CA45A7}"/>
              </a:ext>
            </a:extLst>
          </p:cNvPr>
          <p:cNvSpPr txBox="1"/>
          <p:nvPr/>
        </p:nvSpPr>
        <p:spPr>
          <a:xfrm>
            <a:off x="1328548" y="3570471"/>
            <a:ext cx="3700052" cy="584775"/>
          </a:xfrm>
          <a:prstGeom prst="rect">
            <a:avLst/>
          </a:prstGeom>
          <a:noFill/>
        </p:spPr>
        <p:txBody>
          <a:bodyPr wrap="none" rtlCol="0">
            <a:spAutoFit/>
          </a:bodyPr>
          <a:lstStyle/>
          <a:p>
            <a:r>
              <a:rPr lang="en-US" sz="3200" b="1" dirty="0">
                <a:solidFill>
                  <a:srgbClr val="000099"/>
                </a:solidFill>
              </a:rPr>
              <a:t>d. m </a:t>
            </a:r>
            <a:r>
              <a:rPr lang="en-US" sz="3200" b="1" baseline="-25000">
                <a:solidFill>
                  <a:srgbClr val="000099"/>
                </a:solidFill>
              </a:rPr>
              <a:t>CaCO3</a:t>
            </a:r>
            <a:r>
              <a:rPr lang="en-US" sz="3200" b="1">
                <a:solidFill>
                  <a:srgbClr val="000099"/>
                </a:solidFill>
              </a:rPr>
              <a:t> </a:t>
            </a:r>
            <a:r>
              <a:rPr lang="en-US" sz="3200" b="1" smtClean="0">
                <a:solidFill>
                  <a:srgbClr val="000099"/>
                </a:solidFill>
              </a:rPr>
              <a:t>= </a:t>
            </a:r>
            <a:r>
              <a:rPr lang="en-US" sz="3200" b="1" dirty="0">
                <a:solidFill>
                  <a:srgbClr val="000099"/>
                </a:solidFill>
              </a:rPr>
              <a:t>m </a:t>
            </a:r>
            <a:r>
              <a:rPr lang="en-US" sz="3200" b="1" baseline="-25000" dirty="0">
                <a:solidFill>
                  <a:srgbClr val="000099"/>
                </a:solidFill>
              </a:rPr>
              <a:t>CO2</a:t>
            </a:r>
          </a:p>
        </p:txBody>
      </p:sp>
    </p:spTree>
    <p:extLst>
      <p:ext uri="{BB962C8B-B14F-4D97-AF65-F5344CB8AC3E}">
        <p14:creationId xmlns:p14="http://schemas.microsoft.com/office/powerpoint/2010/main" val="1946490458"/>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
                                        </p:tgtEl>
                                        <p:attrNameLst>
                                          <p:attrName>fillcolor</p:attrName>
                                        </p:attrNameLst>
                                      </p:cBhvr>
                                      <p:to>
                                        <a:srgbClr val="FFFF0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2"/>
          <p:cNvSpPr/>
          <p:nvPr/>
        </p:nvSpPr>
        <p:spPr>
          <a:xfrm>
            <a:off x="5373987" y="1626397"/>
            <a:ext cx="3713019" cy="2010289"/>
          </a:xfrm>
          <a:custGeom>
            <a:avLst/>
            <a:gdLst>
              <a:gd name="connsiteX0" fmla="*/ 4040070 w 6897825"/>
              <a:gd name="connsiteY0" fmla="*/ 281691 h 3601697"/>
              <a:gd name="connsiteX1" fmla="*/ 367230 w 6897825"/>
              <a:gd name="connsiteY1" fmla="*/ 418851 h 3601697"/>
              <a:gd name="connsiteX2" fmla="*/ 809190 w 6897825"/>
              <a:gd name="connsiteY2" fmla="*/ 3375411 h 3601697"/>
              <a:gd name="connsiteX3" fmla="*/ 6371790 w 6897825"/>
              <a:gd name="connsiteY3" fmla="*/ 3040131 h 3601697"/>
              <a:gd name="connsiteX4" fmla="*/ 6402270 w 6897825"/>
              <a:gd name="connsiteY4" fmla="*/ 190251 h 3601697"/>
              <a:gd name="connsiteX5" fmla="*/ 4040070 w 6897825"/>
              <a:gd name="connsiteY5" fmla="*/ 281691 h 3601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7825" h="3601697">
                <a:moveTo>
                  <a:pt x="4040070" y="281691"/>
                </a:moveTo>
                <a:cubicBezTo>
                  <a:pt x="3034230" y="319791"/>
                  <a:pt x="905710" y="-96769"/>
                  <a:pt x="367230" y="418851"/>
                </a:cubicBezTo>
                <a:cubicBezTo>
                  <a:pt x="-171250" y="934471"/>
                  <a:pt x="-191570" y="2938531"/>
                  <a:pt x="809190" y="3375411"/>
                </a:cubicBezTo>
                <a:cubicBezTo>
                  <a:pt x="1809950" y="3812291"/>
                  <a:pt x="5439610" y="3570991"/>
                  <a:pt x="6371790" y="3040131"/>
                </a:cubicBezTo>
                <a:cubicBezTo>
                  <a:pt x="7303970" y="2509271"/>
                  <a:pt x="6790890" y="649991"/>
                  <a:pt x="6402270" y="190251"/>
                </a:cubicBezTo>
                <a:cubicBezTo>
                  <a:pt x="6013650" y="-269489"/>
                  <a:pt x="5045910" y="243591"/>
                  <a:pt x="4040070" y="2816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a:solidFill>
                  <a:prstClr val="white"/>
                </a:solidFill>
                <a:latin typeface="Arial"/>
                <a:ea typeface="义启嘟嘟体" pitchFamily="2" charset="-128"/>
                <a:cs typeface="义启嘟嘟体" pitchFamily="2" charset="-128"/>
                <a:sym typeface="Arial"/>
              </a:rPr>
              <a:t>â</a:t>
            </a:r>
            <a:endParaRPr lang="zh-CN" altLang="en-US" sz="1500">
              <a:solidFill>
                <a:prstClr val="white"/>
              </a:solidFill>
              <a:latin typeface="Arial"/>
              <a:ea typeface="义启嘟嘟体" pitchFamily="2" charset="-128"/>
              <a:cs typeface="义启嘟嘟体" pitchFamily="2" charset="-128"/>
              <a:sym typeface="Arial"/>
            </a:endParaRPr>
          </a:p>
        </p:txBody>
      </p:sp>
      <p:pic>
        <p:nvPicPr>
          <p:cNvPr id="6" name="图片 4"/>
          <p:cNvPicPr>
            <a:picLocks noChangeAspect="1"/>
          </p:cNvPicPr>
          <p:nvPr/>
        </p:nvPicPr>
        <p:blipFill rotWithShape="1">
          <a:blip r:embed="rId2">
            <a:extLst>
              <a:ext uri="{28A0092B-C50C-407E-A947-70E740481C1C}">
                <a14:useLocalDpi xmlns:a14="http://schemas.microsoft.com/office/drawing/2010/main" val="0"/>
              </a:ext>
            </a:extLst>
          </a:blip>
          <a:srcRect l="13546" t="20761" r="11866" b="23847"/>
          <a:stretch/>
        </p:blipFill>
        <p:spPr>
          <a:xfrm>
            <a:off x="0" y="237020"/>
            <a:ext cx="5742709" cy="1967345"/>
          </a:xfrm>
          <a:prstGeom prst="rect">
            <a:avLst/>
          </a:prstGeom>
          <a:effectLst>
            <a:outerShdw blurRad="50800" dist="38100" dir="10800000" algn="r" rotWithShape="0">
              <a:prstClr val="black">
                <a:alpha val="40000"/>
              </a:prstClr>
            </a:outerShdw>
          </a:effectLst>
        </p:spPr>
      </p:pic>
      <p:pic>
        <p:nvPicPr>
          <p:cNvPr id="8" name="图片 9"/>
          <p:cNvPicPr>
            <a:picLocks noChangeAspect="1"/>
          </p:cNvPicPr>
          <p:nvPr/>
        </p:nvPicPr>
        <p:blipFill rotWithShape="1">
          <a:blip r:embed="rId3" cstate="print">
            <a:extLst>
              <a:ext uri="{28A0092B-C50C-407E-A947-70E740481C1C}">
                <a14:useLocalDpi xmlns:a14="http://schemas.microsoft.com/office/drawing/2010/main" val="0"/>
              </a:ext>
            </a:extLst>
          </a:blip>
          <a:srcRect t="9905" r="71460" b="70286"/>
          <a:stretch/>
        </p:blipFill>
        <p:spPr>
          <a:xfrm>
            <a:off x="6614683" y="64979"/>
            <a:ext cx="1643343" cy="1140651"/>
          </a:xfrm>
          <a:prstGeom prst="rect">
            <a:avLst/>
          </a:prstGeom>
        </p:spPr>
      </p:pic>
      <p:sp>
        <p:nvSpPr>
          <p:cNvPr id="9" name="TextBox 8"/>
          <p:cNvSpPr txBox="1"/>
          <p:nvPr/>
        </p:nvSpPr>
        <p:spPr>
          <a:xfrm>
            <a:off x="0" y="1007155"/>
            <a:ext cx="5262018" cy="646331"/>
          </a:xfrm>
          <a:prstGeom prst="rect">
            <a:avLst/>
          </a:prstGeom>
          <a:noFill/>
        </p:spPr>
        <p:txBody>
          <a:bodyPr wrap="none" rtlCol="0">
            <a:spAutoFit/>
          </a:bodyPr>
          <a:lstStyle/>
          <a:p>
            <a:pPr algn="ctr"/>
            <a:r>
              <a:rPr lang="en-US" sz="1800" b="1" spc="50">
                <a:ln w="0"/>
                <a:effectLst>
                  <a:innerShdw blurRad="63500" dist="50800" dir="13500000">
                    <a:srgbClr val="000000">
                      <a:alpha val="50000"/>
                    </a:srgbClr>
                  </a:innerShdw>
                </a:effectLst>
              </a:rPr>
              <a:t>BÀI 3: </a:t>
            </a:r>
            <a:r>
              <a:rPr lang="vi-VN" sz="1800" b="1" spc="50">
                <a:ln w="0"/>
                <a:effectLst>
                  <a:innerShdw blurRad="63500" dist="50800" dir="13500000">
                    <a:srgbClr val="000000">
                      <a:alpha val="50000"/>
                    </a:srgbClr>
                  </a:innerShdw>
                </a:effectLst>
              </a:rPr>
              <a:t>ĐỊNH LUẬT BẢO TOÀN KHỐI</a:t>
            </a:r>
            <a:r>
              <a:rPr lang="en-US" sz="1800" b="1" spc="50">
                <a:ln w="0"/>
                <a:effectLst>
                  <a:innerShdw blurRad="63500" dist="50800" dir="13500000">
                    <a:srgbClr val="000000">
                      <a:alpha val="50000"/>
                    </a:srgbClr>
                  </a:innerShdw>
                </a:effectLst>
              </a:rPr>
              <a:t> </a:t>
            </a:r>
            <a:r>
              <a:rPr lang="vi-VN" sz="1800" b="1" spc="50">
                <a:ln w="0"/>
                <a:effectLst>
                  <a:innerShdw blurRad="63500" dist="50800" dir="13500000">
                    <a:srgbClr val="000000">
                      <a:alpha val="50000"/>
                    </a:srgbClr>
                  </a:innerShdw>
                </a:effectLst>
              </a:rPr>
              <a:t>LƯỢNG</a:t>
            </a:r>
            <a:br>
              <a:rPr lang="vi-VN" sz="1800" b="1" spc="50">
                <a:ln w="0"/>
                <a:effectLst>
                  <a:innerShdw blurRad="63500" dist="50800" dir="13500000">
                    <a:srgbClr val="000000">
                      <a:alpha val="50000"/>
                    </a:srgbClr>
                  </a:innerShdw>
                </a:effectLst>
              </a:rPr>
            </a:br>
            <a:r>
              <a:rPr lang="vi-VN" sz="1800" b="1" spc="50">
                <a:ln w="0"/>
                <a:effectLst>
                  <a:innerShdw blurRad="63500" dist="50800" dir="13500000">
                    <a:srgbClr val="000000">
                      <a:alpha val="50000"/>
                    </a:srgbClr>
                  </a:innerShdw>
                </a:effectLst>
              </a:rPr>
              <a:t>PHƯƠNG TRÌNH HÓA HỌC</a:t>
            </a:r>
            <a:endParaRPr lang="en-US" sz="1800"/>
          </a:p>
        </p:txBody>
      </p:sp>
      <p:sp>
        <p:nvSpPr>
          <p:cNvPr id="10" name="TextBox 9"/>
          <p:cNvSpPr txBox="1"/>
          <p:nvPr/>
        </p:nvSpPr>
        <p:spPr>
          <a:xfrm>
            <a:off x="5556118" y="1697695"/>
            <a:ext cx="3348759" cy="1938992"/>
          </a:xfrm>
          <a:prstGeom prst="rect">
            <a:avLst/>
          </a:prstGeom>
          <a:noFill/>
        </p:spPr>
        <p:txBody>
          <a:bodyPr wrap="square" rtlCol="0">
            <a:spAutoFit/>
          </a:bodyPr>
          <a:lstStyle/>
          <a:p>
            <a:pPr algn="ctr">
              <a:buFont typeface="Arial"/>
              <a:buNone/>
            </a:pPr>
            <a:r>
              <a:rPr lang="en-US" sz="2000" b="1">
                <a:solidFill>
                  <a:srgbClr val="4472C4">
                    <a:lumMod val="75000"/>
                  </a:srgbClr>
                </a:solidFill>
                <a:cs typeface="Arial"/>
                <a:sym typeface="Arial"/>
              </a:rPr>
              <a:t>Đặt hai cây nến trên đĩa cân, cân ở vị trí thăng bằng. Nếu đốt một cây nến, sau một thời gian, cân có còn thăng bằng không? </a:t>
            </a:r>
            <a:endParaRPr lang="en-US" sz="2000" b="1" dirty="0">
              <a:solidFill>
                <a:srgbClr val="4472C4">
                  <a:lumMod val="75000"/>
                </a:srgbClr>
              </a:solidFill>
              <a:latin typeface="Arial"/>
              <a:cs typeface="Arial"/>
              <a:sym typeface="Arial"/>
            </a:endParaRPr>
          </a:p>
        </p:txBody>
      </p:sp>
      <p:pic>
        <p:nvPicPr>
          <p:cNvPr id="2" name="Picture 1"/>
          <p:cNvPicPr>
            <a:picLocks noChangeAspect="1"/>
          </p:cNvPicPr>
          <p:nvPr/>
        </p:nvPicPr>
        <p:blipFill>
          <a:blip r:embed="rId4"/>
          <a:stretch>
            <a:fillRect/>
          </a:stretch>
        </p:blipFill>
        <p:spPr>
          <a:xfrm>
            <a:off x="2441730" y="2513303"/>
            <a:ext cx="2750128" cy="2445328"/>
          </a:xfrm>
          <a:prstGeom prst="rect">
            <a:avLst/>
          </a:prstGeom>
        </p:spPr>
      </p:pic>
    </p:spTree>
    <p:extLst>
      <p:ext uri="{BB962C8B-B14F-4D97-AF65-F5344CB8AC3E}">
        <p14:creationId xmlns:p14="http://schemas.microsoft.com/office/powerpoint/2010/main" val="1701002601"/>
      </p:ext>
    </p:extLst>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139" y="482818"/>
            <a:ext cx="8639717" cy="827440"/>
          </a:xfrm>
          <a:prstGeom prst="rect">
            <a:avLst/>
          </a:prstGeom>
          <a:noFill/>
        </p:spPr>
        <p:txBody>
          <a:bodyPr wrap="square" lIns="87919" tIns="43959" rIns="87919" bIns="43959" rtlCol="0">
            <a:spAutoFit/>
          </a:bodyPr>
          <a:lstStyle/>
          <a:p>
            <a:r>
              <a:rPr lang="en-US" sz="2300" b="1" err="1">
                <a:solidFill>
                  <a:srgbClr val="C00000"/>
                </a:solidFill>
                <a:latin typeface="Arial" pitchFamily="34" charset="0"/>
                <a:cs typeface="Arial" pitchFamily="34" charset="0"/>
              </a:rPr>
              <a:t>Câu</a:t>
            </a:r>
            <a:r>
              <a:rPr lang="en-US" sz="2300" b="1">
                <a:solidFill>
                  <a:srgbClr val="C00000"/>
                </a:solidFill>
                <a:latin typeface="Arial" pitchFamily="34" charset="0"/>
                <a:cs typeface="Arial" pitchFamily="34" charset="0"/>
              </a:rPr>
              <a:t> </a:t>
            </a:r>
            <a:r>
              <a:rPr lang="en-US" sz="2300" b="1" smtClean="0">
                <a:solidFill>
                  <a:srgbClr val="C00000"/>
                </a:solidFill>
                <a:latin typeface="Arial" pitchFamily="34" charset="0"/>
                <a:cs typeface="Arial" pitchFamily="34" charset="0"/>
              </a:rPr>
              <a:t>2: </a:t>
            </a:r>
            <a:r>
              <a:rPr lang="en-US" sz="2400"/>
              <a:t>Đốt cháy 3 gam kim loại magie trong oxi thu được 5 gam magie oxit. Khối lượng oxi đã tham gia phản ứng là:</a:t>
            </a:r>
          </a:p>
        </p:txBody>
      </p:sp>
      <p:sp>
        <p:nvSpPr>
          <p:cNvPr id="6" name="TextBox 5">
            <a:extLst>
              <a:ext uri="{FF2B5EF4-FFF2-40B4-BE49-F238E27FC236}">
                <a16:creationId xmlns="" xmlns:a16="http://schemas.microsoft.com/office/drawing/2014/main" id="{AFB1EB77-55E7-4717-91D6-611B333B80CB}"/>
              </a:ext>
            </a:extLst>
          </p:cNvPr>
          <p:cNvSpPr txBox="1"/>
          <p:nvPr/>
        </p:nvSpPr>
        <p:spPr>
          <a:xfrm>
            <a:off x="1328549" y="2156507"/>
            <a:ext cx="2234907" cy="584775"/>
          </a:xfrm>
          <a:prstGeom prst="rect">
            <a:avLst/>
          </a:prstGeom>
          <a:noFill/>
        </p:spPr>
        <p:txBody>
          <a:bodyPr wrap="none" rtlCol="0">
            <a:spAutoFit/>
          </a:bodyPr>
          <a:lstStyle/>
          <a:p>
            <a:r>
              <a:rPr lang="en-US" sz="3200" b="1" dirty="0">
                <a:solidFill>
                  <a:srgbClr val="000099"/>
                </a:solidFill>
              </a:rPr>
              <a:t>B</a:t>
            </a:r>
            <a:r>
              <a:rPr lang="en-US" sz="3200" b="1" smtClean="0">
                <a:solidFill>
                  <a:srgbClr val="000099"/>
                </a:solidFill>
              </a:rPr>
              <a:t>. 2,2 gam</a:t>
            </a:r>
            <a:endParaRPr lang="en-US" sz="3200" b="1" baseline="-25000" dirty="0">
              <a:solidFill>
                <a:srgbClr val="000099"/>
              </a:solidFill>
            </a:endParaRPr>
          </a:p>
        </p:txBody>
      </p:sp>
      <p:sp>
        <p:nvSpPr>
          <p:cNvPr id="7" name="TextBox 6">
            <a:extLst>
              <a:ext uri="{FF2B5EF4-FFF2-40B4-BE49-F238E27FC236}">
                <a16:creationId xmlns="" xmlns:a16="http://schemas.microsoft.com/office/drawing/2014/main" id="{7A814E80-7FE9-4390-9C85-DB3007B0DF39}"/>
              </a:ext>
            </a:extLst>
          </p:cNvPr>
          <p:cNvSpPr txBox="1"/>
          <p:nvPr/>
        </p:nvSpPr>
        <p:spPr>
          <a:xfrm>
            <a:off x="1328549" y="1515395"/>
            <a:ext cx="1893467" cy="584775"/>
          </a:xfrm>
          <a:prstGeom prst="rect">
            <a:avLst/>
          </a:prstGeom>
          <a:noFill/>
        </p:spPr>
        <p:txBody>
          <a:bodyPr wrap="none" rtlCol="0">
            <a:spAutoFit/>
          </a:bodyPr>
          <a:lstStyle/>
          <a:p>
            <a:r>
              <a:rPr lang="en-US" sz="3200" b="1" dirty="0">
                <a:solidFill>
                  <a:srgbClr val="000099"/>
                </a:solidFill>
              </a:rPr>
              <a:t>A</a:t>
            </a:r>
            <a:r>
              <a:rPr lang="en-US" sz="3200" b="1" smtClean="0">
                <a:solidFill>
                  <a:srgbClr val="000099"/>
                </a:solidFill>
              </a:rPr>
              <a:t>. 2 gam</a:t>
            </a:r>
            <a:endParaRPr lang="en-US" sz="2800" dirty="0">
              <a:solidFill>
                <a:srgbClr val="000099"/>
              </a:solidFill>
            </a:endParaRPr>
          </a:p>
        </p:txBody>
      </p:sp>
      <p:sp>
        <p:nvSpPr>
          <p:cNvPr id="8" name="TextBox 7">
            <a:extLst>
              <a:ext uri="{FF2B5EF4-FFF2-40B4-BE49-F238E27FC236}">
                <a16:creationId xmlns="" xmlns:a16="http://schemas.microsoft.com/office/drawing/2014/main" id="{87A6D2D5-EE0C-48CE-A317-90F094621891}"/>
              </a:ext>
            </a:extLst>
          </p:cNvPr>
          <p:cNvSpPr txBox="1"/>
          <p:nvPr/>
        </p:nvSpPr>
        <p:spPr>
          <a:xfrm>
            <a:off x="1351669" y="2834667"/>
            <a:ext cx="2234907" cy="584775"/>
          </a:xfrm>
          <a:prstGeom prst="rect">
            <a:avLst/>
          </a:prstGeom>
          <a:noFill/>
        </p:spPr>
        <p:txBody>
          <a:bodyPr wrap="none" rtlCol="0">
            <a:spAutoFit/>
          </a:bodyPr>
          <a:lstStyle/>
          <a:p>
            <a:r>
              <a:rPr lang="en-US" sz="3200" b="1" smtClean="0">
                <a:solidFill>
                  <a:srgbClr val="000099"/>
                </a:solidFill>
              </a:rPr>
              <a:t>C. 2,3 gam</a:t>
            </a:r>
            <a:endParaRPr lang="en-US" sz="3200" b="1" baseline="-25000" dirty="0">
              <a:solidFill>
                <a:srgbClr val="000099"/>
              </a:solidFill>
            </a:endParaRPr>
          </a:p>
        </p:txBody>
      </p:sp>
      <p:sp>
        <p:nvSpPr>
          <p:cNvPr id="9" name="TextBox 8">
            <a:extLst>
              <a:ext uri="{FF2B5EF4-FFF2-40B4-BE49-F238E27FC236}">
                <a16:creationId xmlns="" xmlns:a16="http://schemas.microsoft.com/office/drawing/2014/main" id="{1E63FFE6-8663-4C42-B3E2-0533B1CA45A7}"/>
              </a:ext>
            </a:extLst>
          </p:cNvPr>
          <p:cNvSpPr txBox="1"/>
          <p:nvPr/>
        </p:nvSpPr>
        <p:spPr>
          <a:xfrm>
            <a:off x="1328548" y="3570471"/>
            <a:ext cx="2234907" cy="584775"/>
          </a:xfrm>
          <a:prstGeom prst="rect">
            <a:avLst/>
          </a:prstGeom>
          <a:noFill/>
        </p:spPr>
        <p:txBody>
          <a:bodyPr wrap="none" rtlCol="0">
            <a:spAutoFit/>
          </a:bodyPr>
          <a:lstStyle/>
          <a:p>
            <a:r>
              <a:rPr lang="en-US" sz="3200" b="1" smtClean="0">
                <a:solidFill>
                  <a:srgbClr val="000099"/>
                </a:solidFill>
              </a:rPr>
              <a:t>D. 2,4 gam</a:t>
            </a:r>
            <a:endParaRPr lang="en-US" sz="3200" b="1" baseline="-25000" dirty="0">
              <a:solidFill>
                <a:srgbClr val="000099"/>
              </a:solidFill>
            </a:endParaRPr>
          </a:p>
        </p:txBody>
      </p:sp>
    </p:spTree>
    <p:extLst>
      <p:ext uri="{BB962C8B-B14F-4D97-AF65-F5344CB8AC3E}">
        <p14:creationId xmlns:p14="http://schemas.microsoft.com/office/powerpoint/2010/main" val="118022213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
                                        </p:tgtEl>
                                        <p:attrNameLst>
                                          <p:attrName>fillcolor</p:attrName>
                                        </p:attrNameLst>
                                      </p:cBhvr>
                                      <p:to>
                                        <a:srgbClr val="FFFF0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167631" y="514863"/>
            <a:ext cx="8950981" cy="1350660"/>
          </a:xfrm>
          <a:prstGeom prst="rect">
            <a:avLst/>
          </a:prstGeom>
          <a:noFill/>
        </p:spPr>
        <p:txBody>
          <a:bodyPr wrap="square" lIns="87919" tIns="43959" rIns="87919" bIns="43959" rtlCol="0">
            <a:spAutoFit/>
          </a:bodyPr>
          <a:lstStyle/>
          <a:p>
            <a:r>
              <a:rPr lang="en-US" sz="2700" b="1" dirty="0"/>
              <a:t> </a:t>
            </a:r>
            <a:r>
              <a:rPr lang="en-US" sz="2800" b="1" err="1">
                <a:solidFill>
                  <a:srgbClr val="C00000"/>
                </a:solidFill>
                <a:latin typeface="Arial" pitchFamily="34" charset="0"/>
                <a:cs typeface="Arial" pitchFamily="34" charset="0"/>
              </a:rPr>
              <a:t>Câu</a:t>
            </a:r>
            <a:r>
              <a:rPr lang="en-US" sz="2800" b="1">
                <a:solidFill>
                  <a:srgbClr val="C00000"/>
                </a:solidFill>
                <a:latin typeface="Arial" pitchFamily="34" charset="0"/>
                <a:cs typeface="Arial" pitchFamily="34" charset="0"/>
              </a:rPr>
              <a:t> </a:t>
            </a:r>
            <a:r>
              <a:rPr lang="en-US" sz="2800" b="1" smtClean="0">
                <a:solidFill>
                  <a:srgbClr val="C00000"/>
                </a:solidFill>
                <a:latin typeface="Arial" pitchFamily="34" charset="0"/>
                <a:cs typeface="Arial" pitchFamily="34" charset="0"/>
              </a:rPr>
              <a:t>3: </a:t>
            </a:r>
            <a:r>
              <a:rPr lang="en-US" sz="2700" b="1" dirty="0" err="1">
                <a:latin typeface="Arial" pitchFamily="34" charset="0"/>
                <a:cs typeface="Arial" pitchFamily="34" charset="0"/>
              </a:rPr>
              <a:t>Để</a:t>
            </a:r>
            <a:r>
              <a:rPr lang="en-US" sz="2700" b="1" dirty="0">
                <a:latin typeface="Arial" pitchFamily="34" charset="0"/>
                <a:cs typeface="Arial" pitchFamily="34" charset="0"/>
              </a:rPr>
              <a:t> </a:t>
            </a:r>
            <a:r>
              <a:rPr lang="en-US" sz="2700" b="1" dirty="0" err="1">
                <a:latin typeface="Arial" pitchFamily="34" charset="0"/>
                <a:cs typeface="Arial" pitchFamily="34" charset="0"/>
              </a:rPr>
              <a:t>thanh</a:t>
            </a:r>
            <a:r>
              <a:rPr lang="en-US" sz="2700" b="1" dirty="0">
                <a:latin typeface="Arial" pitchFamily="34" charset="0"/>
                <a:cs typeface="Arial" pitchFamily="34" charset="0"/>
              </a:rPr>
              <a:t> </a:t>
            </a:r>
            <a:r>
              <a:rPr lang="en-US" sz="2700" b="1" dirty="0" err="1">
                <a:latin typeface="Arial" pitchFamily="34" charset="0"/>
                <a:cs typeface="Arial" pitchFamily="34" charset="0"/>
              </a:rPr>
              <a:t>sắt</a:t>
            </a:r>
            <a:r>
              <a:rPr lang="en-US" sz="2700" b="1" dirty="0">
                <a:latin typeface="Arial" pitchFamily="34" charset="0"/>
                <a:cs typeface="Arial" pitchFamily="34" charset="0"/>
              </a:rPr>
              <a:t> </a:t>
            </a:r>
            <a:r>
              <a:rPr lang="en-US" sz="2700" b="1" dirty="0" err="1">
                <a:latin typeface="Arial" pitchFamily="34" charset="0"/>
                <a:cs typeface="Arial" pitchFamily="34" charset="0"/>
              </a:rPr>
              <a:t>ngoài</a:t>
            </a:r>
            <a:r>
              <a:rPr lang="en-US" sz="2700" b="1" dirty="0">
                <a:latin typeface="Arial" pitchFamily="34" charset="0"/>
                <a:cs typeface="Arial" pitchFamily="34" charset="0"/>
              </a:rPr>
              <a:t> </a:t>
            </a:r>
            <a:r>
              <a:rPr lang="en-US" sz="2700" b="1" dirty="0" err="1">
                <a:latin typeface="Arial" pitchFamily="34" charset="0"/>
                <a:cs typeface="Arial" pitchFamily="34" charset="0"/>
              </a:rPr>
              <a:t>không</a:t>
            </a:r>
            <a:r>
              <a:rPr lang="en-US" sz="2700" b="1" dirty="0">
                <a:latin typeface="Arial" pitchFamily="34" charset="0"/>
                <a:cs typeface="Arial" pitchFamily="34" charset="0"/>
              </a:rPr>
              <a:t> </a:t>
            </a:r>
            <a:r>
              <a:rPr lang="en-US" sz="2700" b="1" dirty="0" err="1">
                <a:latin typeface="Arial" pitchFamily="34" charset="0"/>
                <a:cs typeface="Arial" pitchFamily="34" charset="0"/>
              </a:rPr>
              <a:t>khí</a:t>
            </a:r>
            <a:r>
              <a:rPr lang="en-US" sz="2700" b="1" dirty="0">
                <a:latin typeface="Arial" pitchFamily="34" charset="0"/>
                <a:cs typeface="Arial" pitchFamily="34" charset="0"/>
              </a:rPr>
              <a:t> </a:t>
            </a:r>
            <a:r>
              <a:rPr lang="en-US" sz="2700" b="1" dirty="0" err="1">
                <a:latin typeface="Arial" pitchFamily="34" charset="0"/>
                <a:cs typeface="Arial" pitchFamily="34" charset="0"/>
              </a:rPr>
              <a:t>sau</a:t>
            </a:r>
            <a:r>
              <a:rPr lang="en-US" sz="2700" b="1" dirty="0">
                <a:latin typeface="Arial" pitchFamily="34" charset="0"/>
                <a:cs typeface="Arial" pitchFamily="34" charset="0"/>
              </a:rPr>
              <a:t> </a:t>
            </a:r>
            <a:r>
              <a:rPr lang="en-US" sz="2700" b="1" dirty="0" err="1">
                <a:latin typeface="Arial" pitchFamily="34" charset="0"/>
                <a:cs typeface="Arial" pitchFamily="34" charset="0"/>
              </a:rPr>
              <a:t>một</a:t>
            </a:r>
            <a:r>
              <a:rPr lang="en-US" sz="2700" b="1" dirty="0">
                <a:latin typeface="Arial" pitchFamily="34" charset="0"/>
                <a:cs typeface="Arial" pitchFamily="34" charset="0"/>
              </a:rPr>
              <a:t> </a:t>
            </a:r>
            <a:r>
              <a:rPr lang="en-US" sz="2700" b="1" dirty="0" err="1">
                <a:latin typeface="Arial" pitchFamily="34" charset="0"/>
                <a:cs typeface="Arial" pitchFamily="34" charset="0"/>
              </a:rPr>
              <a:t>thời</a:t>
            </a:r>
            <a:r>
              <a:rPr lang="en-US" sz="2700" b="1" dirty="0">
                <a:latin typeface="Arial" pitchFamily="34" charset="0"/>
                <a:cs typeface="Arial" pitchFamily="34" charset="0"/>
              </a:rPr>
              <a:t> </a:t>
            </a:r>
            <a:r>
              <a:rPr lang="en-US" sz="2700" b="1" dirty="0" err="1">
                <a:latin typeface="Arial" pitchFamily="34" charset="0"/>
                <a:cs typeface="Arial" pitchFamily="34" charset="0"/>
              </a:rPr>
              <a:t>gian</a:t>
            </a:r>
            <a:r>
              <a:rPr lang="en-US" sz="2700" b="1" dirty="0">
                <a:latin typeface="Arial" pitchFamily="34" charset="0"/>
                <a:cs typeface="Arial" pitchFamily="34" charset="0"/>
              </a:rPr>
              <a:t> </a:t>
            </a:r>
            <a:r>
              <a:rPr lang="en-US" sz="2700" b="1" dirty="0" err="1">
                <a:latin typeface="Arial" pitchFamily="34" charset="0"/>
                <a:cs typeface="Arial" pitchFamily="34" charset="0"/>
              </a:rPr>
              <a:t>thấy</a:t>
            </a:r>
            <a:r>
              <a:rPr lang="en-US" sz="2700" b="1" dirty="0">
                <a:latin typeface="Arial" pitchFamily="34" charset="0"/>
                <a:cs typeface="Arial" pitchFamily="34" charset="0"/>
              </a:rPr>
              <a:t> </a:t>
            </a:r>
            <a:r>
              <a:rPr lang="en-US" sz="2700" b="1" dirty="0" err="1">
                <a:latin typeface="Arial" pitchFamily="34" charset="0"/>
                <a:cs typeface="Arial" pitchFamily="34" charset="0"/>
              </a:rPr>
              <a:t>khối</a:t>
            </a:r>
            <a:r>
              <a:rPr lang="en-US" sz="2700" b="1" dirty="0">
                <a:latin typeface="Arial" pitchFamily="34" charset="0"/>
                <a:cs typeface="Arial" pitchFamily="34" charset="0"/>
              </a:rPr>
              <a:t> </a:t>
            </a:r>
            <a:r>
              <a:rPr lang="en-US" sz="2700" b="1" dirty="0" err="1">
                <a:latin typeface="Arial" pitchFamily="34" charset="0"/>
                <a:cs typeface="Arial" pitchFamily="34" charset="0"/>
              </a:rPr>
              <a:t>lượng</a:t>
            </a:r>
            <a:r>
              <a:rPr lang="en-US" sz="2700" b="1" dirty="0">
                <a:latin typeface="Arial" pitchFamily="34" charset="0"/>
                <a:cs typeface="Arial" pitchFamily="34" charset="0"/>
              </a:rPr>
              <a:t> </a:t>
            </a:r>
            <a:r>
              <a:rPr lang="en-US" sz="2700" b="1" dirty="0" err="1">
                <a:latin typeface="Arial" pitchFamily="34" charset="0"/>
                <a:cs typeface="Arial" pitchFamily="34" charset="0"/>
              </a:rPr>
              <a:t>của</a:t>
            </a:r>
            <a:r>
              <a:rPr lang="en-US" sz="2700" b="1" dirty="0">
                <a:latin typeface="Arial" pitchFamily="34" charset="0"/>
                <a:cs typeface="Arial" pitchFamily="34" charset="0"/>
              </a:rPr>
              <a:t> </a:t>
            </a:r>
            <a:r>
              <a:rPr lang="en-US" sz="2700" b="1" dirty="0" err="1">
                <a:latin typeface="Arial" pitchFamily="34" charset="0"/>
                <a:cs typeface="Arial" pitchFamily="34" charset="0"/>
              </a:rPr>
              <a:t>thanh</a:t>
            </a:r>
            <a:r>
              <a:rPr lang="en-US" sz="2700" b="1" dirty="0">
                <a:latin typeface="Arial" pitchFamily="34" charset="0"/>
                <a:cs typeface="Arial" pitchFamily="34" charset="0"/>
              </a:rPr>
              <a:t> </a:t>
            </a:r>
            <a:r>
              <a:rPr lang="en-US" sz="2700" b="1" dirty="0" err="1">
                <a:latin typeface="Arial" pitchFamily="34" charset="0"/>
                <a:cs typeface="Arial" pitchFamily="34" charset="0"/>
              </a:rPr>
              <a:t>sắt</a:t>
            </a:r>
            <a:r>
              <a:rPr lang="en-US" sz="2700" b="1" dirty="0">
                <a:latin typeface="Arial" pitchFamily="34" charset="0"/>
                <a:cs typeface="Arial" pitchFamily="34" charset="0"/>
              </a:rPr>
              <a:t> </a:t>
            </a:r>
            <a:r>
              <a:rPr lang="en-US" sz="2700" b="1" dirty="0" err="1">
                <a:latin typeface="Arial" pitchFamily="34" charset="0"/>
                <a:cs typeface="Arial" pitchFamily="34" charset="0"/>
              </a:rPr>
              <a:t>thay</a:t>
            </a:r>
            <a:r>
              <a:rPr lang="en-US" sz="2700" b="1" dirty="0">
                <a:latin typeface="Arial" pitchFamily="34" charset="0"/>
                <a:cs typeface="Arial" pitchFamily="34" charset="0"/>
              </a:rPr>
              <a:t> </a:t>
            </a:r>
            <a:r>
              <a:rPr lang="en-US" sz="2700" b="1" dirty="0" err="1">
                <a:latin typeface="Arial" pitchFamily="34" charset="0"/>
                <a:cs typeface="Arial" pitchFamily="34" charset="0"/>
              </a:rPr>
              <a:t>đổi</a:t>
            </a:r>
            <a:r>
              <a:rPr lang="en-US" sz="2700" b="1" dirty="0">
                <a:latin typeface="Arial" pitchFamily="34" charset="0"/>
                <a:cs typeface="Arial" pitchFamily="34" charset="0"/>
              </a:rPr>
              <a:t> </a:t>
            </a:r>
            <a:r>
              <a:rPr lang="en-US" sz="2700" b="1" dirty="0" err="1">
                <a:latin typeface="Arial" pitchFamily="34" charset="0"/>
                <a:cs typeface="Arial" pitchFamily="34" charset="0"/>
              </a:rPr>
              <a:t>như</a:t>
            </a:r>
            <a:r>
              <a:rPr lang="en-US" sz="2700" b="1" dirty="0">
                <a:latin typeface="Arial" pitchFamily="34" charset="0"/>
                <a:cs typeface="Arial" pitchFamily="34" charset="0"/>
              </a:rPr>
              <a:t> </a:t>
            </a:r>
            <a:r>
              <a:rPr lang="en-US" sz="2700" b="1" dirty="0" err="1">
                <a:latin typeface="Arial" pitchFamily="34" charset="0"/>
                <a:cs typeface="Arial" pitchFamily="34" charset="0"/>
              </a:rPr>
              <a:t>thế</a:t>
            </a:r>
            <a:r>
              <a:rPr lang="en-US" sz="2700" b="1" dirty="0">
                <a:latin typeface="Arial" pitchFamily="34" charset="0"/>
                <a:cs typeface="Arial" pitchFamily="34" charset="0"/>
              </a:rPr>
              <a:t> </a:t>
            </a:r>
            <a:r>
              <a:rPr lang="en-US" sz="2700" b="1" dirty="0" err="1">
                <a:latin typeface="Arial" pitchFamily="34" charset="0"/>
                <a:cs typeface="Arial" pitchFamily="34" charset="0"/>
              </a:rPr>
              <a:t>nào</a:t>
            </a:r>
            <a:r>
              <a:rPr lang="en-US" sz="2700" b="1" dirty="0">
                <a:latin typeface="Arial" pitchFamily="34" charset="0"/>
                <a:cs typeface="Arial" pitchFamily="34" charset="0"/>
              </a:rPr>
              <a:t>? </a:t>
            </a:r>
          </a:p>
        </p:txBody>
      </p:sp>
      <p:sp>
        <p:nvSpPr>
          <p:cNvPr id="17" name="TextBox 16">
            <a:extLst>
              <a:ext uri="{FF2B5EF4-FFF2-40B4-BE49-F238E27FC236}">
                <a16:creationId xmlns="" xmlns:a16="http://schemas.microsoft.com/office/drawing/2014/main" id="{567AC6A3-6773-4E71-919F-4D97F6D41A7A}"/>
              </a:ext>
            </a:extLst>
          </p:cNvPr>
          <p:cNvSpPr txBox="1"/>
          <p:nvPr/>
        </p:nvSpPr>
        <p:spPr>
          <a:xfrm>
            <a:off x="1265335" y="1872855"/>
            <a:ext cx="2392001" cy="584775"/>
          </a:xfrm>
          <a:prstGeom prst="rect">
            <a:avLst/>
          </a:prstGeom>
          <a:noFill/>
        </p:spPr>
        <p:txBody>
          <a:bodyPr wrap="none" rtlCol="0">
            <a:spAutoFit/>
          </a:bodyPr>
          <a:lstStyle/>
          <a:p>
            <a:r>
              <a:rPr lang="vi-VN" sz="3200" b="1" dirty="0">
                <a:solidFill>
                  <a:srgbClr val="000099"/>
                </a:solidFill>
                <a:latin typeface="Arial" pitchFamily="34" charset="0"/>
                <a:cs typeface="Arial" pitchFamily="34" charset="0"/>
              </a:rPr>
              <a:t>A. </a:t>
            </a:r>
            <a:r>
              <a:rPr lang="en-US" sz="3200" b="1" dirty="0" err="1">
                <a:solidFill>
                  <a:srgbClr val="000099"/>
                </a:solidFill>
                <a:latin typeface="Arial" pitchFamily="34" charset="0"/>
                <a:cs typeface="Arial" pitchFamily="34" charset="0"/>
              </a:rPr>
              <a:t>Tăng</a:t>
            </a:r>
            <a:r>
              <a:rPr lang="en-US" sz="3200" b="1" dirty="0">
                <a:solidFill>
                  <a:srgbClr val="000099"/>
                </a:solidFill>
                <a:latin typeface="Arial" pitchFamily="34" charset="0"/>
                <a:cs typeface="Arial" pitchFamily="34" charset="0"/>
              </a:rPr>
              <a:t> </a:t>
            </a:r>
            <a:r>
              <a:rPr lang="en-US" sz="3200" b="1" dirty="0" err="1">
                <a:solidFill>
                  <a:srgbClr val="000099"/>
                </a:solidFill>
                <a:latin typeface="Arial" pitchFamily="34" charset="0"/>
                <a:cs typeface="Arial" pitchFamily="34" charset="0"/>
              </a:rPr>
              <a:t>lên</a:t>
            </a:r>
            <a:endParaRPr lang="en-US" sz="3200" b="1" dirty="0">
              <a:solidFill>
                <a:srgbClr val="000099"/>
              </a:solidFill>
              <a:latin typeface="Arial" pitchFamily="34" charset="0"/>
              <a:cs typeface="Arial" pitchFamily="34" charset="0"/>
            </a:endParaRPr>
          </a:p>
        </p:txBody>
      </p:sp>
      <p:sp>
        <p:nvSpPr>
          <p:cNvPr id="18" name="TextBox 17">
            <a:extLst>
              <a:ext uri="{FF2B5EF4-FFF2-40B4-BE49-F238E27FC236}">
                <a16:creationId xmlns="" xmlns:a16="http://schemas.microsoft.com/office/drawing/2014/main" id="{7CFC52B3-DCE4-478A-A451-45DF4265118B}"/>
              </a:ext>
            </a:extLst>
          </p:cNvPr>
          <p:cNvSpPr txBox="1"/>
          <p:nvPr/>
        </p:nvSpPr>
        <p:spPr>
          <a:xfrm>
            <a:off x="5063872" y="1903169"/>
            <a:ext cx="2212465" cy="584775"/>
          </a:xfrm>
          <a:prstGeom prst="rect">
            <a:avLst/>
          </a:prstGeom>
          <a:noFill/>
        </p:spPr>
        <p:txBody>
          <a:bodyPr wrap="none" rtlCol="0">
            <a:spAutoFit/>
          </a:bodyPr>
          <a:lstStyle/>
          <a:p>
            <a:r>
              <a:rPr lang="vi-VN" sz="3200" b="1" dirty="0">
                <a:solidFill>
                  <a:srgbClr val="000099"/>
                </a:solidFill>
              </a:rPr>
              <a:t>B. </a:t>
            </a:r>
            <a:r>
              <a:rPr lang="en-US" sz="3200" b="1" dirty="0" err="1">
                <a:solidFill>
                  <a:srgbClr val="000099"/>
                </a:solidFill>
                <a:latin typeface="Arial" pitchFamily="34" charset="0"/>
                <a:cs typeface="Arial" pitchFamily="34" charset="0"/>
              </a:rPr>
              <a:t>Giảm</a:t>
            </a:r>
            <a:r>
              <a:rPr lang="en-US" sz="3200" b="1" dirty="0">
                <a:solidFill>
                  <a:srgbClr val="000099"/>
                </a:solidFill>
                <a:latin typeface="Arial" pitchFamily="34" charset="0"/>
                <a:cs typeface="Arial" pitchFamily="34" charset="0"/>
              </a:rPr>
              <a:t> </a:t>
            </a:r>
            <a:r>
              <a:rPr lang="en-US" sz="3200" b="1" dirty="0" err="1">
                <a:solidFill>
                  <a:srgbClr val="000099"/>
                </a:solidFill>
                <a:latin typeface="Arial" pitchFamily="34" charset="0"/>
                <a:cs typeface="Arial" pitchFamily="34" charset="0"/>
              </a:rPr>
              <a:t>đi</a:t>
            </a:r>
            <a:endParaRPr lang="en-US" sz="2400" dirty="0"/>
          </a:p>
        </p:txBody>
      </p:sp>
      <p:sp>
        <p:nvSpPr>
          <p:cNvPr id="19" name="TextBox 18">
            <a:extLst>
              <a:ext uri="{FF2B5EF4-FFF2-40B4-BE49-F238E27FC236}">
                <a16:creationId xmlns="" xmlns:a16="http://schemas.microsoft.com/office/drawing/2014/main" id="{A62172C5-936E-4FA1-AC57-C44272253A7D}"/>
              </a:ext>
            </a:extLst>
          </p:cNvPr>
          <p:cNvSpPr txBox="1"/>
          <p:nvPr/>
        </p:nvSpPr>
        <p:spPr>
          <a:xfrm>
            <a:off x="2956689" y="2995716"/>
            <a:ext cx="3688830" cy="584775"/>
          </a:xfrm>
          <a:prstGeom prst="rect">
            <a:avLst/>
          </a:prstGeom>
          <a:noFill/>
        </p:spPr>
        <p:txBody>
          <a:bodyPr wrap="none" rtlCol="0">
            <a:spAutoFit/>
          </a:bodyPr>
          <a:lstStyle/>
          <a:p>
            <a:r>
              <a:rPr lang="vi-VN" sz="3200" b="1" dirty="0">
                <a:solidFill>
                  <a:srgbClr val="000099"/>
                </a:solidFill>
                <a:latin typeface="Arial" pitchFamily="34" charset="0"/>
                <a:cs typeface="Arial" pitchFamily="34" charset="0"/>
              </a:rPr>
              <a:t>C. </a:t>
            </a:r>
            <a:r>
              <a:rPr lang="en-US" sz="3200" b="1" dirty="0" err="1">
                <a:solidFill>
                  <a:srgbClr val="000099"/>
                </a:solidFill>
                <a:latin typeface="Arial" pitchFamily="34" charset="0"/>
                <a:cs typeface="Arial" pitchFamily="34" charset="0"/>
              </a:rPr>
              <a:t>Không</a:t>
            </a:r>
            <a:r>
              <a:rPr lang="en-US" sz="3200" b="1" dirty="0">
                <a:solidFill>
                  <a:srgbClr val="000099"/>
                </a:solidFill>
                <a:latin typeface="Arial" pitchFamily="34" charset="0"/>
                <a:cs typeface="Arial" pitchFamily="34" charset="0"/>
              </a:rPr>
              <a:t> </a:t>
            </a:r>
            <a:r>
              <a:rPr lang="en-US" sz="3200" b="1" dirty="0" err="1">
                <a:solidFill>
                  <a:srgbClr val="000099"/>
                </a:solidFill>
                <a:latin typeface="Arial" pitchFamily="34" charset="0"/>
                <a:cs typeface="Arial" pitchFamily="34" charset="0"/>
              </a:rPr>
              <a:t>thay</a:t>
            </a:r>
            <a:r>
              <a:rPr lang="en-US" sz="3200" b="1" dirty="0">
                <a:solidFill>
                  <a:srgbClr val="000099"/>
                </a:solidFill>
                <a:latin typeface="Arial" pitchFamily="34" charset="0"/>
                <a:cs typeface="Arial" pitchFamily="34" charset="0"/>
              </a:rPr>
              <a:t> </a:t>
            </a:r>
            <a:r>
              <a:rPr lang="en-US" sz="3200" b="1" dirty="0" err="1">
                <a:solidFill>
                  <a:srgbClr val="000099"/>
                </a:solidFill>
                <a:latin typeface="Arial" pitchFamily="34" charset="0"/>
                <a:cs typeface="Arial" pitchFamily="34" charset="0"/>
              </a:rPr>
              <a:t>đổi</a:t>
            </a:r>
            <a:endParaRPr lang="en-US" sz="3200" b="1" dirty="0">
              <a:solidFill>
                <a:srgbClr val="000099"/>
              </a:solidFill>
            </a:endParaRPr>
          </a:p>
        </p:txBody>
      </p:sp>
    </p:spTree>
    <p:extLst>
      <p:ext uri="{BB962C8B-B14F-4D97-AF65-F5344CB8AC3E}">
        <p14:creationId xmlns:p14="http://schemas.microsoft.com/office/powerpoint/2010/main" val="1338763200"/>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7"/>
                                        </p:tgtEl>
                                        <p:attrNameLst>
                                          <p:attrName>fillcolor</p:attrName>
                                        </p:attrNameLst>
                                      </p:cBhvr>
                                      <p:to>
                                        <a:srgbClr val="FFFF00"/>
                                      </p:to>
                                    </p:animClr>
                                    <p:set>
                                      <p:cBhvr>
                                        <p:cTn id="7" dur="2000" fill="hold"/>
                                        <p:tgtEl>
                                          <p:spTgt spid="17"/>
                                        </p:tgtEl>
                                        <p:attrNameLst>
                                          <p:attrName>fill.type</p:attrName>
                                        </p:attrNameLst>
                                      </p:cBhvr>
                                      <p:to>
                                        <p:strVal val="solid"/>
                                      </p:to>
                                    </p:set>
                                    <p:set>
                                      <p:cBhvr>
                                        <p:cTn id="8" dur="2000" fill="hold"/>
                                        <p:tgtEl>
                                          <p:spTgt spid="17"/>
                                        </p:tgtEl>
                                        <p:attrNameLst>
                                          <p:attrName>fill.on</p:attrName>
                                        </p:attrNameLst>
                                      </p:cBhvr>
                                      <p:to>
                                        <p:strVal val="true"/>
                                      </p:to>
                                    </p:set>
                                  </p:childTnLst>
                                </p:cTn>
                              </p:par>
                            </p:childTnLst>
                          </p:cTn>
                        </p:par>
                      </p:childTnLst>
                    </p:cTn>
                  </p:par>
                </p:childTnLst>
              </p:cTn>
              <p:nextCondLst>
                <p:cond evt="onClick" delay="0">
                  <p:tgtEl>
                    <p:spTgt spid="17"/>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28"/>
          <p:cNvSpPr txBox="1"/>
          <p:nvPr/>
        </p:nvSpPr>
        <p:spPr>
          <a:xfrm>
            <a:off x="340288" y="125996"/>
            <a:ext cx="8433747" cy="1935436"/>
          </a:xfrm>
          <a:prstGeom prst="rect">
            <a:avLst/>
          </a:prstGeom>
          <a:noFill/>
        </p:spPr>
        <p:txBody>
          <a:bodyPr wrap="square" lIns="87919" tIns="43959" rIns="87919" bIns="43959" rtlCol="0">
            <a:spAutoFit/>
          </a:bodyPr>
          <a:lstStyle/>
          <a:p>
            <a:pPr>
              <a:spcBef>
                <a:spcPts val="577"/>
              </a:spcBef>
              <a:spcAft>
                <a:spcPts val="577"/>
              </a:spcAft>
              <a:defRPr/>
            </a:pPr>
            <a:r>
              <a:rPr lang="en-US" sz="2400" b="1" dirty="0">
                <a:ln w="1905"/>
                <a:solidFill>
                  <a:srgbClr val="C00000"/>
                </a:solidFill>
                <a:effectLst>
                  <a:innerShdw blurRad="69850" dist="43180" dir="5400000">
                    <a:srgbClr val="000000">
                      <a:alpha val="65000"/>
                    </a:srgbClr>
                  </a:innerShdw>
                </a:effectLst>
                <a:latin typeface="Arial" pitchFamily="34" charset="0"/>
                <a:cs typeface="Arial" pitchFamily="34" charset="0"/>
              </a:rPr>
              <a:t> </a:t>
            </a:r>
            <a:r>
              <a:rPr lang="en-US" sz="2400" b="1" dirty="0" err="1">
                <a:ln w="1905"/>
                <a:solidFill>
                  <a:srgbClr val="C00000"/>
                </a:solidFill>
                <a:effectLst>
                  <a:innerShdw blurRad="69850" dist="43180" dir="5400000">
                    <a:srgbClr val="000000">
                      <a:alpha val="65000"/>
                    </a:srgbClr>
                  </a:innerShdw>
                </a:effectLst>
                <a:latin typeface="Arial" pitchFamily="34" charset="0"/>
                <a:cs typeface="Arial" pitchFamily="34" charset="0"/>
              </a:rPr>
              <a:t>Câu</a:t>
            </a:r>
            <a:r>
              <a:rPr lang="en-US" sz="2400" b="1" dirty="0">
                <a:ln w="1905"/>
                <a:solidFill>
                  <a:srgbClr val="C00000"/>
                </a:solidFill>
                <a:effectLst>
                  <a:innerShdw blurRad="69850" dist="43180" dir="5400000">
                    <a:srgbClr val="000000">
                      <a:alpha val="65000"/>
                    </a:srgbClr>
                  </a:innerShdw>
                </a:effectLst>
                <a:latin typeface="Arial" pitchFamily="34" charset="0"/>
                <a:cs typeface="Arial" pitchFamily="34" charset="0"/>
              </a:rPr>
              <a:t> 4: </a:t>
            </a:r>
            <a:r>
              <a:rPr lang="en-US" sz="2400" b="1" dirty="0" err="1">
                <a:ln w="1905"/>
                <a:solidFill>
                  <a:srgbClr val="0000CC"/>
                </a:solidFill>
                <a:effectLst>
                  <a:innerShdw blurRad="69850" dist="43180" dir="5400000">
                    <a:srgbClr val="000000">
                      <a:alpha val="65000"/>
                    </a:srgbClr>
                  </a:innerShdw>
                </a:effectLst>
                <a:latin typeface="Arial" pitchFamily="34" charset="0"/>
                <a:cs typeface="Arial" pitchFamily="34" charset="0"/>
              </a:rPr>
              <a:t>Điền</a:t>
            </a:r>
            <a:r>
              <a:rPr lang="en-US" sz="2400" b="1" dirty="0">
                <a:ln w="1905"/>
                <a:solidFill>
                  <a:srgbClr val="0000CC"/>
                </a:solidFill>
                <a:effectLst>
                  <a:innerShdw blurRad="69850" dist="43180" dir="5400000">
                    <a:srgbClr val="000000">
                      <a:alpha val="65000"/>
                    </a:srgbClr>
                  </a:innerShdw>
                </a:effectLst>
                <a:latin typeface="Arial" pitchFamily="34" charset="0"/>
                <a:cs typeface="Arial" pitchFamily="34" charset="0"/>
              </a:rPr>
              <a:t> </a:t>
            </a:r>
            <a:r>
              <a:rPr lang="en-US" sz="2400" b="1" dirty="0" err="1">
                <a:ln w="1905"/>
                <a:solidFill>
                  <a:srgbClr val="0000CC"/>
                </a:solidFill>
                <a:effectLst>
                  <a:innerShdw blurRad="69850" dist="43180" dir="5400000">
                    <a:srgbClr val="000000">
                      <a:alpha val="65000"/>
                    </a:srgbClr>
                  </a:innerShdw>
                </a:effectLst>
                <a:latin typeface="Arial" pitchFamily="34" charset="0"/>
                <a:cs typeface="Arial" pitchFamily="34" charset="0"/>
              </a:rPr>
              <a:t>vào</a:t>
            </a:r>
            <a:r>
              <a:rPr lang="en-US" sz="2400" b="1" dirty="0">
                <a:ln w="1905"/>
                <a:solidFill>
                  <a:srgbClr val="0000CC"/>
                </a:solidFill>
                <a:effectLst>
                  <a:innerShdw blurRad="69850" dist="43180" dir="5400000">
                    <a:srgbClr val="000000">
                      <a:alpha val="65000"/>
                    </a:srgbClr>
                  </a:innerShdw>
                </a:effectLst>
                <a:latin typeface="Arial" pitchFamily="34" charset="0"/>
                <a:cs typeface="Arial" pitchFamily="34" charset="0"/>
              </a:rPr>
              <a:t> </a:t>
            </a:r>
            <a:r>
              <a:rPr lang="en-US" sz="2400" b="1" dirty="0" err="1">
                <a:ln w="1905"/>
                <a:solidFill>
                  <a:srgbClr val="0000CC"/>
                </a:solidFill>
                <a:effectLst>
                  <a:innerShdw blurRad="69850" dist="43180" dir="5400000">
                    <a:srgbClr val="000000">
                      <a:alpha val="65000"/>
                    </a:srgbClr>
                  </a:innerShdw>
                </a:effectLst>
                <a:latin typeface="Arial" pitchFamily="34" charset="0"/>
                <a:cs typeface="Arial" pitchFamily="34" charset="0"/>
              </a:rPr>
              <a:t>chỗ</a:t>
            </a:r>
            <a:r>
              <a:rPr lang="en-US" sz="2400" b="1" dirty="0">
                <a:ln w="1905"/>
                <a:solidFill>
                  <a:srgbClr val="0000CC"/>
                </a:solidFill>
                <a:effectLst>
                  <a:innerShdw blurRad="69850" dist="43180" dir="5400000">
                    <a:srgbClr val="000000">
                      <a:alpha val="65000"/>
                    </a:srgbClr>
                  </a:innerShdw>
                </a:effectLst>
                <a:latin typeface="Arial" pitchFamily="34" charset="0"/>
                <a:cs typeface="Arial" pitchFamily="34" charset="0"/>
              </a:rPr>
              <a:t> ….                                                                              </a:t>
            </a:r>
            <a:r>
              <a:rPr lang="en-US" sz="2400" b="1" dirty="0" err="1">
                <a:ln w="1905"/>
                <a:effectLst>
                  <a:innerShdw blurRad="69850" dist="43180" dir="5400000">
                    <a:srgbClr val="000000">
                      <a:alpha val="65000"/>
                    </a:srgbClr>
                  </a:innerShdw>
                </a:effectLst>
                <a:latin typeface="Arial" pitchFamily="34" charset="0"/>
                <a:cs typeface="Arial" pitchFamily="34" charset="0"/>
              </a:rPr>
              <a:t>Nung</a:t>
            </a:r>
            <a:r>
              <a:rPr lang="en-US" sz="2400" b="1" dirty="0">
                <a:ln w="1905"/>
                <a:effectLst>
                  <a:innerShdw blurRad="69850" dist="43180" dir="5400000">
                    <a:srgbClr val="000000">
                      <a:alpha val="65000"/>
                    </a:srgbClr>
                  </a:innerShdw>
                </a:effectLst>
                <a:latin typeface="Arial" pitchFamily="34" charset="0"/>
                <a:cs typeface="Arial" pitchFamily="34" charset="0"/>
              </a:rPr>
              <a:t> 1 </a:t>
            </a:r>
            <a:r>
              <a:rPr lang="en-US" sz="2400" b="1">
                <a:ln w="1905"/>
                <a:effectLst>
                  <a:innerShdw blurRad="69850" dist="43180" dir="5400000">
                    <a:srgbClr val="000000">
                      <a:alpha val="65000"/>
                    </a:srgbClr>
                  </a:innerShdw>
                </a:effectLst>
                <a:latin typeface="Arial" pitchFamily="34" charset="0"/>
                <a:cs typeface="Arial" pitchFamily="34" charset="0"/>
              </a:rPr>
              <a:t>lượng </a:t>
            </a:r>
            <a:r>
              <a:rPr lang="en-US" sz="2400" b="1" dirty="0" err="1">
                <a:ln w="1905"/>
                <a:effectLst>
                  <a:innerShdw blurRad="69850" dist="43180" dir="5400000">
                    <a:srgbClr val="000000">
                      <a:alpha val="65000"/>
                    </a:srgbClr>
                  </a:innerShdw>
                </a:effectLst>
                <a:latin typeface="Arial" pitchFamily="34" charset="0"/>
                <a:cs typeface="Arial" pitchFamily="34" charset="0"/>
              </a:rPr>
              <a:t>đá</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vôi</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có</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chứa</a:t>
            </a:r>
            <a:r>
              <a:rPr lang="en-US" sz="2400" b="1" dirty="0">
                <a:ln w="1905"/>
                <a:effectLst>
                  <a:innerShdw blurRad="69850" dist="43180" dir="5400000">
                    <a:srgbClr val="000000">
                      <a:alpha val="65000"/>
                    </a:srgbClr>
                  </a:innerShdw>
                </a:effectLst>
                <a:latin typeface="Arial" pitchFamily="34" charset="0"/>
                <a:cs typeface="Arial" pitchFamily="34" charset="0"/>
              </a:rPr>
              <a:t> 100 kg </a:t>
            </a:r>
            <a:r>
              <a:rPr lang="en-US" sz="2400" b="1" dirty="0" err="1">
                <a:ln w="1905"/>
                <a:effectLst>
                  <a:innerShdw blurRad="69850" dist="43180" dir="5400000">
                    <a:srgbClr val="000000">
                      <a:alpha val="65000"/>
                    </a:srgbClr>
                  </a:innerShdw>
                </a:effectLst>
                <a:latin typeface="Arial" pitchFamily="34" charset="0"/>
                <a:cs typeface="Arial" pitchFamily="34" charset="0"/>
              </a:rPr>
              <a:t>canxi</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cacbonat</a:t>
            </a:r>
            <a:r>
              <a:rPr lang="en-US" sz="2400" b="1" dirty="0">
                <a:ln w="1905"/>
                <a:effectLst>
                  <a:innerShdw blurRad="69850" dist="43180" dir="5400000">
                    <a:srgbClr val="000000">
                      <a:alpha val="65000"/>
                    </a:srgbClr>
                  </a:innerShdw>
                </a:effectLst>
                <a:latin typeface="Arial" pitchFamily="34" charset="0"/>
                <a:cs typeface="Arial" pitchFamily="34" charset="0"/>
              </a:rPr>
              <a:t> CaCO</a:t>
            </a:r>
            <a:r>
              <a:rPr lang="en-US" sz="2400" b="1" baseline="-25000" dirty="0">
                <a:ln w="1905"/>
                <a:effectLst>
                  <a:innerShdw blurRad="69850" dist="43180" dir="5400000">
                    <a:srgbClr val="000000">
                      <a:alpha val="65000"/>
                    </a:srgbClr>
                  </a:innerShdw>
                </a:effectLst>
                <a:latin typeface="Arial" pitchFamily="34" charset="0"/>
                <a:cs typeface="Arial" pitchFamily="34" charset="0"/>
              </a:rPr>
              <a:t>3</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người</a:t>
            </a:r>
            <a:r>
              <a:rPr lang="en-US" sz="2400" b="1" dirty="0">
                <a:ln w="1905"/>
                <a:effectLst>
                  <a:innerShdw blurRad="69850" dist="43180" dir="5400000">
                    <a:srgbClr val="000000">
                      <a:alpha val="65000"/>
                    </a:srgbClr>
                  </a:innerShdw>
                </a:effectLst>
                <a:latin typeface="Arial" pitchFamily="34" charset="0"/>
                <a:cs typeface="Arial" pitchFamily="34" charset="0"/>
              </a:rPr>
              <a:t> ta </a:t>
            </a:r>
            <a:r>
              <a:rPr lang="en-US" sz="2400" b="1" dirty="0" err="1">
                <a:ln w="1905"/>
                <a:effectLst>
                  <a:innerShdw blurRad="69850" dist="43180" dir="5400000">
                    <a:srgbClr val="000000">
                      <a:alpha val="65000"/>
                    </a:srgbClr>
                  </a:innerShdw>
                </a:effectLst>
                <a:latin typeface="Arial" pitchFamily="34" charset="0"/>
                <a:cs typeface="Arial" pitchFamily="34" charset="0"/>
              </a:rPr>
              <a:t>thu</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được</a:t>
            </a:r>
            <a:r>
              <a:rPr lang="en-US" sz="2400" b="1" dirty="0">
                <a:ln w="1905"/>
                <a:effectLst>
                  <a:innerShdw blurRad="69850" dist="43180" dir="5400000">
                    <a:srgbClr val="000000">
                      <a:alpha val="65000"/>
                    </a:srgbClr>
                  </a:innerShdw>
                </a:effectLst>
                <a:latin typeface="Arial" pitchFamily="34" charset="0"/>
                <a:cs typeface="Arial" pitchFamily="34" charset="0"/>
              </a:rPr>
              <a:t> 56 kg </a:t>
            </a:r>
            <a:r>
              <a:rPr lang="en-US" sz="2400" b="1" dirty="0" err="1">
                <a:ln w="1905"/>
                <a:effectLst>
                  <a:innerShdw blurRad="69850" dist="43180" dir="5400000">
                    <a:srgbClr val="000000">
                      <a:alpha val="65000"/>
                    </a:srgbClr>
                  </a:innerShdw>
                </a:effectLst>
                <a:latin typeface="Arial" pitchFamily="34" charset="0"/>
                <a:cs typeface="Arial" pitchFamily="34" charset="0"/>
              </a:rPr>
              <a:t>canxi</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oxit</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CaO</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vôi</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sống</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và</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có</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khí</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cacbonđioxit</a:t>
            </a:r>
            <a:r>
              <a:rPr lang="en-US" sz="2400" b="1" dirty="0">
                <a:ln w="1905"/>
                <a:effectLst>
                  <a:innerShdw blurRad="69850" dist="43180" dir="5400000">
                    <a:srgbClr val="000000">
                      <a:alpha val="65000"/>
                    </a:srgbClr>
                  </a:innerShdw>
                </a:effectLst>
                <a:latin typeface="Arial" pitchFamily="34" charset="0"/>
                <a:cs typeface="Arial" pitchFamily="34" charset="0"/>
              </a:rPr>
              <a:t> CO</a:t>
            </a:r>
            <a:r>
              <a:rPr lang="en-US" sz="2400" b="1" baseline="-25000" dirty="0">
                <a:ln w="1905"/>
                <a:effectLst>
                  <a:innerShdw blurRad="69850" dist="43180" dir="5400000">
                    <a:srgbClr val="000000">
                      <a:alpha val="65000"/>
                    </a:srgbClr>
                  </a:innerShdw>
                </a:effectLst>
                <a:latin typeface="Arial" pitchFamily="34" charset="0"/>
                <a:cs typeface="Arial" pitchFamily="34" charset="0"/>
              </a:rPr>
              <a:t>2</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cacbonic</a:t>
            </a:r>
            <a:r>
              <a:rPr lang="en-US" sz="2400" b="1" dirty="0">
                <a:ln w="1905"/>
                <a:effectLst>
                  <a:innerShdw blurRad="69850" dist="43180" dir="5400000">
                    <a:srgbClr val="000000">
                      <a:alpha val="65000"/>
                    </a:srgbClr>
                  </a:innerShdw>
                </a:effectLst>
                <a:latin typeface="Arial" pitchFamily="34" charset="0"/>
                <a:cs typeface="Arial" pitchFamily="34" charset="0"/>
              </a:rPr>
              <a:t>)  CO</a:t>
            </a:r>
            <a:r>
              <a:rPr lang="en-US" sz="2400" b="1" baseline="-25000" dirty="0">
                <a:ln w="1905"/>
                <a:effectLst>
                  <a:innerShdw blurRad="69850" dist="43180" dir="5400000">
                    <a:srgbClr val="000000">
                      <a:alpha val="65000"/>
                    </a:srgbClr>
                  </a:innerShdw>
                </a:effectLst>
                <a:latin typeface="Arial" pitchFamily="34" charset="0"/>
                <a:cs typeface="Arial" pitchFamily="34" charset="0"/>
              </a:rPr>
              <a:t>2</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thoát</a:t>
            </a:r>
            <a:r>
              <a:rPr lang="en-US" sz="2400" b="1" dirty="0">
                <a:ln w="1905"/>
                <a:effectLst>
                  <a:innerShdw blurRad="69850" dist="43180" dir="5400000">
                    <a:srgbClr val="000000">
                      <a:alpha val="65000"/>
                    </a:srgbClr>
                  </a:innerShdw>
                </a:effectLst>
                <a:latin typeface="Arial" pitchFamily="34" charset="0"/>
                <a:cs typeface="Arial" pitchFamily="34" charset="0"/>
              </a:rPr>
              <a:t> </a:t>
            </a:r>
            <a:r>
              <a:rPr lang="en-US" sz="2400" b="1" dirty="0" err="1">
                <a:ln w="1905"/>
                <a:effectLst>
                  <a:innerShdw blurRad="69850" dist="43180" dir="5400000">
                    <a:srgbClr val="000000">
                      <a:alpha val="65000"/>
                    </a:srgbClr>
                  </a:innerShdw>
                </a:effectLst>
                <a:latin typeface="Arial" pitchFamily="34" charset="0"/>
                <a:cs typeface="Arial" pitchFamily="34" charset="0"/>
              </a:rPr>
              <a:t>ra.</a:t>
            </a:r>
            <a:r>
              <a:rPr lang="en-US" sz="2400" b="1" dirty="0">
                <a:ln w="1905"/>
                <a:effectLst>
                  <a:innerShdw blurRad="69850" dist="43180" dir="5400000">
                    <a:srgbClr val="000000">
                      <a:alpha val="65000"/>
                    </a:srgbClr>
                  </a:innerShdw>
                </a:effectLst>
                <a:latin typeface="Arial" pitchFamily="34" charset="0"/>
                <a:cs typeface="Arial" pitchFamily="34" charset="0"/>
              </a:rPr>
              <a:t> </a:t>
            </a:r>
          </a:p>
        </p:txBody>
      </p:sp>
      <p:sp>
        <p:nvSpPr>
          <p:cNvPr id="23" name="TextBox 22">
            <a:extLst>
              <a:ext uri="{FF2B5EF4-FFF2-40B4-BE49-F238E27FC236}">
                <a16:creationId xmlns="" xmlns:a16="http://schemas.microsoft.com/office/drawing/2014/main" id="{60C360E0-F045-45C7-8DAB-28AC9D0E54CB}"/>
              </a:ext>
            </a:extLst>
          </p:cNvPr>
          <p:cNvSpPr txBox="1"/>
          <p:nvPr/>
        </p:nvSpPr>
        <p:spPr>
          <a:xfrm>
            <a:off x="1490355" y="2348027"/>
            <a:ext cx="1755609" cy="584775"/>
          </a:xfrm>
          <a:prstGeom prst="rect">
            <a:avLst/>
          </a:prstGeom>
          <a:noFill/>
        </p:spPr>
        <p:txBody>
          <a:bodyPr wrap="none" rtlCol="0">
            <a:spAutoFit/>
          </a:bodyPr>
          <a:lstStyle/>
          <a:p>
            <a:r>
              <a:rPr lang="vi-VN" sz="3200" b="1" dirty="0">
                <a:solidFill>
                  <a:srgbClr val="000099"/>
                </a:solidFill>
                <a:latin typeface="Arial" pitchFamily="34" charset="0"/>
                <a:cs typeface="Arial" pitchFamily="34" charset="0"/>
              </a:rPr>
              <a:t>A. </a:t>
            </a:r>
            <a:r>
              <a:rPr lang="en-US" sz="3200" b="1" dirty="0">
                <a:solidFill>
                  <a:srgbClr val="000099"/>
                </a:solidFill>
                <a:latin typeface="Arial" pitchFamily="34" charset="0"/>
                <a:cs typeface="Arial" pitchFamily="34" charset="0"/>
              </a:rPr>
              <a:t>44 kg</a:t>
            </a:r>
          </a:p>
        </p:txBody>
      </p:sp>
      <p:sp>
        <p:nvSpPr>
          <p:cNvPr id="27" name="TextBox 26">
            <a:extLst>
              <a:ext uri="{FF2B5EF4-FFF2-40B4-BE49-F238E27FC236}">
                <a16:creationId xmlns="" xmlns:a16="http://schemas.microsoft.com/office/drawing/2014/main" id="{2E9BD71C-EA95-4477-84B3-21DA844C5382}"/>
              </a:ext>
            </a:extLst>
          </p:cNvPr>
          <p:cNvSpPr txBox="1"/>
          <p:nvPr/>
        </p:nvSpPr>
        <p:spPr>
          <a:xfrm>
            <a:off x="1490354" y="3457769"/>
            <a:ext cx="1983235" cy="584775"/>
          </a:xfrm>
          <a:prstGeom prst="rect">
            <a:avLst/>
          </a:prstGeom>
          <a:noFill/>
        </p:spPr>
        <p:txBody>
          <a:bodyPr wrap="none" rtlCol="0">
            <a:spAutoFit/>
          </a:bodyPr>
          <a:lstStyle/>
          <a:p>
            <a:r>
              <a:rPr lang="vi-VN" sz="3200" b="1" dirty="0">
                <a:solidFill>
                  <a:srgbClr val="000099"/>
                </a:solidFill>
              </a:rPr>
              <a:t>B. </a:t>
            </a:r>
            <a:r>
              <a:rPr lang="en-US" sz="3200" b="1" dirty="0">
                <a:solidFill>
                  <a:srgbClr val="000099"/>
                </a:solidFill>
                <a:latin typeface="Arial" pitchFamily="34" charset="0"/>
                <a:cs typeface="Arial" pitchFamily="34" charset="0"/>
              </a:rPr>
              <a:t>106 kg</a:t>
            </a:r>
            <a:endParaRPr lang="en-US" sz="2400" dirty="0"/>
          </a:p>
        </p:txBody>
      </p:sp>
      <p:sp>
        <p:nvSpPr>
          <p:cNvPr id="28" name="TextBox 27">
            <a:extLst>
              <a:ext uri="{FF2B5EF4-FFF2-40B4-BE49-F238E27FC236}">
                <a16:creationId xmlns="" xmlns:a16="http://schemas.microsoft.com/office/drawing/2014/main" id="{82B50DBE-76D1-4EC4-BB9D-E4E9AD57A6B0}"/>
              </a:ext>
            </a:extLst>
          </p:cNvPr>
          <p:cNvSpPr txBox="1"/>
          <p:nvPr/>
        </p:nvSpPr>
        <p:spPr>
          <a:xfrm>
            <a:off x="4858566" y="2376177"/>
            <a:ext cx="1869423" cy="584775"/>
          </a:xfrm>
          <a:prstGeom prst="rect">
            <a:avLst/>
          </a:prstGeom>
          <a:noFill/>
        </p:spPr>
        <p:txBody>
          <a:bodyPr wrap="none" rtlCol="0">
            <a:spAutoFit/>
          </a:bodyPr>
          <a:lstStyle/>
          <a:p>
            <a:r>
              <a:rPr lang="vi-VN" sz="3200" b="1" dirty="0">
                <a:solidFill>
                  <a:srgbClr val="000099"/>
                </a:solidFill>
                <a:latin typeface="Arial" pitchFamily="34" charset="0"/>
                <a:cs typeface="Arial" pitchFamily="34" charset="0"/>
              </a:rPr>
              <a:t>C. </a:t>
            </a:r>
            <a:r>
              <a:rPr lang="en-US" sz="3200" b="1" dirty="0">
                <a:solidFill>
                  <a:srgbClr val="000099"/>
                </a:solidFill>
                <a:latin typeface="Arial" pitchFamily="34" charset="0"/>
                <a:cs typeface="Arial" pitchFamily="34" charset="0"/>
              </a:rPr>
              <a:t>4,4 kg</a:t>
            </a:r>
            <a:endParaRPr lang="en-US" sz="3200" b="1" dirty="0">
              <a:solidFill>
                <a:srgbClr val="000099"/>
              </a:solidFill>
            </a:endParaRPr>
          </a:p>
        </p:txBody>
      </p:sp>
      <p:sp>
        <p:nvSpPr>
          <p:cNvPr id="34" name="TextBox 33">
            <a:extLst>
              <a:ext uri="{FF2B5EF4-FFF2-40B4-BE49-F238E27FC236}">
                <a16:creationId xmlns="" xmlns:a16="http://schemas.microsoft.com/office/drawing/2014/main" id="{E34E8477-1697-478A-8E47-404EA3107A9F}"/>
              </a:ext>
            </a:extLst>
          </p:cNvPr>
          <p:cNvSpPr txBox="1"/>
          <p:nvPr/>
        </p:nvSpPr>
        <p:spPr>
          <a:xfrm>
            <a:off x="4858566" y="3457768"/>
            <a:ext cx="2097049" cy="584775"/>
          </a:xfrm>
          <a:prstGeom prst="rect">
            <a:avLst/>
          </a:prstGeom>
          <a:noFill/>
        </p:spPr>
        <p:txBody>
          <a:bodyPr wrap="none" rtlCol="0">
            <a:spAutoFit/>
          </a:bodyPr>
          <a:lstStyle/>
          <a:p>
            <a:r>
              <a:rPr lang="en-US" sz="3200" b="1" dirty="0">
                <a:solidFill>
                  <a:srgbClr val="000099"/>
                </a:solidFill>
                <a:latin typeface="Arial" pitchFamily="34" charset="0"/>
                <a:cs typeface="Arial" pitchFamily="34" charset="0"/>
              </a:rPr>
              <a:t>D. 62,4 kg</a:t>
            </a:r>
            <a:endParaRPr lang="en-US" sz="3200" dirty="0">
              <a:solidFill>
                <a:srgbClr val="000099"/>
              </a:solidFill>
            </a:endParaRPr>
          </a:p>
        </p:txBody>
      </p:sp>
    </p:spTree>
    <p:extLst>
      <p:ext uri="{BB962C8B-B14F-4D97-AF65-F5344CB8AC3E}">
        <p14:creationId xmlns:p14="http://schemas.microsoft.com/office/powerpoint/2010/main" val="4206546433"/>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23"/>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23"/>
                                        </p:tgtEl>
                                        <p:attrNameLst>
                                          <p:attrName>fillcolor</p:attrName>
                                        </p:attrNameLst>
                                      </p:cBhvr>
                                      <p:to>
                                        <a:srgbClr val="FFFF00"/>
                                      </p:to>
                                    </p:animClr>
                                    <p:set>
                                      <p:cBhvr>
                                        <p:cTn id="7" dur="2000" fill="hold"/>
                                        <p:tgtEl>
                                          <p:spTgt spid="23"/>
                                        </p:tgtEl>
                                        <p:attrNameLst>
                                          <p:attrName>fill.type</p:attrName>
                                        </p:attrNameLst>
                                      </p:cBhvr>
                                      <p:to>
                                        <p:strVal val="solid"/>
                                      </p:to>
                                    </p:set>
                                    <p:set>
                                      <p:cBhvr>
                                        <p:cTn id="8" dur="2000" fill="hold"/>
                                        <p:tgtEl>
                                          <p:spTgt spid="23"/>
                                        </p:tgtEl>
                                        <p:attrNameLst>
                                          <p:attrName>fill.on</p:attrName>
                                        </p:attrNameLst>
                                      </p:cBhvr>
                                      <p:to>
                                        <p:strVal val="true"/>
                                      </p:to>
                                    </p:set>
                                  </p:childTnLst>
                                </p:cTn>
                              </p:par>
                            </p:childTnLst>
                          </p:cTn>
                        </p:par>
                      </p:childTnLst>
                    </p:cTn>
                  </p:par>
                </p:childTnLst>
              </p:cTn>
              <p:nextCondLst>
                <p:cond evt="onClick" delay="0">
                  <p:tgtEl>
                    <p:spTgt spid="23"/>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60218" y="1586346"/>
            <a:ext cx="8247743" cy="3100820"/>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altLang="en-US" sz="2400" smtClean="0">
                <a:solidFill>
                  <a:srgbClr val="002060"/>
                </a:solidFill>
                <a:latin typeface="Times New Roman" panose="02020603050405020304" pitchFamily="18" charset="0"/>
                <a:cs typeface="Times New Roman" panose="02020603050405020304" pitchFamily="18" charset="0"/>
              </a:rPr>
              <a:t>Học bài</a:t>
            </a:r>
          </a:p>
          <a:p>
            <a:pPr algn="just">
              <a:defRPr/>
            </a:pPr>
            <a:r>
              <a:rPr lang="vi-VN" altLang="en-US" sz="2400">
                <a:solidFill>
                  <a:srgbClr val="002060"/>
                </a:solidFill>
                <a:latin typeface="Times New Roman" panose="02020603050405020304" pitchFamily="18" charset="0"/>
                <a:cs typeface="Times New Roman" panose="02020603050405020304" pitchFamily="18" charset="0"/>
              </a:rPr>
              <a:t>Chuẩn bị bài mới: Phương  trình hóa học</a:t>
            </a:r>
          </a:p>
          <a:p>
            <a:pPr algn="just">
              <a:defRPr/>
            </a:pPr>
            <a:r>
              <a:rPr lang="vi-VN" altLang="en-US" sz="2400">
                <a:solidFill>
                  <a:srgbClr val="002060"/>
                </a:solidFill>
                <a:latin typeface="Times New Roman" panose="02020603050405020304" pitchFamily="18" charset="0"/>
                <a:cs typeface="Times New Roman" panose="02020603050405020304" pitchFamily="18" charset="0"/>
              </a:rPr>
              <a:t>+ Phương trình chữ các phản ứng :  </a:t>
            </a:r>
          </a:p>
          <a:p>
            <a:pPr algn="just">
              <a:defRPr/>
            </a:pPr>
            <a:r>
              <a:rPr lang="vi-VN" altLang="en-US" sz="2400">
                <a:solidFill>
                  <a:srgbClr val="002060"/>
                </a:solidFill>
                <a:latin typeface="Times New Roman" panose="02020603050405020304" pitchFamily="18" charset="0"/>
                <a:cs typeface="Times New Roman" panose="02020603050405020304" pitchFamily="18" charset="0"/>
              </a:rPr>
              <a:t>+ Luyện viết 1 số CTHH  của các phương trình chữ ở trên</a:t>
            </a:r>
          </a:p>
        </p:txBody>
      </p:sp>
      <p:grpSp>
        <p:nvGrpSpPr>
          <p:cNvPr id="4" name="Group 3"/>
          <p:cNvGrpSpPr/>
          <p:nvPr/>
        </p:nvGrpSpPr>
        <p:grpSpPr>
          <a:xfrm>
            <a:off x="1374393" y="551599"/>
            <a:ext cx="3810000" cy="584461"/>
            <a:chOff x="0" y="0"/>
            <a:chExt cx="9512334" cy="1586023"/>
          </a:xfrm>
        </p:grpSpPr>
        <p:grpSp>
          <p:nvGrpSpPr>
            <p:cNvPr id="5" name="Group 4"/>
            <p:cNvGrpSpPr/>
            <p:nvPr/>
          </p:nvGrpSpPr>
          <p:grpSpPr>
            <a:xfrm>
              <a:off x="0" y="0"/>
              <a:ext cx="9512334" cy="1473273"/>
              <a:chOff x="0" y="0"/>
              <a:chExt cx="21226740" cy="3287604"/>
            </a:xfrm>
          </p:grpSpPr>
          <p:sp>
            <p:nvSpPr>
              <p:cNvPr id="7" name="Freeform 6"/>
              <p:cNvSpPr/>
              <p:nvPr/>
            </p:nvSpPr>
            <p:spPr>
              <a:xfrm>
                <a:off x="0" y="0"/>
                <a:ext cx="21226740" cy="3386664"/>
              </a:xfrm>
              <a:custGeom>
                <a:avLst/>
                <a:gdLst/>
                <a:ahLst/>
                <a:cxnLst/>
                <a:rect l="l" t="t"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lnTo>
                      <a:pt x="20604440" y="2816434"/>
                    </a:lnTo>
                    <a:close/>
                  </a:path>
                </a:pathLst>
              </a:custGeom>
              <a:solidFill>
                <a:srgbClr val="FFB001"/>
              </a:solidFill>
            </p:spPr>
          </p:sp>
        </p:grpSp>
        <p:sp>
          <p:nvSpPr>
            <p:cNvPr id="6" name="TextBox 7"/>
            <p:cNvSpPr txBox="1"/>
            <p:nvPr/>
          </p:nvSpPr>
          <p:spPr>
            <a:xfrm>
              <a:off x="990354" y="158008"/>
              <a:ext cx="8120615" cy="1428015"/>
            </a:xfrm>
            <a:prstGeom prst="rect">
              <a:avLst/>
            </a:prstGeom>
          </p:spPr>
          <p:txBody>
            <a:bodyPr wrap="square" lIns="0" tIns="0" rIns="0" bIns="0" rtlCol="0" anchor="t">
              <a:spAutoFit/>
            </a:bodyPr>
            <a:lstStyle/>
            <a:p>
              <a:pPr algn="ctr">
                <a:lnSpc>
                  <a:spcPts val="4480"/>
                </a:lnSpc>
                <a:spcBef>
                  <a:spcPct val="0"/>
                </a:spcBef>
              </a:pPr>
              <a:r>
                <a:rPr lang="en-US" sz="3200" spc="-32" smtClean="0">
                  <a:solidFill>
                    <a:srgbClr val="FFFFFF"/>
                  </a:solidFill>
                  <a:latin typeface="DM Sans Bold"/>
                </a:rPr>
                <a:t>Dặn dò</a:t>
              </a:r>
              <a:endParaRPr lang="en-US" sz="3200" spc="-32" dirty="0">
                <a:solidFill>
                  <a:srgbClr val="FFFFFF"/>
                </a:solidFill>
                <a:latin typeface="DM Sans Bold"/>
              </a:endParaRPr>
            </a:p>
          </p:txBody>
        </p:sp>
      </p:grpSp>
    </p:spTree>
    <p:extLst>
      <p:ext uri="{BB962C8B-B14F-4D97-AF65-F5344CB8AC3E}">
        <p14:creationId xmlns:p14="http://schemas.microsoft.com/office/powerpoint/2010/main" val="336577498"/>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oogle Shape;831;p32"/>
          <p:cNvGrpSpPr/>
          <p:nvPr/>
        </p:nvGrpSpPr>
        <p:grpSpPr>
          <a:xfrm>
            <a:off x="3851613" y="1204321"/>
            <a:ext cx="3351925" cy="938825"/>
            <a:chOff x="4860575" y="633850"/>
            <a:chExt cx="3351925" cy="938825"/>
          </a:xfrm>
        </p:grpSpPr>
        <p:sp>
          <p:nvSpPr>
            <p:cNvPr id="52"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algn="ctr"/>
              <a:r>
                <a:rPr lang="vi-VN" sz="1200">
                  <a:latin typeface="Times New Roman" panose="02020603050405020304" pitchFamily="18" charset="0"/>
                  <a:cs typeface="Times New Roman" panose="02020603050405020304" pitchFamily="18" charset="0"/>
                </a:rPr>
                <a:t>Phương trình bảo toàn khối lượng</a:t>
              </a:r>
            </a:p>
          </p:txBody>
        </p:sp>
        <p:sp>
          <p:nvSpPr>
            <p:cNvPr id="53"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endParaRPr sz="1800"/>
            </a:p>
          </p:txBody>
        </p:sp>
        <p:sp>
          <p:nvSpPr>
            <p:cNvPr id="54"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endParaRPr sz="1800"/>
            </a:p>
          </p:txBody>
        </p:sp>
        <p:sp>
          <p:nvSpPr>
            <p:cNvPr id="55"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56"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01</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57" name="Google Shape;837;p32"/>
          <p:cNvGrpSpPr/>
          <p:nvPr/>
        </p:nvGrpSpPr>
        <p:grpSpPr>
          <a:xfrm>
            <a:off x="3850413" y="2175871"/>
            <a:ext cx="3351925" cy="938525"/>
            <a:chOff x="4859375" y="1605400"/>
            <a:chExt cx="3351925" cy="938525"/>
          </a:xfrm>
        </p:grpSpPr>
        <p:sp>
          <p:nvSpPr>
            <p:cNvPr id="58"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algn="ctr"/>
              <a:r>
                <a:rPr lang="vi-VN" sz="1200">
                  <a:latin typeface="Times New Roman" panose="02020603050405020304" pitchFamily="18" charset="0"/>
                  <a:cs typeface="Times New Roman" panose="02020603050405020304" pitchFamily="18" charset="0"/>
                </a:rPr>
                <a:t>Áp dụng định luật bảo toàn khối lượng</a:t>
              </a:r>
              <a:endParaRPr lang="en-US" sz="1200" dirty="0">
                <a:latin typeface="Times New Roman" panose="02020603050405020304" pitchFamily="18" charset="0"/>
                <a:cs typeface="Times New Roman" panose="02020603050405020304" pitchFamily="18" charset="0"/>
              </a:endParaRPr>
            </a:p>
          </p:txBody>
        </p:sp>
        <p:sp>
          <p:nvSpPr>
            <p:cNvPr id="59"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endParaRPr sz="1800"/>
            </a:p>
          </p:txBody>
        </p:sp>
        <p:sp>
          <p:nvSpPr>
            <p:cNvPr id="60" name="Google Shape;840;p32"/>
            <p:cNvSpPr/>
            <p:nvPr/>
          </p:nvSpPr>
          <p:spPr>
            <a:xfrm>
              <a:off x="7272475" y="2074800"/>
              <a:ext cx="469425" cy="469125"/>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endParaRPr sz="1800"/>
            </a:p>
          </p:txBody>
        </p:sp>
        <p:sp>
          <p:nvSpPr>
            <p:cNvPr id="61"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62" name="Google Shape;842;p32"/>
            <p:cNvSpPr/>
            <p:nvPr/>
          </p:nvSpPr>
          <p:spPr>
            <a:xfrm>
              <a:off x="7446600" y="1779525"/>
              <a:ext cx="590575"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02</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3" name="Google Shape;843;p32"/>
          <p:cNvGrpSpPr/>
          <p:nvPr/>
        </p:nvGrpSpPr>
        <p:grpSpPr>
          <a:xfrm>
            <a:off x="3851613" y="3170046"/>
            <a:ext cx="3351925" cy="938525"/>
            <a:chOff x="4860575" y="2599575"/>
            <a:chExt cx="3351925" cy="938525"/>
          </a:xfrm>
        </p:grpSpPr>
        <p:sp>
          <p:nvSpPr>
            <p:cNvPr id="64" name="Google Shape;844;p32"/>
            <p:cNvSpPr/>
            <p:nvPr/>
          </p:nvSpPr>
          <p:spPr>
            <a:xfrm>
              <a:off x="5329975" y="2665350"/>
              <a:ext cx="2882525" cy="806975"/>
            </a:xfrm>
            <a:custGeom>
              <a:avLst/>
              <a:gdLst/>
              <a:ahLst/>
              <a:cxnLst/>
              <a:rect l="l" t="t" r="r" b="b"/>
              <a:pathLst>
                <a:path w="115301" h="32279" extrusionOk="0">
                  <a:moveTo>
                    <a:pt x="32278" y="0"/>
                  </a:moveTo>
                  <a:cubicBezTo>
                    <a:pt x="23361" y="0"/>
                    <a:pt x="16133" y="7227"/>
                    <a:pt x="16133" y="16145"/>
                  </a:cubicBezTo>
                  <a:cubicBezTo>
                    <a:pt x="16133" y="25051"/>
                    <a:pt x="8918" y="32278"/>
                    <a:pt x="1" y="32278"/>
                  </a:cubicBezTo>
                  <a:lnTo>
                    <a:pt x="99108" y="32278"/>
                  </a:lnTo>
                  <a:cubicBezTo>
                    <a:pt x="103561" y="32278"/>
                    <a:pt x="107609" y="30468"/>
                    <a:pt x="110526" y="27551"/>
                  </a:cubicBezTo>
                  <a:cubicBezTo>
                    <a:pt x="113491" y="24587"/>
                    <a:pt x="115301" y="20467"/>
                    <a:pt x="115253" y="15931"/>
                  </a:cubicBezTo>
                  <a:cubicBezTo>
                    <a:pt x="115134" y="7037"/>
                    <a:pt x="107597" y="0"/>
                    <a:pt x="98691" y="0"/>
                  </a:cubicBezTo>
                  <a:close/>
                </a:path>
              </a:pathLst>
            </a:custGeom>
            <a:solidFill>
              <a:srgbClr val="4949E7"/>
            </a:solidFill>
            <a:ln>
              <a:noFill/>
            </a:ln>
          </p:spPr>
          <p:txBody>
            <a:bodyPr spcFirstLastPara="1" wrap="square" lIns="731500" tIns="91425" rIns="274300" bIns="91425" anchor="ctr" anchorCtr="0">
              <a:noAutofit/>
            </a:bodyPr>
            <a:lstStyle/>
            <a:p>
              <a:pPr algn="ctr"/>
              <a:r>
                <a:rPr lang="en-US" sz="1200">
                  <a:solidFill>
                    <a:srgbClr val="FF0000"/>
                  </a:solidFill>
                  <a:latin typeface="Times New Roman" panose="02020603050405020304" pitchFamily="18" charset="0"/>
                  <a:cs typeface="Times New Roman" panose="02020603050405020304" pitchFamily="18" charset="0"/>
                </a:rPr>
                <a:t>Luyện tập</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65" name="Google Shape;845;p32"/>
            <p:cNvSpPr/>
            <p:nvPr/>
          </p:nvSpPr>
          <p:spPr>
            <a:xfrm>
              <a:off x="4860575" y="2599575"/>
              <a:ext cx="469425" cy="469125"/>
            </a:xfrm>
            <a:custGeom>
              <a:avLst/>
              <a:gdLst/>
              <a:ahLst/>
              <a:cxnLst/>
              <a:rect l="l" t="t" r="r" b="b"/>
              <a:pathLst>
                <a:path w="18777" h="18765" extrusionOk="0">
                  <a:moveTo>
                    <a:pt x="18777" y="0"/>
                  </a:moveTo>
                  <a:cubicBezTo>
                    <a:pt x="8406" y="0"/>
                    <a:pt x="0" y="8406"/>
                    <a:pt x="0" y="18764"/>
                  </a:cubicBezTo>
                  <a:lnTo>
                    <a:pt x="18777" y="18764"/>
                  </a:lnTo>
                  <a:lnTo>
                    <a:pt x="18777" y="0"/>
                  </a:lnTo>
                  <a:close/>
                </a:path>
              </a:pathLst>
            </a:custGeom>
            <a:solidFill>
              <a:srgbClr val="4949E7"/>
            </a:solidFill>
            <a:ln>
              <a:noFill/>
            </a:ln>
          </p:spPr>
          <p:txBody>
            <a:bodyPr spcFirstLastPara="1" wrap="square" lIns="91425" tIns="91425" rIns="91425" bIns="91425" anchor="ctr" anchorCtr="0">
              <a:noAutofit/>
            </a:bodyPr>
            <a:lstStyle/>
            <a:p>
              <a:endParaRPr sz="1800"/>
            </a:p>
          </p:txBody>
        </p:sp>
        <p:sp>
          <p:nvSpPr>
            <p:cNvPr id="66" name="Google Shape;846;p32"/>
            <p:cNvSpPr/>
            <p:nvPr/>
          </p:nvSpPr>
          <p:spPr>
            <a:xfrm>
              <a:off x="5329975" y="3068675"/>
              <a:ext cx="469425" cy="469425"/>
            </a:xfrm>
            <a:custGeom>
              <a:avLst/>
              <a:gdLst/>
              <a:ahLst/>
              <a:cxnLst/>
              <a:rect l="l" t="t" r="r" b="b"/>
              <a:pathLst>
                <a:path w="18777" h="18777" extrusionOk="0">
                  <a:moveTo>
                    <a:pt x="1" y="0"/>
                  </a:moveTo>
                  <a:lnTo>
                    <a:pt x="1" y="18776"/>
                  </a:lnTo>
                  <a:cubicBezTo>
                    <a:pt x="10371" y="18776"/>
                    <a:pt x="18777" y="10371"/>
                    <a:pt x="18777" y="0"/>
                  </a:cubicBezTo>
                  <a:close/>
                </a:path>
              </a:pathLst>
            </a:custGeom>
            <a:solidFill>
              <a:srgbClr val="4949E7"/>
            </a:solidFill>
            <a:ln>
              <a:noFill/>
            </a:ln>
          </p:spPr>
          <p:txBody>
            <a:bodyPr spcFirstLastPara="1" wrap="square" lIns="91425" tIns="91425" rIns="91425" bIns="91425" anchor="ctr" anchorCtr="0">
              <a:noAutofit/>
            </a:bodyPr>
            <a:lstStyle/>
            <a:p>
              <a:endParaRPr sz="1800"/>
            </a:p>
          </p:txBody>
        </p:sp>
        <p:sp>
          <p:nvSpPr>
            <p:cNvPr id="67" name="Google Shape;847;p32"/>
            <p:cNvSpPr/>
            <p:nvPr/>
          </p:nvSpPr>
          <p:spPr>
            <a:xfrm>
              <a:off x="4926650" y="2665350"/>
              <a:ext cx="806675" cy="806975"/>
            </a:xfrm>
            <a:custGeom>
              <a:avLst/>
              <a:gdLst/>
              <a:ahLst/>
              <a:cxnLst/>
              <a:rect l="l" t="t" r="r" b="b"/>
              <a:pathLst>
                <a:path w="32267" h="32279" extrusionOk="0">
                  <a:moveTo>
                    <a:pt x="16134" y="0"/>
                  </a:moveTo>
                  <a:cubicBezTo>
                    <a:pt x="7216" y="0"/>
                    <a:pt x="1" y="7227"/>
                    <a:pt x="1" y="16133"/>
                  </a:cubicBezTo>
                  <a:cubicBezTo>
                    <a:pt x="1" y="25051"/>
                    <a:pt x="7216" y="32278"/>
                    <a:pt x="16134" y="32278"/>
                  </a:cubicBezTo>
                  <a:cubicBezTo>
                    <a:pt x="25051" y="32278"/>
                    <a:pt x="32266" y="25051"/>
                    <a:pt x="32266" y="16133"/>
                  </a:cubicBezTo>
                  <a:cubicBezTo>
                    <a:pt x="32266" y="7227"/>
                    <a:pt x="25051" y="0"/>
                    <a:pt x="16134" y="0"/>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68" name="Google Shape;848;p32"/>
            <p:cNvSpPr/>
            <p:nvPr/>
          </p:nvSpPr>
          <p:spPr>
            <a:xfrm>
              <a:off x="5034700" y="2773700"/>
              <a:ext cx="590575" cy="590275"/>
            </a:xfrm>
            <a:custGeom>
              <a:avLst/>
              <a:gdLst/>
              <a:ahLst/>
              <a:cxnLst/>
              <a:rect l="l" t="t" r="r" b="b"/>
              <a:pathLst>
                <a:path w="23623" h="23611" extrusionOk="0">
                  <a:moveTo>
                    <a:pt x="11812" y="0"/>
                  </a:moveTo>
                  <a:cubicBezTo>
                    <a:pt x="5287" y="0"/>
                    <a:pt x="1" y="5287"/>
                    <a:pt x="1" y="11799"/>
                  </a:cubicBezTo>
                  <a:cubicBezTo>
                    <a:pt x="1" y="18324"/>
                    <a:pt x="5287" y="23610"/>
                    <a:pt x="11812" y="23610"/>
                  </a:cubicBezTo>
                  <a:cubicBezTo>
                    <a:pt x="18336" y="23610"/>
                    <a:pt x="23623" y="18324"/>
                    <a:pt x="23623" y="11799"/>
                  </a:cubicBezTo>
                  <a:cubicBezTo>
                    <a:pt x="23623" y="5287"/>
                    <a:pt x="18336" y="0"/>
                    <a:pt x="11812" y="0"/>
                  </a:cubicBezTo>
                  <a:close/>
                </a:path>
              </a:pathLst>
            </a:custGeom>
            <a:solidFill>
              <a:srgbClr val="4949E7"/>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03</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9" name="Google Shape;849;p32"/>
          <p:cNvGrpSpPr/>
          <p:nvPr/>
        </p:nvGrpSpPr>
        <p:grpSpPr>
          <a:xfrm>
            <a:off x="3850413" y="4141570"/>
            <a:ext cx="3351925" cy="938550"/>
            <a:chOff x="4859375" y="3571100"/>
            <a:chExt cx="3351925" cy="938550"/>
          </a:xfrm>
        </p:grpSpPr>
        <p:sp>
          <p:nvSpPr>
            <p:cNvPr id="70" name="Google Shape;850;p32"/>
            <p:cNvSpPr/>
            <p:nvPr/>
          </p:nvSpPr>
          <p:spPr>
            <a:xfrm>
              <a:off x="4859375" y="3636900"/>
              <a:ext cx="2882525" cy="806975"/>
            </a:xfrm>
            <a:custGeom>
              <a:avLst/>
              <a:gdLst/>
              <a:ahLst/>
              <a:cxnLst/>
              <a:rect l="l" t="t" r="r" b="b"/>
              <a:pathLst>
                <a:path w="115301" h="32279" extrusionOk="0">
                  <a:moveTo>
                    <a:pt x="16610" y="0"/>
                  </a:moveTo>
                  <a:cubicBezTo>
                    <a:pt x="7704" y="0"/>
                    <a:pt x="167" y="7025"/>
                    <a:pt x="60" y="15931"/>
                  </a:cubicBezTo>
                  <a:cubicBezTo>
                    <a:pt x="1" y="20467"/>
                    <a:pt x="1810" y="24587"/>
                    <a:pt x="4775" y="27539"/>
                  </a:cubicBezTo>
                  <a:cubicBezTo>
                    <a:pt x="7692" y="30468"/>
                    <a:pt x="11740" y="32278"/>
                    <a:pt x="16193" y="32278"/>
                  </a:cubicBezTo>
                  <a:lnTo>
                    <a:pt x="115301" y="32278"/>
                  </a:lnTo>
                  <a:cubicBezTo>
                    <a:pt x="106395" y="32278"/>
                    <a:pt x="99168" y="25051"/>
                    <a:pt x="99168" y="16133"/>
                  </a:cubicBezTo>
                  <a:cubicBezTo>
                    <a:pt x="99168" y="7227"/>
                    <a:pt x="91941" y="0"/>
                    <a:pt x="83023" y="0"/>
                  </a:cubicBezTo>
                  <a:close/>
                </a:path>
              </a:pathLst>
            </a:custGeom>
            <a:solidFill>
              <a:srgbClr val="EC3A3B"/>
            </a:solidFill>
            <a:ln>
              <a:noFill/>
            </a:ln>
          </p:spPr>
          <p:txBody>
            <a:bodyPr spcFirstLastPara="1" wrap="square" lIns="274300" tIns="91425" rIns="731500" bIns="91425" anchor="ctr" anchorCtr="0">
              <a:noAutofit/>
            </a:bodyPr>
            <a:lstStyle/>
            <a:p>
              <a:pPr algn="ctr"/>
              <a:r>
                <a:rPr lang="en-US" sz="1200">
                  <a:latin typeface="Times New Roman" panose="02020603050405020304" pitchFamily="18" charset="0"/>
                  <a:cs typeface="Times New Roman" panose="02020603050405020304" pitchFamily="18" charset="0"/>
                </a:rPr>
                <a:t>Vận dụng</a:t>
              </a:r>
              <a:endParaRPr lang="en-US" sz="1200" dirty="0">
                <a:latin typeface="Times New Roman" panose="02020603050405020304" pitchFamily="18" charset="0"/>
                <a:cs typeface="Times New Roman" panose="02020603050405020304" pitchFamily="18" charset="0"/>
              </a:endParaRPr>
            </a:p>
          </p:txBody>
        </p:sp>
        <p:sp>
          <p:nvSpPr>
            <p:cNvPr id="71" name="Google Shape;851;p32"/>
            <p:cNvSpPr/>
            <p:nvPr/>
          </p:nvSpPr>
          <p:spPr>
            <a:xfrm>
              <a:off x="7741875" y="3571100"/>
              <a:ext cx="469425" cy="469150"/>
            </a:xfrm>
            <a:custGeom>
              <a:avLst/>
              <a:gdLst/>
              <a:ahLst/>
              <a:cxnLst/>
              <a:rect l="l" t="t" r="r" b="b"/>
              <a:pathLst>
                <a:path w="18777" h="18766" extrusionOk="0">
                  <a:moveTo>
                    <a:pt x="1" y="1"/>
                  </a:moveTo>
                  <a:lnTo>
                    <a:pt x="1" y="18765"/>
                  </a:lnTo>
                  <a:lnTo>
                    <a:pt x="18777" y="18765"/>
                  </a:lnTo>
                  <a:cubicBezTo>
                    <a:pt x="18777" y="8395"/>
                    <a:pt x="10371" y="1"/>
                    <a:pt x="1" y="1"/>
                  </a:cubicBezTo>
                  <a:close/>
                </a:path>
              </a:pathLst>
            </a:custGeom>
            <a:solidFill>
              <a:srgbClr val="EC3A3B"/>
            </a:solidFill>
            <a:ln>
              <a:noFill/>
            </a:ln>
          </p:spPr>
          <p:txBody>
            <a:bodyPr spcFirstLastPara="1" wrap="square" lIns="91425" tIns="91425" rIns="91425" bIns="91425" anchor="ctr" anchorCtr="0">
              <a:noAutofit/>
            </a:bodyPr>
            <a:lstStyle/>
            <a:p>
              <a:endParaRPr sz="1800"/>
            </a:p>
          </p:txBody>
        </p:sp>
        <p:sp>
          <p:nvSpPr>
            <p:cNvPr id="72" name="Google Shape;852;p32"/>
            <p:cNvSpPr/>
            <p:nvPr/>
          </p:nvSpPr>
          <p:spPr>
            <a:xfrm>
              <a:off x="7272475" y="4040225"/>
              <a:ext cx="469425" cy="469425"/>
            </a:xfrm>
            <a:custGeom>
              <a:avLst/>
              <a:gdLst/>
              <a:ahLst/>
              <a:cxnLst/>
              <a:rect l="l" t="t" r="r" b="b"/>
              <a:pathLst>
                <a:path w="18777" h="18777" extrusionOk="0">
                  <a:moveTo>
                    <a:pt x="1" y="0"/>
                  </a:moveTo>
                  <a:cubicBezTo>
                    <a:pt x="1" y="10371"/>
                    <a:pt x="8407" y="18776"/>
                    <a:pt x="18777" y="18776"/>
                  </a:cubicBezTo>
                  <a:lnTo>
                    <a:pt x="18777" y="0"/>
                  </a:lnTo>
                  <a:close/>
                </a:path>
              </a:pathLst>
            </a:custGeom>
            <a:solidFill>
              <a:srgbClr val="EC3A3B"/>
            </a:solidFill>
            <a:ln>
              <a:noFill/>
            </a:ln>
          </p:spPr>
          <p:txBody>
            <a:bodyPr spcFirstLastPara="1" wrap="square" lIns="91425" tIns="91425" rIns="91425" bIns="91425" anchor="ctr" anchorCtr="0">
              <a:noAutofit/>
            </a:bodyPr>
            <a:lstStyle/>
            <a:p>
              <a:endParaRPr sz="1800"/>
            </a:p>
          </p:txBody>
        </p:sp>
        <p:sp>
          <p:nvSpPr>
            <p:cNvPr id="73" name="Google Shape;853;p32"/>
            <p:cNvSpPr/>
            <p:nvPr/>
          </p:nvSpPr>
          <p:spPr>
            <a:xfrm>
              <a:off x="7338550" y="3636900"/>
              <a:ext cx="806675" cy="806975"/>
            </a:xfrm>
            <a:custGeom>
              <a:avLst/>
              <a:gdLst/>
              <a:ahLst/>
              <a:cxnLst/>
              <a:rect l="l" t="t" r="r" b="b"/>
              <a:pathLst>
                <a:path w="32267" h="32279" extrusionOk="0">
                  <a:moveTo>
                    <a:pt x="16134" y="0"/>
                  </a:moveTo>
                  <a:cubicBezTo>
                    <a:pt x="7228" y="0"/>
                    <a:pt x="1" y="7227"/>
                    <a:pt x="1" y="16133"/>
                  </a:cubicBezTo>
                  <a:cubicBezTo>
                    <a:pt x="1" y="25051"/>
                    <a:pt x="7228" y="32278"/>
                    <a:pt x="16134" y="32278"/>
                  </a:cubicBezTo>
                  <a:cubicBezTo>
                    <a:pt x="25052" y="32278"/>
                    <a:pt x="32267" y="25051"/>
                    <a:pt x="32267" y="16133"/>
                  </a:cubicBezTo>
                  <a:cubicBezTo>
                    <a:pt x="32267" y="7227"/>
                    <a:pt x="25052" y="0"/>
                    <a:pt x="16134" y="0"/>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74" name="Google Shape;854;p32"/>
            <p:cNvSpPr/>
            <p:nvPr/>
          </p:nvSpPr>
          <p:spPr>
            <a:xfrm>
              <a:off x="7446600" y="3745250"/>
              <a:ext cx="590575" cy="590275"/>
            </a:xfrm>
            <a:custGeom>
              <a:avLst/>
              <a:gdLst/>
              <a:ahLst/>
              <a:cxnLst/>
              <a:rect l="l" t="t" r="r" b="b"/>
              <a:pathLst>
                <a:path w="23623" h="23611" extrusionOk="0">
                  <a:moveTo>
                    <a:pt x="11812" y="0"/>
                  </a:moveTo>
                  <a:cubicBezTo>
                    <a:pt x="5287" y="0"/>
                    <a:pt x="1" y="5286"/>
                    <a:pt x="1" y="11799"/>
                  </a:cubicBezTo>
                  <a:cubicBezTo>
                    <a:pt x="1" y="18324"/>
                    <a:pt x="5287" y="23610"/>
                    <a:pt x="11812" y="23610"/>
                  </a:cubicBezTo>
                  <a:cubicBezTo>
                    <a:pt x="18336" y="23610"/>
                    <a:pt x="23623" y="18324"/>
                    <a:pt x="23623" y="11799"/>
                  </a:cubicBezTo>
                  <a:cubicBezTo>
                    <a:pt x="23623" y="5286"/>
                    <a:pt x="18336" y="0"/>
                    <a:pt x="11812" y="0"/>
                  </a:cubicBezTo>
                  <a:close/>
                </a:path>
              </a:pathLst>
            </a:custGeom>
            <a:solidFill>
              <a:srgbClr val="EC3A3B"/>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04</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8" name="Group 37"/>
          <p:cNvGrpSpPr/>
          <p:nvPr/>
        </p:nvGrpSpPr>
        <p:grpSpPr>
          <a:xfrm>
            <a:off x="435359" y="53016"/>
            <a:ext cx="8736407" cy="569125"/>
            <a:chOff x="-1333284" y="-545363"/>
            <a:chExt cx="11842696" cy="1517665"/>
          </a:xfrm>
        </p:grpSpPr>
        <p:grpSp>
          <p:nvGrpSpPr>
            <p:cNvPr id="39" name="Group 38"/>
            <p:cNvGrpSpPr/>
            <p:nvPr/>
          </p:nvGrpSpPr>
          <p:grpSpPr>
            <a:xfrm>
              <a:off x="-1333284" y="-545363"/>
              <a:ext cx="11842696" cy="1517665"/>
              <a:chOff x="-2975218" y="-1216975"/>
              <a:chExt cx="26426935" cy="3386665"/>
            </a:xfrm>
          </p:grpSpPr>
          <p:sp>
            <p:nvSpPr>
              <p:cNvPr id="41"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40" name="TextBox 17"/>
            <p:cNvSpPr txBox="1"/>
            <p:nvPr/>
          </p:nvSpPr>
          <p:spPr>
            <a:xfrm>
              <a:off x="-1019570" y="-258238"/>
              <a:ext cx="10744698" cy="1162711"/>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a:t>
              </a:r>
              <a:r>
                <a:rPr lang="en-US" sz="2400" spc="-24" smtClean="0">
                  <a:solidFill>
                    <a:srgbClr val="FFFFFF"/>
                  </a:solidFill>
                  <a:latin typeface="Comic Sans MS" panose="030F0702030302020204" pitchFamily="66" charset="0"/>
                </a:rPr>
                <a:t>PHƯƠNG TRÌNH HÓA HỌC (T3)</a:t>
              </a:r>
              <a:endParaRPr lang="vi-VN" sz="2400" spc="-24">
                <a:solidFill>
                  <a:srgbClr val="FFFFFF"/>
                </a:solidFill>
                <a:latin typeface="Comic Sans MS" panose="030F0702030302020204" pitchFamily="66" charset="0"/>
              </a:endParaRPr>
            </a:p>
          </p:txBody>
        </p:sp>
      </p:grpSp>
      <p:grpSp>
        <p:nvGrpSpPr>
          <p:cNvPr id="42" name="Group 41"/>
          <p:cNvGrpSpPr>
            <a:grpSpLocks/>
          </p:cNvGrpSpPr>
          <p:nvPr/>
        </p:nvGrpSpPr>
        <p:grpSpPr bwMode="auto">
          <a:xfrm>
            <a:off x="230004" y="1883669"/>
            <a:ext cx="2884459" cy="2257901"/>
            <a:chOff x="0" y="-152400"/>
            <a:chExt cx="2736251" cy="2736251"/>
          </a:xfrm>
        </p:grpSpPr>
        <p:pic>
          <p:nvPicPr>
            <p:cNvPr id="43" name="Picture 2" descr="Hình ảnh Treo Bảng Gỗ Bảng Hiệu Gỗ Bảng Hiệu Dễ Thương Bảng Hiệu PNG , Ký  Tên, Treo Bảng Gỗ, Bảng Hiệu Gỗ PNG miễn phí tải tập tin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2736251" cy="273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492494" y="1100030"/>
              <a:ext cx="1751262" cy="895154"/>
            </a:xfrm>
            <a:prstGeom prst="rect">
              <a:avLst/>
            </a:prstGeom>
            <a:noFill/>
          </p:spPr>
          <p:txBody>
            <a:bodyPr wrap="square">
              <a:spAutoFit/>
            </a:bodyPr>
            <a:lstStyle/>
            <a:p>
              <a:pPr>
                <a:defRPr/>
              </a:pPr>
              <a:r>
                <a:rPr lang="en-US" sz="2100" b="1">
                  <a:cs typeface="Times New Roman" panose="02020603050405020304" pitchFamily="18" charset="0"/>
                </a:rPr>
                <a:t>NỘI DUNG BÀI HỌC</a:t>
              </a:r>
            </a:p>
          </p:txBody>
        </p:sp>
      </p:grpSp>
      <p:sp>
        <p:nvSpPr>
          <p:cNvPr id="37" name="Text Box 10"/>
          <p:cNvSpPr txBox="1">
            <a:spLocks noChangeArrowheads="1"/>
          </p:cNvSpPr>
          <p:nvPr/>
        </p:nvSpPr>
        <p:spPr bwMode="auto">
          <a:xfrm>
            <a:off x="212325" y="861477"/>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III. PHƯƠNG TRÌNH HÓA HỌC</a:t>
            </a:r>
            <a:endParaRPr lang="en-US" altLang="en-US" sz="1800" b="1">
              <a:cs typeface="Times New Roman" panose="02020603050405020304" pitchFamily="18" charset="0"/>
            </a:endParaRPr>
          </a:p>
        </p:txBody>
      </p:sp>
    </p:spTree>
    <p:extLst>
      <p:ext uri="{BB962C8B-B14F-4D97-AF65-F5344CB8AC3E}">
        <p14:creationId xmlns:p14="http://schemas.microsoft.com/office/powerpoint/2010/main" val="612931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arn(inVertical)">
                                      <p:cBhvr>
                                        <p:cTn id="10" dur="500"/>
                                        <p:tgtEl>
                                          <p:spTgt spid="57"/>
                                        </p:tgtEl>
                                      </p:cBhvr>
                                    </p:animEffect>
                                  </p:childTnLst>
                                </p:cTn>
                              </p:par>
                              <p:par>
                                <p:cTn id="11" presetID="16" presetClass="entr" presetSubtype="21"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arn(inVertical)">
                                      <p:cBhvr>
                                        <p:cTn id="13" dur="500"/>
                                        <p:tgtEl>
                                          <p:spTgt spid="63"/>
                                        </p:tgtEl>
                                      </p:cBhvr>
                                    </p:animEffect>
                                  </p:childTnLst>
                                </p:cTn>
                              </p:par>
                              <p:par>
                                <p:cTn id="14" presetID="16" presetClass="entr" presetSubtype="21"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barn(inVertical)">
                                      <p:cBhvr>
                                        <p:cTn id="16" dur="500"/>
                                        <p:tgtEl>
                                          <p:spTgt spid="69"/>
                                        </p:tgtEl>
                                      </p:cBhvr>
                                    </p:animEffect>
                                  </p:childTnLst>
                                </p:cTn>
                              </p:par>
                              <p:par>
                                <p:cTn id="17" presetID="16" presetClass="entr" presetSubtype="21"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a:spLocks noChangeArrowheads="1"/>
          </p:cNvSpPr>
          <p:nvPr/>
        </p:nvSpPr>
        <p:spPr bwMode="auto">
          <a:xfrm>
            <a:off x="2767012" y="336839"/>
            <a:ext cx="6376987" cy="2952750"/>
          </a:xfrm>
          <a:prstGeom prst="cloudCallout">
            <a:avLst>
              <a:gd name="adj1" fmla="val -12889"/>
              <a:gd name="adj2" fmla="val 74569"/>
            </a:avLst>
          </a:prstGeom>
          <a:ln>
            <a:headEnd/>
            <a:tailEnd/>
          </a:ln>
          <a:extLst/>
        </p:spPr>
        <p:style>
          <a:lnRef idx="1">
            <a:schemeClr val="accent3"/>
          </a:lnRef>
          <a:fillRef idx="2">
            <a:schemeClr val="accent3"/>
          </a:fillRef>
          <a:effectRef idx="1">
            <a:schemeClr val="accent3"/>
          </a:effectRef>
          <a:fontRef idx="minor">
            <a:schemeClr val="dk1"/>
          </a:fontRef>
        </p:style>
        <p:txBody>
          <a:bodyPr/>
          <a:lstStyle/>
          <a:p>
            <a:pPr>
              <a:spcBef>
                <a:spcPct val="50000"/>
              </a:spcBef>
            </a:pPr>
            <a:r>
              <a:rPr lang="vi-VN" sz="2000" b="1" i="1">
                <a:latin typeface="Times New Roman" pitchFamily="18" charset="0"/>
              </a:rPr>
              <a:t>Khi đốt cháy hoàn toàn một mẩu gỗ, ta thu được tro có khối lượng nhẹ hơn mẩu gỗ ban đầu. Theo em, sự thay đổi khối lượng này có mâu thuẫn với định luật bảo toàn khối lượng </a:t>
            </a:r>
            <a:r>
              <a:rPr lang="vi-VN" sz="2000" b="1" i="1" smtClean="0">
                <a:latin typeface="Times New Roman" pitchFamily="18" charset="0"/>
              </a:rPr>
              <a:t>không</a:t>
            </a:r>
            <a:r>
              <a:rPr lang="en-US" sz="2000" b="1" i="1" smtClean="0">
                <a:latin typeface="Times New Roman" pitchFamily="18" charset="0"/>
              </a:rPr>
              <a:t>?</a:t>
            </a:r>
            <a:endParaRPr lang="en-US" sz="2000" b="1" i="1">
              <a:latin typeface="Times New Roman" pitchFamily="18" charset="0"/>
            </a:endParaRPr>
          </a:p>
          <a:p>
            <a:pPr algn="ctr" eaLnBrk="1" hangingPunct="1"/>
            <a:endParaRPr lang="en-US" sz="2000" b="1">
              <a:latin typeface="Times New Roman" pitchFamily="18" charset="0"/>
            </a:endParaRPr>
          </a:p>
        </p:txBody>
      </p:sp>
      <p:pic>
        <p:nvPicPr>
          <p:cNvPr id="6" name="Picture 2" descr="https://img4.thuthuatphanmem.vn/uploads/2020/03/24/hinh-anh-hoat-hinh-suy-nghi_111443338.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99333" l="1599" r="97691">
                        <a14:foregroundMark x1="84369" y1="9000" x2="84369" y2="9000"/>
                        <a14:foregroundMark x1="76199" y1="17833" x2="76199" y2="17833"/>
                      </a14:backgroundRemoval>
                    </a14:imgEffect>
                  </a14:imgLayer>
                </a14:imgProps>
              </a:ext>
              <a:ext uri="{28A0092B-C50C-407E-A947-70E740481C1C}">
                <a14:useLocalDpi xmlns:a14="http://schemas.microsoft.com/office/drawing/2010/main" val="0"/>
              </a:ext>
            </a:extLst>
          </a:blip>
          <a:srcRect/>
          <a:stretch>
            <a:fillRect/>
          </a:stretch>
        </p:blipFill>
        <p:spPr bwMode="auto">
          <a:xfrm>
            <a:off x="15164" y="2124210"/>
            <a:ext cx="2751849" cy="2932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8650249"/>
      </p:ext>
    </p:extLst>
  </p:cSld>
  <p:clrMapOvr>
    <a:masterClrMapping/>
  </p:clrMapOvr>
  <p:transition spd="slow">
    <p:push dir="u"/>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145471" y="714854"/>
            <a:ext cx="8763000" cy="3785652"/>
          </a:xfrm>
          <a:prstGeom prst="rect">
            <a:avLst/>
          </a:prstGeom>
          <a:noFill/>
          <a:ln w="9525">
            <a:solidFill>
              <a:srgbClr val="0000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hangingPunct="1"/>
            <a:r>
              <a:rPr lang="en-US" sz="2400"/>
              <a:t>1</a:t>
            </a:r>
            <a:r>
              <a:rPr lang="en-US" sz="2400" smtClean="0"/>
              <a:t>. </a:t>
            </a:r>
            <a:r>
              <a:rPr lang="en-US" sz="2400"/>
              <a:t>Phản ứng hóa học diễn ra khi cho khí hydrogen tác dụng với khí oxygen tạo thành nước. Viết PT chữ của phản ứng hóa học </a:t>
            </a:r>
          </a:p>
          <a:p>
            <a:pPr marL="0" indent="0" eaLnBrk="1" hangingPunct="1"/>
            <a:r>
              <a:rPr lang="en-US" sz="2400" smtClean="0"/>
              <a:t>?</a:t>
            </a:r>
            <a:endParaRPr lang="en-US" sz="2400"/>
          </a:p>
          <a:p>
            <a:endParaRPr lang="en-US" sz="2400" smtClean="0"/>
          </a:p>
          <a:p>
            <a:r>
              <a:rPr lang="en-US" sz="2400"/>
              <a:t>2/ Cho biết số nguyên tử của mỗi nguyên tố trong các chất tham gia phản ứng và các chất sản phẩm trong các ô trống trên hình 3.3. </a:t>
            </a:r>
            <a:endParaRPr lang="en-US" sz="2400" smtClean="0"/>
          </a:p>
          <a:p>
            <a:r>
              <a:rPr lang="en-US" sz="2400"/>
              <a:t>+ </a:t>
            </a:r>
            <a:r>
              <a:rPr lang="nl-NL" sz="2400"/>
              <a:t>Hãy thay các chất trong PT bằng CTHH hình 3.3?</a:t>
            </a:r>
            <a:endParaRPr lang="en-US" sz="2400"/>
          </a:p>
          <a:p>
            <a:r>
              <a:rPr lang="en-US" sz="2400"/>
              <a:t>+ Cho biết cân bằng số nguyên tử của nguyên tố trong các hình 3.3 nào bằng nhau ở 2 vế</a:t>
            </a:r>
            <a:r>
              <a:rPr lang="en-US" sz="2400" smtClean="0"/>
              <a:t>?</a:t>
            </a:r>
            <a:endParaRPr lang="en-US" sz="2400"/>
          </a:p>
        </p:txBody>
      </p:sp>
      <p:grpSp>
        <p:nvGrpSpPr>
          <p:cNvPr id="7" name="Group 4"/>
          <p:cNvGrpSpPr>
            <a:grpSpLocks/>
          </p:cNvGrpSpPr>
          <p:nvPr/>
        </p:nvGrpSpPr>
        <p:grpSpPr bwMode="auto">
          <a:xfrm>
            <a:off x="2320634" y="120363"/>
            <a:ext cx="4565073" cy="522685"/>
            <a:chOff x="0" y="0"/>
            <a:chExt cx="9512334" cy="1473273"/>
          </a:xfrm>
        </p:grpSpPr>
        <p:grpSp>
          <p:nvGrpSpPr>
            <p:cNvPr id="8" name="Group 5"/>
            <p:cNvGrpSpPr>
              <a:grpSpLocks/>
            </p:cNvGrpSpPr>
            <p:nvPr/>
          </p:nvGrpSpPr>
          <p:grpSpPr bwMode="auto">
            <a:xfrm>
              <a:off x="0" y="0"/>
              <a:ext cx="9512334" cy="1473273"/>
              <a:chOff x="0" y="0"/>
              <a:chExt cx="21226740" cy="3287604"/>
            </a:xfrm>
          </p:grpSpPr>
          <p:sp>
            <p:nvSpPr>
              <p:cNvPr id="10"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9"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3</a:t>
              </a:r>
              <a:endParaRPr lang="vi-VN" altLang="en-US" sz="2000" b="1">
                <a:cs typeface="Times New Roman" panose="02020603050405020304" pitchFamily="18" charset="0"/>
              </a:endParaRPr>
            </a:p>
          </p:txBody>
        </p:sp>
      </p:grpSp>
    </p:spTree>
    <p:extLst>
      <p:ext uri="{BB962C8B-B14F-4D97-AF65-F5344CB8AC3E}">
        <p14:creationId xmlns:p14="http://schemas.microsoft.com/office/powerpoint/2010/main" val="2952105413"/>
      </p:ext>
    </p:extLst>
  </p:cSld>
  <p:clrMapOvr>
    <a:masterClrMapping/>
  </p:clrMapOvr>
  <p:transition spd="slow">
    <p:push dir="u"/>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5359" y="53016"/>
            <a:ext cx="8736407" cy="569125"/>
            <a:chOff x="-1333284" y="-545363"/>
            <a:chExt cx="11842696" cy="1517665"/>
          </a:xfrm>
        </p:grpSpPr>
        <p:grpSp>
          <p:nvGrpSpPr>
            <p:cNvPr id="6" name="Group 5"/>
            <p:cNvGrpSpPr/>
            <p:nvPr/>
          </p:nvGrpSpPr>
          <p:grpSpPr>
            <a:xfrm>
              <a:off x="-1333284" y="-545363"/>
              <a:ext cx="11842696" cy="1517665"/>
              <a:chOff x="-2975218" y="-1216975"/>
              <a:chExt cx="26426935" cy="3386665"/>
            </a:xfrm>
          </p:grpSpPr>
          <p:sp>
            <p:nvSpPr>
              <p:cNvPr id="8"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7" name="TextBox 17"/>
            <p:cNvSpPr txBox="1"/>
            <p:nvPr/>
          </p:nvSpPr>
          <p:spPr>
            <a:xfrm>
              <a:off x="-1019570" y="-258238"/>
              <a:ext cx="10744698" cy="1074140"/>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a:t>
              </a:r>
              <a:r>
                <a:rPr lang="en-US" sz="2400" spc="-24">
                  <a:solidFill>
                    <a:srgbClr val="FFFFFF"/>
                  </a:solidFill>
                  <a:latin typeface="Comic Sans MS" panose="030F0702030302020204" pitchFamily="66" charset="0"/>
                </a:rPr>
                <a:t>PHƯƠNG TRÌNH HÓA HỌC (T3)</a:t>
              </a:r>
              <a:endParaRPr lang="vi-VN" sz="2400" spc="-24">
                <a:solidFill>
                  <a:srgbClr val="FFFFFF"/>
                </a:solidFill>
                <a:latin typeface="Comic Sans MS" panose="030F0702030302020204" pitchFamily="66" charset="0"/>
              </a:endParaRPr>
            </a:p>
          </p:txBody>
        </p:sp>
      </p:grpSp>
      <p:sp>
        <p:nvSpPr>
          <p:cNvPr id="9" name="Text Box 10"/>
          <p:cNvSpPr txBox="1">
            <a:spLocks noChangeArrowheads="1"/>
          </p:cNvSpPr>
          <p:nvPr/>
        </p:nvSpPr>
        <p:spPr bwMode="auto">
          <a:xfrm>
            <a:off x="233107" y="704377"/>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III. </a:t>
            </a:r>
            <a:r>
              <a:rPr lang="vi-VN" altLang="en-US" sz="1800" b="1">
                <a:cs typeface="Times New Roman" panose="02020603050405020304" pitchFamily="18" charset="0"/>
              </a:rPr>
              <a:t>PHƯƠNG TRÌNH HÓA HỌC </a:t>
            </a:r>
          </a:p>
        </p:txBody>
      </p:sp>
      <p:sp>
        <p:nvSpPr>
          <p:cNvPr id="10" name="Text Box 10"/>
          <p:cNvSpPr txBox="1">
            <a:spLocks noChangeArrowheads="1"/>
          </p:cNvSpPr>
          <p:nvPr/>
        </p:nvSpPr>
        <p:spPr bwMode="auto">
          <a:xfrm>
            <a:off x="286591" y="1155945"/>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1. </a:t>
            </a:r>
            <a:r>
              <a:rPr lang="nl-NL" sz="1800" b="1"/>
              <a:t>Phương trình </a:t>
            </a:r>
            <a:r>
              <a:rPr lang="nl-NL" sz="1800" b="1" smtClean="0"/>
              <a:t>hóa học</a:t>
            </a:r>
            <a:endParaRPr lang="en-US" sz="1800"/>
          </a:p>
        </p:txBody>
      </p:sp>
      <p:sp>
        <p:nvSpPr>
          <p:cNvPr id="16" name="Rectangle 5"/>
          <p:cNvSpPr>
            <a:spLocks noChangeArrowheads="1"/>
          </p:cNvSpPr>
          <p:nvPr/>
        </p:nvSpPr>
        <p:spPr bwMode="auto">
          <a:xfrm>
            <a:off x="96982" y="3276600"/>
            <a:ext cx="61514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smtClean="0"/>
              <a:t>Số NT:   </a:t>
            </a:r>
            <a:r>
              <a:rPr lang="en-US" altLang="en-US" sz="2000" b="1" smtClean="0">
                <a:solidFill>
                  <a:srgbClr val="FF0000"/>
                </a:solidFill>
              </a:rPr>
              <a:t>2</a:t>
            </a:r>
            <a:r>
              <a:rPr lang="en-US" altLang="en-US" sz="2000" b="1" smtClean="0"/>
              <a:t>                      2                             </a:t>
            </a:r>
            <a:r>
              <a:rPr lang="en-US" altLang="en-US" sz="2000" b="1" smtClean="0">
                <a:solidFill>
                  <a:srgbClr val="FF0000"/>
                </a:solidFill>
              </a:rPr>
              <a:t>2  </a:t>
            </a:r>
            <a:r>
              <a:rPr lang="en-US" altLang="en-US" sz="2000" b="1" smtClean="0"/>
              <a:t> 1</a:t>
            </a:r>
            <a:endParaRPr lang="en-US" altLang="en-US" sz="2000" b="1">
              <a:solidFill>
                <a:srgbClr val="FF0000"/>
              </a:solidFill>
            </a:endParaRPr>
          </a:p>
        </p:txBody>
      </p:sp>
      <p:grpSp>
        <p:nvGrpSpPr>
          <p:cNvPr id="17" name="Group 6"/>
          <p:cNvGrpSpPr>
            <a:grpSpLocks/>
          </p:cNvGrpSpPr>
          <p:nvPr/>
        </p:nvGrpSpPr>
        <p:grpSpPr bwMode="auto">
          <a:xfrm>
            <a:off x="533400" y="1752600"/>
            <a:ext cx="8382000" cy="457200"/>
            <a:chOff x="384" y="1008"/>
            <a:chExt cx="5280" cy="288"/>
          </a:xfrm>
        </p:grpSpPr>
        <p:sp>
          <p:nvSpPr>
            <p:cNvPr id="18" name="Text Box 7"/>
            <p:cNvSpPr txBox="1">
              <a:spLocks noChangeArrowheads="1"/>
            </p:cNvSpPr>
            <p:nvPr/>
          </p:nvSpPr>
          <p:spPr bwMode="auto">
            <a:xfrm>
              <a:off x="384" y="1008"/>
              <a:ext cx="52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t>Hydrogen  + </a:t>
              </a:r>
              <a:r>
                <a:rPr lang="en-US" altLang="en-US" sz="2400" b="1" smtClean="0"/>
                <a:t>Oxygen                  </a:t>
              </a:r>
              <a:r>
                <a:rPr lang="en-US" altLang="en-US" sz="2400" b="1"/>
                <a:t>Nước</a:t>
              </a:r>
            </a:p>
          </p:txBody>
        </p:sp>
        <p:sp>
          <p:nvSpPr>
            <p:cNvPr id="19" name="Line 8"/>
            <p:cNvSpPr>
              <a:spLocks noChangeShapeType="1"/>
            </p:cNvSpPr>
            <p:nvPr/>
          </p:nvSpPr>
          <p:spPr bwMode="auto">
            <a:xfrm>
              <a:off x="2597" y="1165"/>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0" name="Text Box 11"/>
          <p:cNvSpPr txBox="1">
            <a:spLocks noChangeArrowheads="1"/>
          </p:cNvSpPr>
          <p:nvPr/>
        </p:nvSpPr>
        <p:spPr bwMode="auto">
          <a:xfrm>
            <a:off x="533400" y="2286000"/>
            <a:ext cx="586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b="1"/>
              <a:t>- Sơ đồ phản ứng:</a:t>
            </a:r>
          </a:p>
        </p:txBody>
      </p:sp>
      <p:sp>
        <p:nvSpPr>
          <p:cNvPr id="21" name="Text Box 61"/>
          <p:cNvSpPr txBox="1">
            <a:spLocks noChangeArrowheads="1"/>
          </p:cNvSpPr>
          <p:nvPr/>
        </p:nvSpPr>
        <p:spPr bwMode="auto">
          <a:xfrm>
            <a:off x="1066800" y="2667000"/>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H</a:t>
            </a:r>
            <a:r>
              <a:rPr lang="en-US" altLang="en-US" sz="2400" baseline="-25000"/>
              <a:t>2</a:t>
            </a:r>
            <a:endParaRPr lang="en-US" altLang="en-US" sz="2400"/>
          </a:p>
        </p:txBody>
      </p:sp>
      <p:sp>
        <p:nvSpPr>
          <p:cNvPr id="22" name="Text Box 62"/>
          <p:cNvSpPr txBox="1">
            <a:spLocks noChangeArrowheads="1"/>
          </p:cNvSpPr>
          <p:nvPr/>
        </p:nvSpPr>
        <p:spPr bwMode="auto">
          <a:xfrm>
            <a:off x="2667000" y="26701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O</a:t>
            </a:r>
            <a:r>
              <a:rPr lang="en-US" altLang="en-US" sz="2400" baseline="-25000"/>
              <a:t>2</a:t>
            </a:r>
            <a:endParaRPr lang="en-US" altLang="en-US" sz="2400"/>
          </a:p>
        </p:txBody>
      </p:sp>
      <p:sp>
        <p:nvSpPr>
          <p:cNvPr id="23" name="Text Box 63"/>
          <p:cNvSpPr txBox="1">
            <a:spLocks noChangeArrowheads="1"/>
          </p:cNvSpPr>
          <p:nvPr/>
        </p:nvSpPr>
        <p:spPr bwMode="auto">
          <a:xfrm>
            <a:off x="4884738" y="26670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H</a:t>
            </a:r>
            <a:r>
              <a:rPr lang="en-US" altLang="en-US" sz="2400" baseline="-25000"/>
              <a:t>2</a:t>
            </a:r>
            <a:r>
              <a:rPr lang="en-US" altLang="en-US" sz="2400"/>
              <a:t>O</a:t>
            </a:r>
          </a:p>
        </p:txBody>
      </p:sp>
      <p:sp>
        <p:nvSpPr>
          <p:cNvPr id="24" name="Text Box 64"/>
          <p:cNvSpPr txBox="1">
            <a:spLocks noChangeArrowheads="1"/>
          </p:cNvSpPr>
          <p:nvPr/>
        </p:nvSpPr>
        <p:spPr bwMode="auto">
          <a:xfrm>
            <a:off x="1920875" y="2667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a:t>
            </a:r>
          </a:p>
        </p:txBody>
      </p:sp>
      <p:sp>
        <p:nvSpPr>
          <p:cNvPr id="25" name="Line 65"/>
          <p:cNvSpPr>
            <a:spLocks noChangeShapeType="1"/>
          </p:cNvSpPr>
          <p:nvPr/>
        </p:nvSpPr>
        <p:spPr bwMode="auto">
          <a:xfrm>
            <a:off x="3505200" y="2971800"/>
            <a:ext cx="1143000" cy="0"/>
          </a:xfrm>
          <a:prstGeom prst="line">
            <a:avLst/>
          </a:prstGeom>
          <a:noFill/>
          <a:ln w="12700">
            <a:solidFill>
              <a:schemeClr val="tx1"/>
            </a:solidFill>
            <a:prstDash val="dash"/>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Line 67"/>
          <p:cNvSpPr>
            <a:spLocks noChangeShapeType="1"/>
          </p:cNvSpPr>
          <p:nvPr/>
        </p:nvSpPr>
        <p:spPr bwMode="auto">
          <a:xfrm>
            <a:off x="1295400" y="2209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68"/>
          <p:cNvSpPr>
            <a:spLocks noChangeShapeType="1"/>
          </p:cNvSpPr>
          <p:nvPr/>
        </p:nvSpPr>
        <p:spPr bwMode="auto">
          <a:xfrm>
            <a:off x="2895600" y="2209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69"/>
          <p:cNvSpPr>
            <a:spLocks noChangeShapeType="1"/>
          </p:cNvSpPr>
          <p:nvPr/>
        </p:nvSpPr>
        <p:spPr bwMode="auto">
          <a:xfrm>
            <a:off x="5181600" y="2209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35057349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edge">
                                      <p:cBhvr>
                                        <p:cTn id="14" dur="2000"/>
                                        <p:tgtEl>
                                          <p:spTgt spid="27"/>
                                        </p:tgtEl>
                                      </p:cBhvr>
                                    </p:animEffect>
                                  </p:childTnLst>
                                </p:cTn>
                              </p:par>
                              <p:par>
                                <p:cTn id="15" presetID="4" presetClass="exit" presetSubtype="16" fill="hold" grpId="1" nodeType="withEffect">
                                  <p:stCondLst>
                                    <p:cond delay="0"/>
                                  </p:stCondLst>
                                  <p:childTnLst>
                                    <p:animEffect transition="out" filter="box(in)">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par>
                                <p:cTn id="18" presetID="4"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ox(in)">
                                      <p:cBhvr>
                                        <p:cTn id="20" dur="1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ox(in)">
                                      <p:cBhvr>
                                        <p:cTn id="25" dur="1000"/>
                                        <p:tgtEl>
                                          <p:spTgt spid="24"/>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edge">
                                      <p:cBhvr>
                                        <p:cTn id="28" dur="2000"/>
                                        <p:tgtEl>
                                          <p:spTgt spid="28"/>
                                        </p:tgtEl>
                                      </p:cBhvr>
                                    </p:animEffect>
                                  </p:childTnLst>
                                </p:cTn>
                              </p:par>
                              <p:par>
                                <p:cTn id="29" presetID="4" presetClass="exit" presetSubtype="16" fill="hold" grpId="1" nodeType="withEffect">
                                  <p:stCondLst>
                                    <p:cond delay="0"/>
                                  </p:stCondLst>
                                  <p:childTnLst>
                                    <p:animEffect transition="out" filter="box(in)">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ox(in)">
                                      <p:cBhvr>
                                        <p:cTn id="34" dur="1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1000"/>
                                        <p:tgtEl>
                                          <p:spTgt spid="25"/>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edge">
                                      <p:cBhvr>
                                        <p:cTn id="42" dur="2000"/>
                                        <p:tgtEl>
                                          <p:spTgt spid="29"/>
                                        </p:tgtEl>
                                      </p:cBhvr>
                                    </p:animEffect>
                                  </p:childTnLst>
                                </p:cTn>
                              </p:par>
                              <p:par>
                                <p:cTn id="43" presetID="4" presetClass="exit" presetSubtype="16" fill="hold" grpId="1" nodeType="withEffect">
                                  <p:stCondLst>
                                    <p:cond delay="0"/>
                                  </p:stCondLst>
                                  <p:childTnLst>
                                    <p:animEffect transition="out" filter="box(in)">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par>
                                <p:cTn id="46" presetID="4" presetClass="entr" presetSubtype="16"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ox(in)">
                                      <p:cBhvr>
                                        <p:cTn id="48" dur="10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0"/>
                                        </p:tgtEl>
                                        <p:attrNameLst>
                                          <p:attrName>style.visibility</p:attrName>
                                        </p:attrNameLst>
                                      </p:cBhvr>
                                      <p:to>
                                        <p:strVal val="visible"/>
                                      </p:to>
                                    </p:set>
                                    <p:anim calcmode="discrete" valueType="clr">
                                      <p:cBhvr override="childStyle">
                                        <p:cTn id="53"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0"/>
                                        </p:tgtEl>
                                        <p:attrNameLst>
                                          <p:attrName>fillcolor</p:attrName>
                                        </p:attrNameLst>
                                      </p:cBhvr>
                                      <p:tavLst>
                                        <p:tav tm="0">
                                          <p:val>
                                            <p:clrVal>
                                              <a:schemeClr val="accent2"/>
                                            </p:clrVal>
                                          </p:val>
                                        </p:tav>
                                        <p:tav tm="50000">
                                          <p:val>
                                            <p:clrVal>
                                              <a:schemeClr val="hlink"/>
                                            </p:clrVal>
                                          </p:val>
                                        </p:tav>
                                      </p:tavLst>
                                    </p:anim>
                                    <p:set>
                                      <p:cBhvr>
                                        <p:cTn id="55" dur="80"/>
                                        <p:tgtEl>
                                          <p:spTgt spid="20"/>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6"/>
                                        </p:tgtEl>
                                        <p:attrNameLst>
                                          <p:attrName>style.visibility</p:attrName>
                                        </p:attrNameLst>
                                      </p:cBhvr>
                                      <p:to>
                                        <p:strVal val="visible"/>
                                      </p:to>
                                    </p:set>
                                    <p:anim calcmode="discrete" valueType="clr">
                                      <p:cBhvr override="childStyle">
                                        <p:cTn id="6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6"/>
                                        </p:tgtEl>
                                        <p:attrNameLst>
                                          <p:attrName>fillcolor</p:attrName>
                                        </p:attrNameLst>
                                      </p:cBhvr>
                                      <p:tavLst>
                                        <p:tav tm="0">
                                          <p:val>
                                            <p:clrVal>
                                              <a:schemeClr val="accent2"/>
                                            </p:clrVal>
                                          </p:val>
                                        </p:tav>
                                        <p:tav tm="50000">
                                          <p:val>
                                            <p:clrVal>
                                              <a:schemeClr val="hlink"/>
                                            </p:clrVal>
                                          </p:val>
                                        </p:tav>
                                      </p:tavLst>
                                    </p:anim>
                                    <p:set>
                                      <p:cBhvr>
                                        <p:cTn id="62"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3" grpId="0"/>
      <p:bldP spid="24" grpId="0"/>
      <p:bldP spid="25" grpId="0" animBg="1"/>
      <p:bldP spid="27" grpId="0" animBg="1"/>
      <p:bldP spid="27" grpId="1" animBg="1"/>
      <p:bldP spid="28" grpId="0" animBg="1"/>
      <p:bldP spid="28" grpId="1" animBg="1"/>
      <p:bldP spid="29" grpId="0" animBg="1"/>
      <p:bldP spid="29"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stretch>
            <a:fillRect/>
          </a:stretch>
        </p:blipFill>
        <p:spPr>
          <a:xfrm>
            <a:off x="852055" y="1586346"/>
            <a:ext cx="6885709" cy="3248890"/>
          </a:xfrm>
          <a:prstGeom prst="rect">
            <a:avLst/>
          </a:prstGeom>
        </p:spPr>
      </p:pic>
      <p:sp>
        <p:nvSpPr>
          <p:cNvPr id="6" name="Rectangle 5"/>
          <p:cNvSpPr/>
          <p:nvPr/>
        </p:nvSpPr>
        <p:spPr>
          <a:xfrm>
            <a:off x="512616" y="261234"/>
            <a:ext cx="8153401" cy="830997"/>
          </a:xfrm>
          <a:prstGeom prst="rect">
            <a:avLst/>
          </a:prstGeom>
        </p:spPr>
        <p:txBody>
          <a:bodyPr wrap="square">
            <a:spAutoFit/>
          </a:bodyPr>
          <a:lstStyle/>
          <a:p>
            <a:r>
              <a:rPr lang="en-US" sz="2400">
                <a:latin typeface="Times New Roman" panose="02020603050405020304" pitchFamily="18" charset="0"/>
                <a:ea typeface="Times New Roman" panose="02020603050405020304" pitchFamily="18" charset="0"/>
              </a:rPr>
              <a:t>Cho biết số nguyên tử của mỗi nguyên tố trong các chất tham gia phản ứng và các chất sản phẩm trong các ô trống trên hình 3.3</a:t>
            </a:r>
            <a:endParaRPr lang="en-US" sz="2000"/>
          </a:p>
        </p:txBody>
      </p:sp>
    </p:spTree>
    <p:extLst>
      <p:ext uri="{BB962C8B-B14F-4D97-AF65-F5344CB8AC3E}">
        <p14:creationId xmlns:p14="http://schemas.microsoft.com/office/powerpoint/2010/main" val="324946400"/>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2616" y="261234"/>
            <a:ext cx="8153401" cy="830997"/>
          </a:xfrm>
          <a:prstGeom prst="rect">
            <a:avLst/>
          </a:prstGeom>
        </p:spPr>
        <p:txBody>
          <a:bodyPr wrap="square">
            <a:spAutoFit/>
          </a:bodyPr>
          <a:lstStyle/>
          <a:p>
            <a:r>
              <a:rPr lang="en-US" sz="2400">
                <a:latin typeface="Times New Roman" panose="02020603050405020304" pitchFamily="18" charset="0"/>
                <a:ea typeface="Times New Roman" panose="02020603050405020304" pitchFamily="18" charset="0"/>
              </a:rPr>
              <a:t>Cho biết số nguyên tử của mỗi nguyên tố trong các chất tham gia phản ứng và các chất sản phẩm trong các ô trống trên hình 3.3</a:t>
            </a:r>
            <a:endParaRPr lang="en-US" sz="2000"/>
          </a:p>
        </p:txBody>
      </p:sp>
      <p:pic>
        <p:nvPicPr>
          <p:cNvPr id="4" name="Picture 3"/>
          <p:cNvPicPr/>
          <p:nvPr/>
        </p:nvPicPr>
        <p:blipFill>
          <a:blip r:embed="rId2"/>
          <a:stretch>
            <a:fillRect/>
          </a:stretch>
        </p:blipFill>
        <p:spPr>
          <a:xfrm>
            <a:off x="673796" y="1411716"/>
            <a:ext cx="7269934" cy="3442287"/>
          </a:xfrm>
          <a:prstGeom prst="rect">
            <a:avLst/>
          </a:prstGeom>
        </p:spPr>
      </p:pic>
    </p:spTree>
    <p:extLst>
      <p:ext uri="{BB962C8B-B14F-4D97-AF65-F5344CB8AC3E}">
        <p14:creationId xmlns:p14="http://schemas.microsoft.com/office/powerpoint/2010/main" val="88843783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oogle Shape;831;p32"/>
          <p:cNvGrpSpPr/>
          <p:nvPr/>
        </p:nvGrpSpPr>
        <p:grpSpPr>
          <a:xfrm>
            <a:off x="3851613" y="1204321"/>
            <a:ext cx="3351925" cy="938825"/>
            <a:chOff x="4860575" y="633850"/>
            <a:chExt cx="3351925" cy="938825"/>
          </a:xfrm>
        </p:grpSpPr>
        <p:sp>
          <p:nvSpPr>
            <p:cNvPr id="52"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algn="ctr"/>
              <a:r>
                <a:rPr lang="en-US" sz="1200">
                  <a:latin typeface="Times New Roman" panose="02020603050405020304" pitchFamily="18" charset="0"/>
                  <a:cs typeface="Times New Roman" panose="02020603050405020304" pitchFamily="18" charset="0"/>
                </a:rPr>
                <a:t>Thí nghiệm</a:t>
              </a:r>
              <a:endParaRPr lang="vi-VN" sz="1200">
                <a:latin typeface="Times New Roman" panose="02020603050405020304" pitchFamily="18" charset="0"/>
                <a:cs typeface="Times New Roman" panose="02020603050405020304" pitchFamily="18" charset="0"/>
              </a:endParaRPr>
            </a:p>
          </p:txBody>
        </p:sp>
        <p:sp>
          <p:nvSpPr>
            <p:cNvPr id="53"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endParaRPr sz="1800"/>
            </a:p>
          </p:txBody>
        </p:sp>
        <p:sp>
          <p:nvSpPr>
            <p:cNvPr id="54"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endParaRPr sz="1800"/>
            </a:p>
          </p:txBody>
        </p:sp>
        <p:sp>
          <p:nvSpPr>
            <p:cNvPr id="55"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56"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01</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57" name="Google Shape;837;p32"/>
          <p:cNvGrpSpPr/>
          <p:nvPr/>
        </p:nvGrpSpPr>
        <p:grpSpPr>
          <a:xfrm>
            <a:off x="3850413" y="2175871"/>
            <a:ext cx="3351925" cy="938525"/>
            <a:chOff x="4859375" y="1605400"/>
            <a:chExt cx="3351925" cy="938525"/>
          </a:xfrm>
        </p:grpSpPr>
        <p:sp>
          <p:nvSpPr>
            <p:cNvPr id="58"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algn="ctr"/>
              <a:r>
                <a:rPr lang="vi-VN" sz="1200">
                  <a:latin typeface="Times New Roman" panose="02020603050405020304" pitchFamily="18" charset="0"/>
                  <a:cs typeface="Times New Roman" panose="02020603050405020304" pitchFamily="18" charset="0"/>
                </a:rPr>
                <a:t>ĐỊNH LUẬT BẢO TOÀN KHỐI LƯỢNG</a:t>
              </a:r>
              <a:endParaRPr lang="en-US" sz="1200" dirty="0">
                <a:latin typeface="Times New Roman" panose="02020603050405020304" pitchFamily="18" charset="0"/>
                <a:cs typeface="Times New Roman" panose="02020603050405020304" pitchFamily="18" charset="0"/>
              </a:endParaRPr>
            </a:p>
          </p:txBody>
        </p:sp>
        <p:sp>
          <p:nvSpPr>
            <p:cNvPr id="59"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endParaRPr sz="1800"/>
            </a:p>
          </p:txBody>
        </p:sp>
        <p:sp>
          <p:nvSpPr>
            <p:cNvPr id="60" name="Google Shape;840;p32"/>
            <p:cNvSpPr/>
            <p:nvPr/>
          </p:nvSpPr>
          <p:spPr>
            <a:xfrm>
              <a:off x="7272475" y="2074800"/>
              <a:ext cx="469425" cy="469125"/>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endParaRPr sz="1800"/>
            </a:p>
          </p:txBody>
        </p:sp>
        <p:sp>
          <p:nvSpPr>
            <p:cNvPr id="61"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62" name="Google Shape;842;p32"/>
            <p:cNvSpPr/>
            <p:nvPr/>
          </p:nvSpPr>
          <p:spPr>
            <a:xfrm>
              <a:off x="7446600" y="1779525"/>
              <a:ext cx="590575"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02</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3" name="Google Shape;843;p32"/>
          <p:cNvGrpSpPr/>
          <p:nvPr/>
        </p:nvGrpSpPr>
        <p:grpSpPr>
          <a:xfrm>
            <a:off x="3851613" y="3170046"/>
            <a:ext cx="3351925" cy="938525"/>
            <a:chOff x="4860575" y="2599575"/>
            <a:chExt cx="3351925" cy="938525"/>
          </a:xfrm>
        </p:grpSpPr>
        <p:sp>
          <p:nvSpPr>
            <p:cNvPr id="64" name="Google Shape;844;p32"/>
            <p:cNvSpPr/>
            <p:nvPr/>
          </p:nvSpPr>
          <p:spPr>
            <a:xfrm>
              <a:off x="5329975" y="2665350"/>
              <a:ext cx="2882525" cy="806975"/>
            </a:xfrm>
            <a:custGeom>
              <a:avLst/>
              <a:gdLst/>
              <a:ahLst/>
              <a:cxnLst/>
              <a:rect l="l" t="t" r="r" b="b"/>
              <a:pathLst>
                <a:path w="115301" h="32279" extrusionOk="0">
                  <a:moveTo>
                    <a:pt x="32278" y="0"/>
                  </a:moveTo>
                  <a:cubicBezTo>
                    <a:pt x="23361" y="0"/>
                    <a:pt x="16133" y="7227"/>
                    <a:pt x="16133" y="16145"/>
                  </a:cubicBezTo>
                  <a:cubicBezTo>
                    <a:pt x="16133" y="25051"/>
                    <a:pt x="8918" y="32278"/>
                    <a:pt x="1" y="32278"/>
                  </a:cubicBezTo>
                  <a:lnTo>
                    <a:pt x="99108" y="32278"/>
                  </a:lnTo>
                  <a:cubicBezTo>
                    <a:pt x="103561" y="32278"/>
                    <a:pt x="107609" y="30468"/>
                    <a:pt x="110526" y="27551"/>
                  </a:cubicBezTo>
                  <a:cubicBezTo>
                    <a:pt x="113491" y="24587"/>
                    <a:pt x="115301" y="20467"/>
                    <a:pt x="115253" y="15931"/>
                  </a:cubicBezTo>
                  <a:cubicBezTo>
                    <a:pt x="115134" y="7037"/>
                    <a:pt x="107597" y="0"/>
                    <a:pt x="98691" y="0"/>
                  </a:cubicBezTo>
                  <a:close/>
                </a:path>
              </a:pathLst>
            </a:custGeom>
            <a:solidFill>
              <a:srgbClr val="4949E7"/>
            </a:solidFill>
            <a:ln>
              <a:noFill/>
            </a:ln>
          </p:spPr>
          <p:txBody>
            <a:bodyPr spcFirstLastPara="1" wrap="square" lIns="731500" tIns="91425" rIns="274300" bIns="91425" anchor="ctr" anchorCtr="0">
              <a:noAutofit/>
            </a:bodyPr>
            <a:lstStyle/>
            <a:p>
              <a:pPr algn="ctr"/>
              <a:r>
                <a:rPr lang="en-US" sz="1200">
                  <a:solidFill>
                    <a:srgbClr val="FF0000"/>
                  </a:solidFill>
                  <a:latin typeface="Times New Roman" panose="02020603050405020304" pitchFamily="18" charset="0"/>
                  <a:cs typeface="Times New Roman" panose="02020603050405020304" pitchFamily="18" charset="0"/>
                </a:rPr>
                <a:t>Luyện tập</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65" name="Google Shape;845;p32"/>
            <p:cNvSpPr/>
            <p:nvPr/>
          </p:nvSpPr>
          <p:spPr>
            <a:xfrm>
              <a:off x="4860575" y="2599575"/>
              <a:ext cx="469425" cy="469125"/>
            </a:xfrm>
            <a:custGeom>
              <a:avLst/>
              <a:gdLst/>
              <a:ahLst/>
              <a:cxnLst/>
              <a:rect l="l" t="t" r="r" b="b"/>
              <a:pathLst>
                <a:path w="18777" h="18765" extrusionOk="0">
                  <a:moveTo>
                    <a:pt x="18777" y="0"/>
                  </a:moveTo>
                  <a:cubicBezTo>
                    <a:pt x="8406" y="0"/>
                    <a:pt x="0" y="8406"/>
                    <a:pt x="0" y="18764"/>
                  </a:cubicBezTo>
                  <a:lnTo>
                    <a:pt x="18777" y="18764"/>
                  </a:lnTo>
                  <a:lnTo>
                    <a:pt x="18777" y="0"/>
                  </a:lnTo>
                  <a:close/>
                </a:path>
              </a:pathLst>
            </a:custGeom>
            <a:solidFill>
              <a:srgbClr val="4949E7"/>
            </a:solidFill>
            <a:ln>
              <a:noFill/>
            </a:ln>
          </p:spPr>
          <p:txBody>
            <a:bodyPr spcFirstLastPara="1" wrap="square" lIns="91425" tIns="91425" rIns="91425" bIns="91425" anchor="ctr" anchorCtr="0">
              <a:noAutofit/>
            </a:bodyPr>
            <a:lstStyle/>
            <a:p>
              <a:endParaRPr sz="1800"/>
            </a:p>
          </p:txBody>
        </p:sp>
        <p:sp>
          <p:nvSpPr>
            <p:cNvPr id="66" name="Google Shape;846;p32"/>
            <p:cNvSpPr/>
            <p:nvPr/>
          </p:nvSpPr>
          <p:spPr>
            <a:xfrm>
              <a:off x="5329975" y="3068675"/>
              <a:ext cx="469425" cy="469425"/>
            </a:xfrm>
            <a:custGeom>
              <a:avLst/>
              <a:gdLst/>
              <a:ahLst/>
              <a:cxnLst/>
              <a:rect l="l" t="t" r="r" b="b"/>
              <a:pathLst>
                <a:path w="18777" h="18777" extrusionOk="0">
                  <a:moveTo>
                    <a:pt x="1" y="0"/>
                  </a:moveTo>
                  <a:lnTo>
                    <a:pt x="1" y="18776"/>
                  </a:lnTo>
                  <a:cubicBezTo>
                    <a:pt x="10371" y="18776"/>
                    <a:pt x="18777" y="10371"/>
                    <a:pt x="18777" y="0"/>
                  </a:cubicBezTo>
                  <a:close/>
                </a:path>
              </a:pathLst>
            </a:custGeom>
            <a:solidFill>
              <a:srgbClr val="4949E7"/>
            </a:solidFill>
            <a:ln>
              <a:noFill/>
            </a:ln>
          </p:spPr>
          <p:txBody>
            <a:bodyPr spcFirstLastPara="1" wrap="square" lIns="91425" tIns="91425" rIns="91425" bIns="91425" anchor="ctr" anchorCtr="0">
              <a:noAutofit/>
            </a:bodyPr>
            <a:lstStyle/>
            <a:p>
              <a:endParaRPr sz="1800"/>
            </a:p>
          </p:txBody>
        </p:sp>
        <p:sp>
          <p:nvSpPr>
            <p:cNvPr id="67" name="Google Shape;847;p32"/>
            <p:cNvSpPr/>
            <p:nvPr/>
          </p:nvSpPr>
          <p:spPr>
            <a:xfrm>
              <a:off x="4926650" y="2665350"/>
              <a:ext cx="806675" cy="806975"/>
            </a:xfrm>
            <a:custGeom>
              <a:avLst/>
              <a:gdLst/>
              <a:ahLst/>
              <a:cxnLst/>
              <a:rect l="l" t="t" r="r" b="b"/>
              <a:pathLst>
                <a:path w="32267" h="32279" extrusionOk="0">
                  <a:moveTo>
                    <a:pt x="16134" y="0"/>
                  </a:moveTo>
                  <a:cubicBezTo>
                    <a:pt x="7216" y="0"/>
                    <a:pt x="1" y="7227"/>
                    <a:pt x="1" y="16133"/>
                  </a:cubicBezTo>
                  <a:cubicBezTo>
                    <a:pt x="1" y="25051"/>
                    <a:pt x="7216" y="32278"/>
                    <a:pt x="16134" y="32278"/>
                  </a:cubicBezTo>
                  <a:cubicBezTo>
                    <a:pt x="25051" y="32278"/>
                    <a:pt x="32266" y="25051"/>
                    <a:pt x="32266" y="16133"/>
                  </a:cubicBezTo>
                  <a:cubicBezTo>
                    <a:pt x="32266" y="7227"/>
                    <a:pt x="25051" y="0"/>
                    <a:pt x="16134" y="0"/>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68" name="Google Shape;848;p32"/>
            <p:cNvSpPr/>
            <p:nvPr/>
          </p:nvSpPr>
          <p:spPr>
            <a:xfrm>
              <a:off x="5034700" y="2773700"/>
              <a:ext cx="590575" cy="590275"/>
            </a:xfrm>
            <a:custGeom>
              <a:avLst/>
              <a:gdLst/>
              <a:ahLst/>
              <a:cxnLst/>
              <a:rect l="l" t="t" r="r" b="b"/>
              <a:pathLst>
                <a:path w="23623" h="23611" extrusionOk="0">
                  <a:moveTo>
                    <a:pt x="11812" y="0"/>
                  </a:moveTo>
                  <a:cubicBezTo>
                    <a:pt x="5287" y="0"/>
                    <a:pt x="1" y="5287"/>
                    <a:pt x="1" y="11799"/>
                  </a:cubicBezTo>
                  <a:cubicBezTo>
                    <a:pt x="1" y="18324"/>
                    <a:pt x="5287" y="23610"/>
                    <a:pt x="11812" y="23610"/>
                  </a:cubicBezTo>
                  <a:cubicBezTo>
                    <a:pt x="18336" y="23610"/>
                    <a:pt x="23623" y="18324"/>
                    <a:pt x="23623" y="11799"/>
                  </a:cubicBezTo>
                  <a:cubicBezTo>
                    <a:pt x="23623" y="5287"/>
                    <a:pt x="18336" y="0"/>
                    <a:pt x="11812" y="0"/>
                  </a:cubicBezTo>
                  <a:close/>
                </a:path>
              </a:pathLst>
            </a:custGeom>
            <a:solidFill>
              <a:srgbClr val="4949E7"/>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03</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9" name="Google Shape;849;p32"/>
          <p:cNvGrpSpPr/>
          <p:nvPr/>
        </p:nvGrpSpPr>
        <p:grpSpPr>
          <a:xfrm>
            <a:off x="3850413" y="4141570"/>
            <a:ext cx="3351925" cy="938550"/>
            <a:chOff x="4859375" y="3571100"/>
            <a:chExt cx="3351925" cy="938550"/>
          </a:xfrm>
        </p:grpSpPr>
        <p:sp>
          <p:nvSpPr>
            <p:cNvPr id="70" name="Google Shape;850;p32"/>
            <p:cNvSpPr/>
            <p:nvPr/>
          </p:nvSpPr>
          <p:spPr>
            <a:xfrm>
              <a:off x="4859375" y="3636900"/>
              <a:ext cx="2882525" cy="806975"/>
            </a:xfrm>
            <a:custGeom>
              <a:avLst/>
              <a:gdLst/>
              <a:ahLst/>
              <a:cxnLst/>
              <a:rect l="l" t="t" r="r" b="b"/>
              <a:pathLst>
                <a:path w="115301" h="32279" extrusionOk="0">
                  <a:moveTo>
                    <a:pt x="16610" y="0"/>
                  </a:moveTo>
                  <a:cubicBezTo>
                    <a:pt x="7704" y="0"/>
                    <a:pt x="167" y="7025"/>
                    <a:pt x="60" y="15931"/>
                  </a:cubicBezTo>
                  <a:cubicBezTo>
                    <a:pt x="1" y="20467"/>
                    <a:pt x="1810" y="24587"/>
                    <a:pt x="4775" y="27539"/>
                  </a:cubicBezTo>
                  <a:cubicBezTo>
                    <a:pt x="7692" y="30468"/>
                    <a:pt x="11740" y="32278"/>
                    <a:pt x="16193" y="32278"/>
                  </a:cubicBezTo>
                  <a:lnTo>
                    <a:pt x="115301" y="32278"/>
                  </a:lnTo>
                  <a:cubicBezTo>
                    <a:pt x="106395" y="32278"/>
                    <a:pt x="99168" y="25051"/>
                    <a:pt x="99168" y="16133"/>
                  </a:cubicBezTo>
                  <a:cubicBezTo>
                    <a:pt x="99168" y="7227"/>
                    <a:pt x="91941" y="0"/>
                    <a:pt x="83023" y="0"/>
                  </a:cubicBezTo>
                  <a:close/>
                </a:path>
              </a:pathLst>
            </a:custGeom>
            <a:solidFill>
              <a:srgbClr val="EC3A3B"/>
            </a:solidFill>
            <a:ln>
              <a:noFill/>
            </a:ln>
          </p:spPr>
          <p:txBody>
            <a:bodyPr spcFirstLastPara="1" wrap="square" lIns="274300" tIns="91425" rIns="731500" bIns="91425" anchor="ctr" anchorCtr="0">
              <a:noAutofit/>
            </a:bodyPr>
            <a:lstStyle/>
            <a:p>
              <a:pPr algn="ctr"/>
              <a:r>
                <a:rPr lang="en-US" sz="1200">
                  <a:latin typeface="Times New Roman" panose="02020603050405020304" pitchFamily="18" charset="0"/>
                  <a:cs typeface="Times New Roman" panose="02020603050405020304" pitchFamily="18" charset="0"/>
                </a:rPr>
                <a:t>Vận dụng</a:t>
              </a:r>
              <a:endParaRPr lang="en-US" sz="1200" dirty="0">
                <a:latin typeface="Times New Roman" panose="02020603050405020304" pitchFamily="18" charset="0"/>
                <a:cs typeface="Times New Roman" panose="02020603050405020304" pitchFamily="18" charset="0"/>
              </a:endParaRPr>
            </a:p>
          </p:txBody>
        </p:sp>
        <p:sp>
          <p:nvSpPr>
            <p:cNvPr id="71" name="Google Shape;851;p32"/>
            <p:cNvSpPr/>
            <p:nvPr/>
          </p:nvSpPr>
          <p:spPr>
            <a:xfrm>
              <a:off x="7741875" y="3571100"/>
              <a:ext cx="469425" cy="469150"/>
            </a:xfrm>
            <a:custGeom>
              <a:avLst/>
              <a:gdLst/>
              <a:ahLst/>
              <a:cxnLst/>
              <a:rect l="l" t="t" r="r" b="b"/>
              <a:pathLst>
                <a:path w="18777" h="18766" extrusionOk="0">
                  <a:moveTo>
                    <a:pt x="1" y="1"/>
                  </a:moveTo>
                  <a:lnTo>
                    <a:pt x="1" y="18765"/>
                  </a:lnTo>
                  <a:lnTo>
                    <a:pt x="18777" y="18765"/>
                  </a:lnTo>
                  <a:cubicBezTo>
                    <a:pt x="18777" y="8395"/>
                    <a:pt x="10371" y="1"/>
                    <a:pt x="1" y="1"/>
                  </a:cubicBezTo>
                  <a:close/>
                </a:path>
              </a:pathLst>
            </a:custGeom>
            <a:solidFill>
              <a:srgbClr val="EC3A3B"/>
            </a:solidFill>
            <a:ln>
              <a:noFill/>
            </a:ln>
          </p:spPr>
          <p:txBody>
            <a:bodyPr spcFirstLastPara="1" wrap="square" lIns="91425" tIns="91425" rIns="91425" bIns="91425" anchor="ctr" anchorCtr="0">
              <a:noAutofit/>
            </a:bodyPr>
            <a:lstStyle/>
            <a:p>
              <a:endParaRPr sz="1800"/>
            </a:p>
          </p:txBody>
        </p:sp>
        <p:sp>
          <p:nvSpPr>
            <p:cNvPr id="72" name="Google Shape;852;p32"/>
            <p:cNvSpPr/>
            <p:nvPr/>
          </p:nvSpPr>
          <p:spPr>
            <a:xfrm>
              <a:off x="7272475" y="4040225"/>
              <a:ext cx="469425" cy="469425"/>
            </a:xfrm>
            <a:custGeom>
              <a:avLst/>
              <a:gdLst/>
              <a:ahLst/>
              <a:cxnLst/>
              <a:rect l="l" t="t" r="r" b="b"/>
              <a:pathLst>
                <a:path w="18777" h="18777" extrusionOk="0">
                  <a:moveTo>
                    <a:pt x="1" y="0"/>
                  </a:moveTo>
                  <a:cubicBezTo>
                    <a:pt x="1" y="10371"/>
                    <a:pt x="8407" y="18776"/>
                    <a:pt x="18777" y="18776"/>
                  </a:cubicBezTo>
                  <a:lnTo>
                    <a:pt x="18777" y="0"/>
                  </a:lnTo>
                  <a:close/>
                </a:path>
              </a:pathLst>
            </a:custGeom>
            <a:solidFill>
              <a:srgbClr val="EC3A3B"/>
            </a:solidFill>
            <a:ln>
              <a:noFill/>
            </a:ln>
          </p:spPr>
          <p:txBody>
            <a:bodyPr spcFirstLastPara="1" wrap="square" lIns="91425" tIns="91425" rIns="91425" bIns="91425" anchor="ctr" anchorCtr="0">
              <a:noAutofit/>
            </a:bodyPr>
            <a:lstStyle/>
            <a:p>
              <a:endParaRPr sz="1800"/>
            </a:p>
          </p:txBody>
        </p:sp>
        <p:sp>
          <p:nvSpPr>
            <p:cNvPr id="73" name="Google Shape;853;p32"/>
            <p:cNvSpPr/>
            <p:nvPr/>
          </p:nvSpPr>
          <p:spPr>
            <a:xfrm>
              <a:off x="7338550" y="3636900"/>
              <a:ext cx="806675" cy="806975"/>
            </a:xfrm>
            <a:custGeom>
              <a:avLst/>
              <a:gdLst/>
              <a:ahLst/>
              <a:cxnLst/>
              <a:rect l="l" t="t" r="r" b="b"/>
              <a:pathLst>
                <a:path w="32267" h="32279" extrusionOk="0">
                  <a:moveTo>
                    <a:pt x="16134" y="0"/>
                  </a:moveTo>
                  <a:cubicBezTo>
                    <a:pt x="7228" y="0"/>
                    <a:pt x="1" y="7227"/>
                    <a:pt x="1" y="16133"/>
                  </a:cubicBezTo>
                  <a:cubicBezTo>
                    <a:pt x="1" y="25051"/>
                    <a:pt x="7228" y="32278"/>
                    <a:pt x="16134" y="32278"/>
                  </a:cubicBezTo>
                  <a:cubicBezTo>
                    <a:pt x="25052" y="32278"/>
                    <a:pt x="32267" y="25051"/>
                    <a:pt x="32267" y="16133"/>
                  </a:cubicBezTo>
                  <a:cubicBezTo>
                    <a:pt x="32267" y="7227"/>
                    <a:pt x="25052" y="0"/>
                    <a:pt x="16134" y="0"/>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74" name="Google Shape;854;p32"/>
            <p:cNvSpPr/>
            <p:nvPr/>
          </p:nvSpPr>
          <p:spPr>
            <a:xfrm>
              <a:off x="7446600" y="3745250"/>
              <a:ext cx="590575" cy="590275"/>
            </a:xfrm>
            <a:custGeom>
              <a:avLst/>
              <a:gdLst/>
              <a:ahLst/>
              <a:cxnLst/>
              <a:rect l="l" t="t" r="r" b="b"/>
              <a:pathLst>
                <a:path w="23623" h="23611" extrusionOk="0">
                  <a:moveTo>
                    <a:pt x="11812" y="0"/>
                  </a:moveTo>
                  <a:cubicBezTo>
                    <a:pt x="5287" y="0"/>
                    <a:pt x="1" y="5286"/>
                    <a:pt x="1" y="11799"/>
                  </a:cubicBezTo>
                  <a:cubicBezTo>
                    <a:pt x="1" y="18324"/>
                    <a:pt x="5287" y="23610"/>
                    <a:pt x="11812" y="23610"/>
                  </a:cubicBezTo>
                  <a:cubicBezTo>
                    <a:pt x="18336" y="23610"/>
                    <a:pt x="23623" y="18324"/>
                    <a:pt x="23623" y="11799"/>
                  </a:cubicBezTo>
                  <a:cubicBezTo>
                    <a:pt x="23623" y="5286"/>
                    <a:pt x="18336" y="0"/>
                    <a:pt x="11812" y="0"/>
                  </a:cubicBezTo>
                  <a:close/>
                </a:path>
              </a:pathLst>
            </a:custGeom>
            <a:solidFill>
              <a:srgbClr val="EC3A3B"/>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04</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8" name="Group 37"/>
          <p:cNvGrpSpPr/>
          <p:nvPr/>
        </p:nvGrpSpPr>
        <p:grpSpPr>
          <a:xfrm>
            <a:off x="435359" y="53016"/>
            <a:ext cx="8653223" cy="961179"/>
            <a:chOff x="-1333284" y="-545363"/>
            <a:chExt cx="11729935" cy="3534476"/>
          </a:xfrm>
        </p:grpSpPr>
        <p:grpSp>
          <p:nvGrpSpPr>
            <p:cNvPr id="39" name="Group 38"/>
            <p:cNvGrpSpPr/>
            <p:nvPr/>
          </p:nvGrpSpPr>
          <p:grpSpPr>
            <a:xfrm>
              <a:off x="-1333284" y="-545363"/>
              <a:ext cx="11729935" cy="3534476"/>
              <a:chOff x="-2975218" y="-1216975"/>
              <a:chExt cx="26175310" cy="7887173"/>
            </a:xfrm>
          </p:grpSpPr>
          <p:sp>
            <p:nvSpPr>
              <p:cNvPr id="41" name="Freeform 16"/>
              <p:cNvSpPr/>
              <p:nvPr/>
            </p:nvSpPr>
            <p:spPr>
              <a:xfrm>
                <a:off x="-2975218" y="-1216975"/>
                <a:ext cx="26175310" cy="7887173"/>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40" name="TextBox 17"/>
            <p:cNvSpPr txBox="1"/>
            <p:nvPr/>
          </p:nvSpPr>
          <p:spPr>
            <a:xfrm>
              <a:off x="-1019570" y="-258238"/>
              <a:ext cx="10744697" cy="3206669"/>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ĐỊNH LUẬT BẢO TOÀN KHỐI </a:t>
              </a:r>
              <a:r>
                <a:rPr lang="vi-VN" sz="2400" spc="-24" smtClean="0">
                  <a:solidFill>
                    <a:srgbClr val="FFFFFF"/>
                  </a:solidFill>
                  <a:latin typeface="Comic Sans MS" panose="030F0702030302020204" pitchFamily="66" charset="0"/>
                </a:rPr>
                <a:t>LƯỢNG</a:t>
              </a:r>
              <a:endParaRPr lang="en-US" sz="2400" spc="-24" smtClean="0">
                <a:solidFill>
                  <a:srgbClr val="FFFFFF"/>
                </a:solidFill>
                <a:latin typeface="Comic Sans MS" panose="030F0702030302020204" pitchFamily="66" charset="0"/>
              </a:endParaRPr>
            </a:p>
            <a:p>
              <a:pPr algn="ctr">
                <a:lnSpc>
                  <a:spcPts val="3360"/>
                </a:lnSpc>
                <a:spcBef>
                  <a:spcPct val="0"/>
                </a:spcBef>
              </a:pPr>
              <a:r>
                <a:rPr lang="vi-VN" sz="2400" spc="-24" smtClean="0">
                  <a:solidFill>
                    <a:srgbClr val="FFFFFF"/>
                  </a:solidFill>
                  <a:latin typeface="Comic Sans MS" panose="030F0702030302020204" pitchFamily="66" charset="0"/>
                </a:rPr>
                <a:t>PHƯƠNG </a:t>
              </a:r>
              <a:r>
                <a:rPr lang="vi-VN" sz="2400" spc="-24">
                  <a:solidFill>
                    <a:srgbClr val="FFFFFF"/>
                  </a:solidFill>
                  <a:latin typeface="Comic Sans MS" panose="030F0702030302020204" pitchFamily="66" charset="0"/>
                </a:rPr>
                <a:t>TRÌNH </a:t>
              </a:r>
              <a:r>
                <a:rPr lang="vi-VN" sz="2400" spc="-24">
                  <a:solidFill>
                    <a:srgbClr val="FFFFFF"/>
                  </a:solidFill>
                  <a:latin typeface="Comic Sans MS" panose="030F0702030302020204" pitchFamily="66" charset="0"/>
                </a:rPr>
                <a:t>HÓA </a:t>
              </a:r>
              <a:r>
                <a:rPr lang="vi-VN" sz="2400" spc="-24" smtClean="0">
                  <a:solidFill>
                    <a:srgbClr val="FFFFFF"/>
                  </a:solidFill>
                  <a:latin typeface="Comic Sans MS" panose="030F0702030302020204" pitchFamily="66" charset="0"/>
                </a:rPr>
                <a:t>HỌC</a:t>
              </a:r>
              <a:r>
                <a:rPr lang="en-US" sz="2400" spc="-24" smtClean="0">
                  <a:solidFill>
                    <a:srgbClr val="FFFFFF"/>
                  </a:solidFill>
                  <a:latin typeface="Comic Sans MS" panose="030F0702030302020204" pitchFamily="66" charset="0"/>
                </a:rPr>
                <a:t> </a:t>
              </a:r>
              <a:r>
                <a:rPr lang="vi-VN" sz="2400" spc="-24" smtClean="0">
                  <a:solidFill>
                    <a:srgbClr val="FFFFFF"/>
                  </a:solidFill>
                  <a:latin typeface="Comic Sans MS" panose="030F0702030302020204" pitchFamily="66" charset="0"/>
                </a:rPr>
                <a:t>(</a:t>
              </a:r>
              <a:r>
                <a:rPr lang="vi-VN" sz="2400" spc="-24">
                  <a:solidFill>
                    <a:srgbClr val="FFFFFF"/>
                  </a:solidFill>
                  <a:latin typeface="Comic Sans MS" panose="030F0702030302020204" pitchFamily="66" charset="0"/>
                </a:rPr>
                <a:t>T1</a:t>
              </a:r>
              <a:r>
                <a:rPr lang="vi-VN" sz="2400" spc="-24" smtClean="0">
                  <a:solidFill>
                    <a:srgbClr val="FFFFFF"/>
                  </a:solidFill>
                  <a:latin typeface="Comic Sans MS" panose="030F0702030302020204" pitchFamily="66" charset="0"/>
                </a:rPr>
                <a:t>)</a:t>
              </a:r>
              <a:r>
                <a:rPr lang="en-US" sz="2400" spc="-24" smtClean="0">
                  <a:solidFill>
                    <a:srgbClr val="FFFFFF"/>
                  </a:solidFill>
                  <a:latin typeface="Comic Sans MS" panose="030F0702030302020204" pitchFamily="66" charset="0"/>
                </a:rPr>
                <a:t>  </a:t>
              </a:r>
            </a:p>
          </p:txBody>
        </p:sp>
      </p:grpSp>
      <p:grpSp>
        <p:nvGrpSpPr>
          <p:cNvPr id="42" name="Group 41"/>
          <p:cNvGrpSpPr>
            <a:grpSpLocks/>
          </p:cNvGrpSpPr>
          <p:nvPr/>
        </p:nvGrpSpPr>
        <p:grpSpPr bwMode="auto">
          <a:xfrm>
            <a:off x="-59700" y="1014195"/>
            <a:ext cx="2884459" cy="2257901"/>
            <a:chOff x="0" y="-152400"/>
            <a:chExt cx="2736251" cy="2736251"/>
          </a:xfrm>
        </p:grpSpPr>
        <p:pic>
          <p:nvPicPr>
            <p:cNvPr id="43" name="Picture 2" descr="Hình ảnh Treo Bảng Gỗ Bảng Hiệu Gỗ Bảng Hiệu Dễ Thương Bảng Hiệu PNG , Ký  Tên, Treo Bảng Gỗ, Bảng Hiệu Gỗ PNG miễn phí tải tập tin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2736251" cy="273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492494" y="1100030"/>
              <a:ext cx="1751262" cy="895154"/>
            </a:xfrm>
            <a:prstGeom prst="rect">
              <a:avLst/>
            </a:prstGeom>
            <a:noFill/>
          </p:spPr>
          <p:txBody>
            <a:bodyPr wrap="square">
              <a:spAutoFit/>
            </a:bodyPr>
            <a:lstStyle/>
            <a:p>
              <a:pPr>
                <a:defRPr/>
              </a:pPr>
              <a:r>
                <a:rPr lang="en-US" sz="2100" b="1">
                  <a:cs typeface="Times New Roman" panose="02020603050405020304" pitchFamily="18" charset="0"/>
                </a:rPr>
                <a:t>NỘI DUNG BÀI HỌC</a:t>
              </a:r>
            </a:p>
          </p:txBody>
        </p:sp>
      </p:grpSp>
    </p:spTree>
    <p:extLst>
      <p:ext uri="{BB962C8B-B14F-4D97-AF65-F5344CB8AC3E}">
        <p14:creationId xmlns:p14="http://schemas.microsoft.com/office/powerpoint/2010/main" val="1706990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arn(inVertical)">
                                      <p:cBhvr>
                                        <p:cTn id="10" dur="500"/>
                                        <p:tgtEl>
                                          <p:spTgt spid="57"/>
                                        </p:tgtEl>
                                      </p:cBhvr>
                                    </p:animEffect>
                                  </p:childTnLst>
                                </p:cTn>
                              </p:par>
                              <p:par>
                                <p:cTn id="11" presetID="16" presetClass="entr" presetSubtype="21"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arn(inVertical)">
                                      <p:cBhvr>
                                        <p:cTn id="13" dur="500"/>
                                        <p:tgtEl>
                                          <p:spTgt spid="63"/>
                                        </p:tgtEl>
                                      </p:cBhvr>
                                    </p:animEffect>
                                  </p:childTnLst>
                                </p:cTn>
                              </p:par>
                              <p:par>
                                <p:cTn id="14" presetID="16" presetClass="entr" presetSubtype="21" fill="hold" nodeType="withEffect">
                                  <p:stCondLst>
                                    <p:cond delay="0"/>
                                  </p:stCondLst>
                                  <p:childTnLst>
                                    <p:set>
                                      <p:cBhvr>
                                        <p:cTn id="15" dur="1" fill="hold">
                                          <p:stCondLst>
                                            <p:cond delay="0"/>
                                          </p:stCondLst>
                                        </p:cTn>
                                        <p:tgtEl>
                                          <p:spTgt spid="69"/>
                                        </p:tgtEl>
                                        <p:attrNameLst>
                                          <p:attrName>style.visibility</p:attrName>
                                        </p:attrNameLst>
                                      </p:cBhvr>
                                      <p:to>
                                        <p:strVal val="visible"/>
                                      </p:to>
                                    </p:set>
                                    <p:animEffect transition="in" filter="barn(inVertical)">
                                      <p:cBhvr>
                                        <p:cTn id="16" dur="500"/>
                                        <p:tgtEl>
                                          <p:spTgt spid="69"/>
                                        </p:tgtEl>
                                      </p:cBhvr>
                                    </p:animEffect>
                                  </p:childTnLst>
                                </p:cTn>
                              </p:par>
                              <p:par>
                                <p:cTn id="17" presetID="16" presetClass="entr" presetSubtype="21" fill="hold" nodeType="with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barn(inVertical)">
                                      <p:cBhvr>
                                        <p:cTn id="19"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5359" y="53016"/>
            <a:ext cx="8736407" cy="569125"/>
            <a:chOff x="-1333284" y="-545363"/>
            <a:chExt cx="11842696" cy="1517665"/>
          </a:xfrm>
        </p:grpSpPr>
        <p:grpSp>
          <p:nvGrpSpPr>
            <p:cNvPr id="6" name="Group 5"/>
            <p:cNvGrpSpPr/>
            <p:nvPr/>
          </p:nvGrpSpPr>
          <p:grpSpPr>
            <a:xfrm>
              <a:off x="-1333284" y="-545363"/>
              <a:ext cx="11842696" cy="1517665"/>
              <a:chOff x="-2975218" y="-1216975"/>
              <a:chExt cx="26426935" cy="3386665"/>
            </a:xfrm>
          </p:grpSpPr>
          <p:sp>
            <p:nvSpPr>
              <p:cNvPr id="8"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7" name="TextBox 17"/>
            <p:cNvSpPr txBox="1"/>
            <p:nvPr/>
          </p:nvSpPr>
          <p:spPr>
            <a:xfrm>
              <a:off x="-1019570" y="-258238"/>
              <a:ext cx="10744698" cy="1074140"/>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a:t>
              </a:r>
              <a:r>
                <a:rPr lang="en-US" sz="2400" spc="-24">
                  <a:solidFill>
                    <a:srgbClr val="FFFFFF"/>
                  </a:solidFill>
                  <a:latin typeface="Comic Sans MS" panose="030F0702030302020204" pitchFamily="66" charset="0"/>
                </a:rPr>
                <a:t>PHƯƠNG TRÌNH HÓA HỌC (T3)</a:t>
              </a:r>
              <a:endParaRPr lang="vi-VN" sz="2400" spc="-24">
                <a:solidFill>
                  <a:srgbClr val="FFFFFF"/>
                </a:solidFill>
                <a:latin typeface="Comic Sans MS" panose="030F0702030302020204" pitchFamily="66" charset="0"/>
              </a:endParaRPr>
            </a:p>
          </p:txBody>
        </p:sp>
      </p:grpSp>
      <p:sp>
        <p:nvSpPr>
          <p:cNvPr id="9" name="Text Box 10"/>
          <p:cNvSpPr txBox="1">
            <a:spLocks noChangeArrowheads="1"/>
          </p:cNvSpPr>
          <p:nvPr/>
        </p:nvSpPr>
        <p:spPr bwMode="auto">
          <a:xfrm>
            <a:off x="233107" y="704377"/>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III. </a:t>
            </a:r>
            <a:r>
              <a:rPr lang="vi-VN" altLang="en-US" sz="1800" b="1">
                <a:cs typeface="Times New Roman" panose="02020603050405020304" pitchFamily="18" charset="0"/>
              </a:rPr>
              <a:t>PHƯƠNG TRÌNH HÓA HỌC </a:t>
            </a:r>
          </a:p>
        </p:txBody>
      </p:sp>
      <p:sp>
        <p:nvSpPr>
          <p:cNvPr id="10" name="Text Box 10"/>
          <p:cNvSpPr txBox="1">
            <a:spLocks noChangeArrowheads="1"/>
          </p:cNvSpPr>
          <p:nvPr/>
        </p:nvSpPr>
        <p:spPr bwMode="auto">
          <a:xfrm>
            <a:off x="286591" y="1155945"/>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1. </a:t>
            </a:r>
            <a:r>
              <a:rPr lang="nl-NL" sz="1800" b="1"/>
              <a:t>Phương trình </a:t>
            </a:r>
            <a:r>
              <a:rPr lang="nl-NL" sz="1800" b="1" smtClean="0"/>
              <a:t>hóa học</a:t>
            </a:r>
            <a:endParaRPr lang="en-US" sz="1800"/>
          </a:p>
        </p:txBody>
      </p:sp>
      <p:grpSp>
        <p:nvGrpSpPr>
          <p:cNvPr id="36" name="Group 7"/>
          <p:cNvGrpSpPr>
            <a:grpSpLocks/>
          </p:cNvGrpSpPr>
          <p:nvPr/>
        </p:nvGrpSpPr>
        <p:grpSpPr bwMode="auto">
          <a:xfrm>
            <a:off x="233107" y="1514475"/>
            <a:ext cx="7543800" cy="519112"/>
            <a:chOff x="768" y="1353"/>
            <a:chExt cx="4752" cy="318"/>
          </a:xfrm>
        </p:grpSpPr>
        <p:sp>
          <p:nvSpPr>
            <p:cNvPr id="37" name="Text Box 8"/>
            <p:cNvSpPr txBox="1">
              <a:spLocks noChangeArrowheads="1"/>
            </p:cNvSpPr>
            <p:nvPr/>
          </p:nvSpPr>
          <p:spPr bwMode="auto">
            <a:xfrm>
              <a:off x="768" y="1353"/>
              <a:ext cx="4752" cy="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H</a:t>
              </a:r>
              <a:r>
                <a:rPr lang="en-US" altLang="en-US" sz="2800" baseline="-25000"/>
                <a:t>2</a:t>
              </a:r>
              <a:r>
                <a:rPr lang="en-US" altLang="en-US" sz="2800"/>
                <a:t>O</a:t>
              </a:r>
            </a:p>
          </p:txBody>
        </p:sp>
        <p:sp>
          <p:nvSpPr>
            <p:cNvPr id="38" name="Line 9"/>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 name="Line 10"/>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Line 11"/>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 name="Line 12"/>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nvGrpSpPr>
          <p:cNvPr id="42" name="Group 15"/>
          <p:cNvGrpSpPr>
            <a:grpSpLocks/>
          </p:cNvGrpSpPr>
          <p:nvPr/>
        </p:nvGrpSpPr>
        <p:grpSpPr bwMode="auto">
          <a:xfrm>
            <a:off x="309307" y="2490787"/>
            <a:ext cx="7543800" cy="519113"/>
            <a:chOff x="768" y="1353"/>
            <a:chExt cx="4752" cy="327"/>
          </a:xfrm>
        </p:grpSpPr>
        <p:sp>
          <p:nvSpPr>
            <p:cNvPr id="43" name="Text Box 16"/>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H</a:t>
              </a:r>
              <a:r>
                <a:rPr lang="en-US" altLang="en-US" sz="2800" baseline="-25000"/>
                <a:t>2</a:t>
              </a:r>
              <a:r>
                <a:rPr lang="en-US" altLang="en-US" sz="2800"/>
                <a:t>O</a:t>
              </a:r>
            </a:p>
          </p:txBody>
        </p:sp>
        <p:sp>
          <p:nvSpPr>
            <p:cNvPr id="44" name="Line 17"/>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18"/>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6" name="Line 19"/>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20"/>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8" name="Text Box 21"/>
          <p:cNvSpPr txBox="1">
            <a:spLocks noChangeArrowheads="1"/>
          </p:cNvSpPr>
          <p:nvPr/>
        </p:nvSpPr>
        <p:spPr bwMode="auto">
          <a:xfrm>
            <a:off x="461707" y="4181475"/>
            <a:ext cx="41148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 Viết thành phương trình hóa học:</a:t>
            </a:r>
          </a:p>
        </p:txBody>
      </p:sp>
      <p:grpSp>
        <p:nvGrpSpPr>
          <p:cNvPr id="49" name="Group 22"/>
          <p:cNvGrpSpPr>
            <a:grpSpLocks/>
          </p:cNvGrpSpPr>
          <p:nvPr/>
        </p:nvGrpSpPr>
        <p:grpSpPr bwMode="auto">
          <a:xfrm>
            <a:off x="461707" y="4624387"/>
            <a:ext cx="7543800" cy="519113"/>
            <a:chOff x="672" y="3648"/>
            <a:chExt cx="4752" cy="327"/>
          </a:xfrm>
        </p:grpSpPr>
        <p:sp>
          <p:nvSpPr>
            <p:cNvPr id="50" name="Text Box 23"/>
            <p:cNvSpPr txBox="1">
              <a:spLocks noChangeArrowheads="1"/>
            </p:cNvSpPr>
            <p:nvPr/>
          </p:nvSpPr>
          <p:spPr bwMode="auto">
            <a:xfrm>
              <a:off x="672" y="3648"/>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H</a:t>
              </a:r>
              <a:r>
                <a:rPr lang="en-US" altLang="en-US" sz="2800" baseline="-25000"/>
                <a:t>2</a:t>
              </a:r>
              <a:r>
                <a:rPr lang="en-US" altLang="en-US" sz="2800"/>
                <a:t>O</a:t>
              </a:r>
            </a:p>
          </p:txBody>
        </p:sp>
        <p:sp>
          <p:nvSpPr>
            <p:cNvPr id="51" name="Line 24"/>
            <p:cNvSpPr>
              <a:spLocks noChangeShapeType="1"/>
            </p:cNvSpPr>
            <p:nvPr/>
          </p:nvSpPr>
          <p:spPr bwMode="auto">
            <a:xfrm>
              <a:off x="2304"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2" name="Line 25"/>
            <p:cNvSpPr>
              <a:spLocks noChangeShapeType="1"/>
            </p:cNvSpPr>
            <p:nvPr/>
          </p:nvSpPr>
          <p:spPr bwMode="auto">
            <a:xfrm>
              <a:off x="2448"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3" name="Line 26"/>
            <p:cNvSpPr>
              <a:spLocks noChangeShapeType="1"/>
            </p:cNvSpPr>
            <p:nvPr/>
          </p:nvSpPr>
          <p:spPr bwMode="auto">
            <a:xfrm>
              <a:off x="2592"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54" name="Line 27"/>
            <p:cNvSpPr>
              <a:spLocks noChangeShapeType="1"/>
            </p:cNvSpPr>
            <p:nvPr/>
          </p:nvSpPr>
          <p:spPr bwMode="auto">
            <a:xfrm>
              <a:off x="2736" y="3840"/>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5" name="Text Box 28"/>
            <p:cNvSpPr txBox="1">
              <a:spLocks noChangeArrowheads="1"/>
            </p:cNvSpPr>
            <p:nvPr/>
          </p:nvSpPr>
          <p:spPr bwMode="auto">
            <a:xfrm>
              <a:off x="2928"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56" name="Text Box 29"/>
            <p:cNvSpPr txBox="1">
              <a:spLocks noChangeArrowheads="1"/>
            </p:cNvSpPr>
            <p:nvPr/>
          </p:nvSpPr>
          <p:spPr bwMode="auto">
            <a:xfrm>
              <a:off x="720"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grpSp>
      <p:sp>
        <p:nvSpPr>
          <p:cNvPr id="57" name="Text Box 31"/>
          <p:cNvSpPr txBox="1">
            <a:spLocks noChangeArrowheads="1"/>
          </p:cNvSpPr>
          <p:nvPr/>
        </p:nvSpPr>
        <p:spPr bwMode="auto">
          <a:xfrm>
            <a:off x="385507" y="2109787"/>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 Thêm hệ số 2 trước phân tử H</a:t>
            </a:r>
            <a:r>
              <a:rPr lang="en-US" altLang="en-US" b="1" baseline="-25000"/>
              <a:t>2</a:t>
            </a:r>
            <a:r>
              <a:rPr lang="en-US" altLang="en-US" b="1"/>
              <a:t>O</a:t>
            </a:r>
          </a:p>
        </p:txBody>
      </p:sp>
      <p:sp>
        <p:nvSpPr>
          <p:cNvPr id="58" name="Text Box 33"/>
          <p:cNvSpPr txBox="1">
            <a:spLocks noChangeArrowheads="1"/>
          </p:cNvSpPr>
          <p:nvPr/>
        </p:nvSpPr>
        <p:spPr bwMode="auto">
          <a:xfrm>
            <a:off x="461707" y="3100387"/>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Thêm hệ số </a:t>
            </a:r>
            <a:r>
              <a:rPr lang="en-US" altLang="en-US" b="1">
                <a:solidFill>
                  <a:srgbClr val="FF0000"/>
                </a:solidFill>
              </a:rPr>
              <a:t>2</a:t>
            </a:r>
            <a:r>
              <a:rPr lang="en-US" altLang="en-US" b="1"/>
              <a:t> trước phân tử H</a:t>
            </a:r>
            <a:r>
              <a:rPr lang="en-US" altLang="en-US" b="1" baseline="-25000"/>
              <a:t>2</a:t>
            </a:r>
            <a:endParaRPr lang="en-US" altLang="en-US" b="1"/>
          </a:p>
        </p:txBody>
      </p:sp>
      <p:grpSp>
        <p:nvGrpSpPr>
          <p:cNvPr id="59" name="Group 94"/>
          <p:cNvGrpSpPr>
            <a:grpSpLocks/>
          </p:cNvGrpSpPr>
          <p:nvPr/>
        </p:nvGrpSpPr>
        <p:grpSpPr bwMode="auto">
          <a:xfrm>
            <a:off x="537907" y="3557587"/>
            <a:ext cx="7543800" cy="519113"/>
            <a:chOff x="672" y="3648"/>
            <a:chExt cx="4752" cy="327"/>
          </a:xfrm>
        </p:grpSpPr>
        <p:sp>
          <p:nvSpPr>
            <p:cNvPr id="60" name="Text Box 95"/>
            <p:cNvSpPr txBox="1">
              <a:spLocks noChangeArrowheads="1"/>
            </p:cNvSpPr>
            <p:nvPr/>
          </p:nvSpPr>
          <p:spPr bwMode="auto">
            <a:xfrm>
              <a:off x="672" y="3648"/>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H</a:t>
              </a:r>
              <a:r>
                <a:rPr lang="en-US" altLang="en-US" sz="2800" baseline="-25000"/>
                <a:t>2</a:t>
              </a:r>
              <a:r>
                <a:rPr lang="en-US" altLang="en-US" sz="2800"/>
                <a:t>O</a:t>
              </a:r>
            </a:p>
          </p:txBody>
        </p:sp>
        <p:sp>
          <p:nvSpPr>
            <p:cNvPr id="61" name="Line 96"/>
            <p:cNvSpPr>
              <a:spLocks noChangeShapeType="1"/>
            </p:cNvSpPr>
            <p:nvPr/>
          </p:nvSpPr>
          <p:spPr bwMode="auto">
            <a:xfrm>
              <a:off x="2304"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2" name="Line 97"/>
            <p:cNvSpPr>
              <a:spLocks noChangeShapeType="1"/>
            </p:cNvSpPr>
            <p:nvPr/>
          </p:nvSpPr>
          <p:spPr bwMode="auto">
            <a:xfrm>
              <a:off x="2448"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3" name="Line 98"/>
            <p:cNvSpPr>
              <a:spLocks noChangeShapeType="1"/>
            </p:cNvSpPr>
            <p:nvPr/>
          </p:nvSpPr>
          <p:spPr bwMode="auto">
            <a:xfrm>
              <a:off x="2592"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4" name="Line 99"/>
            <p:cNvSpPr>
              <a:spLocks noChangeShapeType="1"/>
            </p:cNvSpPr>
            <p:nvPr/>
          </p:nvSpPr>
          <p:spPr bwMode="auto">
            <a:xfrm>
              <a:off x="2736" y="3840"/>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5" name="Text Box 100"/>
            <p:cNvSpPr txBox="1">
              <a:spLocks noChangeArrowheads="1"/>
            </p:cNvSpPr>
            <p:nvPr/>
          </p:nvSpPr>
          <p:spPr bwMode="auto">
            <a:xfrm>
              <a:off x="2928"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66" name="Text Box 101"/>
            <p:cNvSpPr txBox="1">
              <a:spLocks noChangeArrowheads="1"/>
            </p:cNvSpPr>
            <p:nvPr/>
          </p:nvSpPr>
          <p:spPr bwMode="auto">
            <a:xfrm>
              <a:off x="720"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endParaRPr lang="en-US" altLang="en-US" sz="2800">
                <a:solidFill>
                  <a:srgbClr val="FF0000"/>
                </a:solidFill>
              </a:endParaRPr>
            </a:p>
          </p:txBody>
        </p:sp>
      </p:grpSp>
    </p:spTree>
    <p:extLst>
      <p:ext uri="{BB962C8B-B14F-4D97-AF65-F5344CB8AC3E}">
        <p14:creationId xmlns:p14="http://schemas.microsoft.com/office/powerpoint/2010/main" val="17803365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edge">
                                      <p:cBhvr>
                                        <p:cTn id="7" dur="1000"/>
                                        <p:tgtEl>
                                          <p:spTgt spid="59"/>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nodeType="clickEffect">
                                  <p:stCondLst>
                                    <p:cond delay="0"/>
                                  </p:stCondLst>
                                  <p:iterate type="lt">
                                    <p:tmPct val="50000"/>
                                  </p:iterate>
                                  <p:childTnLst>
                                    <p:set>
                                      <p:cBhvr>
                                        <p:cTn id="11" dur="1" fill="hold">
                                          <p:stCondLst>
                                            <p:cond delay="0"/>
                                          </p:stCondLst>
                                        </p:cTn>
                                        <p:tgtEl>
                                          <p:spTgt spid="58">
                                            <p:txEl>
                                              <p:pRg st="0" end="0"/>
                                            </p:txEl>
                                          </p:spTgt>
                                        </p:tgtEl>
                                        <p:attrNameLst>
                                          <p:attrName>style.visibility</p:attrName>
                                        </p:attrNameLst>
                                      </p:cBhvr>
                                      <p:to>
                                        <p:strVal val="visible"/>
                                      </p:to>
                                    </p:set>
                                    <p:anim calcmode="discrete" valueType="clr">
                                      <p:cBhvr override="childStyle">
                                        <p:cTn id="12" dur="80"/>
                                        <p:tgtEl>
                                          <p:spTgt spid="5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8">
                                            <p:txEl>
                                              <p:pRg st="0" end="0"/>
                                            </p:txEl>
                                          </p:spTgt>
                                        </p:tgtEl>
                                        <p:attrNameLst>
                                          <p:attrName>fillcolor</p:attrName>
                                        </p:attrNameLst>
                                      </p:cBhvr>
                                      <p:tavLst>
                                        <p:tav tm="0">
                                          <p:val>
                                            <p:clrVal>
                                              <a:schemeClr val="accent2"/>
                                            </p:clrVal>
                                          </p:val>
                                        </p:tav>
                                        <p:tav tm="50000">
                                          <p:val>
                                            <p:clrVal>
                                              <a:schemeClr val="hlink"/>
                                            </p:clrVal>
                                          </p:val>
                                        </p:tav>
                                      </p:tavLst>
                                    </p:anim>
                                    <p:set>
                                      <p:cBhvr>
                                        <p:cTn id="14" dur="80"/>
                                        <p:tgtEl>
                                          <p:spTgt spid="58">
                                            <p:txEl>
                                              <p:pRg st="0" end="0"/>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8"/>
                                        </p:tgtEl>
                                        <p:attrNameLst>
                                          <p:attrName>style.visibility</p:attrName>
                                        </p:attrNameLst>
                                      </p:cBhvr>
                                      <p:to>
                                        <p:strVal val="visible"/>
                                      </p:to>
                                    </p:set>
                                    <p:anim calcmode="discrete" valueType="clr">
                                      <p:cBhvr override="childStyle">
                                        <p:cTn id="19" dur="80"/>
                                        <p:tgtEl>
                                          <p:spTgt spid="4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8"/>
                                        </p:tgtEl>
                                        <p:attrNameLst>
                                          <p:attrName>fillcolor</p:attrName>
                                        </p:attrNameLst>
                                      </p:cBhvr>
                                      <p:tavLst>
                                        <p:tav tm="0">
                                          <p:val>
                                            <p:clrVal>
                                              <a:schemeClr val="accent2"/>
                                            </p:clrVal>
                                          </p:val>
                                        </p:tav>
                                        <p:tav tm="50000">
                                          <p:val>
                                            <p:clrVal>
                                              <a:schemeClr val="hlink"/>
                                            </p:clrVal>
                                          </p:val>
                                        </p:tav>
                                      </p:tavLst>
                                    </p:anim>
                                    <p:set>
                                      <p:cBhvr>
                                        <p:cTn id="21" dur="80"/>
                                        <p:tgtEl>
                                          <p:spTgt spid="48"/>
                                        </p:tgtEl>
                                        <p:attrNameLst>
                                          <p:attrName>fill.type</p:attrName>
                                        </p:attrNameLst>
                                      </p:cBhvr>
                                      <p:to>
                                        <p:strVal val="solid"/>
                                      </p:to>
                                    </p:set>
                                  </p:childTnLst>
                                </p:cTn>
                              </p:par>
                            </p:childTnLst>
                          </p:cTn>
                        </p:par>
                        <p:par>
                          <p:cTn id="22" fill="hold">
                            <p:stCondLst>
                              <p:cond delay="1160"/>
                            </p:stCondLst>
                            <p:childTnLst>
                              <p:par>
                                <p:cTn id="23" presetID="20" presetClass="entr" presetSubtype="0" fill="hold" nodeType="after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wedge">
                                      <p:cBhvr>
                                        <p:cTn id="25"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35359" y="53016"/>
            <a:ext cx="8736407" cy="569125"/>
            <a:chOff x="-1333284" y="-545363"/>
            <a:chExt cx="11842696" cy="1517665"/>
          </a:xfrm>
        </p:grpSpPr>
        <p:grpSp>
          <p:nvGrpSpPr>
            <p:cNvPr id="6" name="Group 5"/>
            <p:cNvGrpSpPr/>
            <p:nvPr/>
          </p:nvGrpSpPr>
          <p:grpSpPr>
            <a:xfrm>
              <a:off x="-1333284" y="-545363"/>
              <a:ext cx="11842696" cy="1517665"/>
              <a:chOff x="-2975218" y="-1216975"/>
              <a:chExt cx="26426935" cy="3386665"/>
            </a:xfrm>
          </p:grpSpPr>
          <p:sp>
            <p:nvSpPr>
              <p:cNvPr id="8"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7" name="TextBox 17"/>
            <p:cNvSpPr txBox="1"/>
            <p:nvPr/>
          </p:nvSpPr>
          <p:spPr>
            <a:xfrm>
              <a:off x="-1019570" y="-258238"/>
              <a:ext cx="10744698" cy="1074140"/>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a:t>
              </a:r>
              <a:r>
                <a:rPr lang="en-US" sz="2400" spc="-24">
                  <a:solidFill>
                    <a:srgbClr val="FFFFFF"/>
                  </a:solidFill>
                  <a:latin typeface="Comic Sans MS" panose="030F0702030302020204" pitchFamily="66" charset="0"/>
                </a:rPr>
                <a:t>PHƯƠNG TRÌNH HÓA HỌC (T3)</a:t>
              </a:r>
              <a:endParaRPr lang="vi-VN" sz="2400" spc="-24">
                <a:solidFill>
                  <a:srgbClr val="FFFFFF"/>
                </a:solidFill>
                <a:latin typeface="Comic Sans MS" panose="030F0702030302020204" pitchFamily="66" charset="0"/>
              </a:endParaRPr>
            </a:p>
          </p:txBody>
        </p:sp>
      </p:grpSp>
      <p:sp>
        <p:nvSpPr>
          <p:cNvPr id="9" name="Text Box 10"/>
          <p:cNvSpPr txBox="1">
            <a:spLocks noChangeArrowheads="1"/>
          </p:cNvSpPr>
          <p:nvPr/>
        </p:nvSpPr>
        <p:spPr bwMode="auto">
          <a:xfrm>
            <a:off x="233107" y="704377"/>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III. </a:t>
            </a:r>
            <a:r>
              <a:rPr lang="vi-VN" altLang="en-US" sz="1800" b="1">
                <a:cs typeface="Times New Roman" panose="02020603050405020304" pitchFamily="18" charset="0"/>
              </a:rPr>
              <a:t>PHƯƠNG TRÌNH HÓA HỌC </a:t>
            </a:r>
          </a:p>
        </p:txBody>
      </p:sp>
      <p:sp>
        <p:nvSpPr>
          <p:cNvPr id="10" name="Text Box 10"/>
          <p:cNvSpPr txBox="1">
            <a:spLocks noChangeArrowheads="1"/>
          </p:cNvSpPr>
          <p:nvPr/>
        </p:nvSpPr>
        <p:spPr bwMode="auto">
          <a:xfrm>
            <a:off x="286591" y="1155945"/>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1. </a:t>
            </a:r>
            <a:r>
              <a:rPr lang="nl-NL" sz="1800" b="1"/>
              <a:t>Phương trình </a:t>
            </a:r>
            <a:r>
              <a:rPr lang="nl-NL" sz="1800" b="1" smtClean="0"/>
              <a:t>hóa học</a:t>
            </a:r>
            <a:endParaRPr lang="en-US" sz="1800"/>
          </a:p>
        </p:txBody>
      </p:sp>
      <p:sp>
        <p:nvSpPr>
          <p:cNvPr id="16" name="Rectangle 5"/>
          <p:cNvSpPr>
            <a:spLocks noChangeArrowheads="1"/>
          </p:cNvSpPr>
          <p:nvPr/>
        </p:nvSpPr>
        <p:spPr bwMode="auto">
          <a:xfrm>
            <a:off x="96982" y="3276600"/>
            <a:ext cx="615141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000" b="1" smtClean="0"/>
              <a:t>Số NT:   </a:t>
            </a:r>
            <a:r>
              <a:rPr lang="en-US" altLang="en-US" sz="2000" b="1" smtClean="0">
                <a:solidFill>
                  <a:srgbClr val="FF0000"/>
                </a:solidFill>
              </a:rPr>
              <a:t>2</a:t>
            </a:r>
            <a:r>
              <a:rPr lang="en-US" altLang="en-US" sz="2000" b="1" smtClean="0"/>
              <a:t>                      2                             </a:t>
            </a:r>
            <a:r>
              <a:rPr lang="en-US" altLang="en-US" sz="2000" b="1" smtClean="0">
                <a:solidFill>
                  <a:srgbClr val="FF0000"/>
                </a:solidFill>
              </a:rPr>
              <a:t>2  </a:t>
            </a:r>
            <a:r>
              <a:rPr lang="en-US" altLang="en-US" sz="2000" b="1" smtClean="0"/>
              <a:t> 1</a:t>
            </a:r>
            <a:endParaRPr lang="en-US" altLang="en-US" sz="2000" b="1">
              <a:solidFill>
                <a:srgbClr val="FF0000"/>
              </a:solidFill>
            </a:endParaRPr>
          </a:p>
        </p:txBody>
      </p:sp>
      <p:grpSp>
        <p:nvGrpSpPr>
          <p:cNvPr id="17" name="Group 6"/>
          <p:cNvGrpSpPr>
            <a:grpSpLocks/>
          </p:cNvGrpSpPr>
          <p:nvPr/>
        </p:nvGrpSpPr>
        <p:grpSpPr bwMode="auto">
          <a:xfrm>
            <a:off x="533400" y="1752600"/>
            <a:ext cx="8382000" cy="457200"/>
            <a:chOff x="384" y="1008"/>
            <a:chExt cx="5280" cy="288"/>
          </a:xfrm>
        </p:grpSpPr>
        <p:sp>
          <p:nvSpPr>
            <p:cNvPr id="18" name="Text Box 7"/>
            <p:cNvSpPr txBox="1">
              <a:spLocks noChangeArrowheads="1"/>
            </p:cNvSpPr>
            <p:nvPr/>
          </p:nvSpPr>
          <p:spPr bwMode="auto">
            <a:xfrm>
              <a:off x="384" y="1008"/>
              <a:ext cx="528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400" b="1"/>
                <a:t>Hydrogen  + </a:t>
              </a:r>
              <a:r>
                <a:rPr lang="en-US" altLang="en-US" sz="2400" b="1" smtClean="0"/>
                <a:t>Oxygen                  </a:t>
              </a:r>
              <a:r>
                <a:rPr lang="en-US" altLang="en-US" sz="2400" b="1"/>
                <a:t>Nước</a:t>
              </a:r>
            </a:p>
          </p:txBody>
        </p:sp>
        <p:sp>
          <p:nvSpPr>
            <p:cNvPr id="19" name="Line 8"/>
            <p:cNvSpPr>
              <a:spLocks noChangeShapeType="1"/>
            </p:cNvSpPr>
            <p:nvPr/>
          </p:nvSpPr>
          <p:spPr bwMode="auto">
            <a:xfrm>
              <a:off x="2597" y="1165"/>
              <a:ext cx="52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0" name="Text Box 11"/>
          <p:cNvSpPr txBox="1">
            <a:spLocks noChangeArrowheads="1"/>
          </p:cNvSpPr>
          <p:nvPr/>
        </p:nvSpPr>
        <p:spPr bwMode="auto">
          <a:xfrm>
            <a:off x="533400" y="2286000"/>
            <a:ext cx="5867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000" b="1"/>
              <a:t>- Sơ đồ phản ứng:</a:t>
            </a:r>
          </a:p>
        </p:txBody>
      </p:sp>
      <p:sp>
        <p:nvSpPr>
          <p:cNvPr id="21" name="Text Box 61"/>
          <p:cNvSpPr txBox="1">
            <a:spLocks noChangeArrowheads="1"/>
          </p:cNvSpPr>
          <p:nvPr/>
        </p:nvSpPr>
        <p:spPr bwMode="auto">
          <a:xfrm>
            <a:off x="1066800" y="2667000"/>
            <a:ext cx="5175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H</a:t>
            </a:r>
            <a:r>
              <a:rPr lang="en-US" altLang="en-US" sz="2400" baseline="-25000"/>
              <a:t>2</a:t>
            </a:r>
            <a:endParaRPr lang="en-US" altLang="en-US" sz="2400"/>
          </a:p>
        </p:txBody>
      </p:sp>
      <p:sp>
        <p:nvSpPr>
          <p:cNvPr id="22" name="Text Box 62"/>
          <p:cNvSpPr txBox="1">
            <a:spLocks noChangeArrowheads="1"/>
          </p:cNvSpPr>
          <p:nvPr/>
        </p:nvSpPr>
        <p:spPr bwMode="auto">
          <a:xfrm>
            <a:off x="2667000" y="2670175"/>
            <a:ext cx="533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O</a:t>
            </a:r>
            <a:r>
              <a:rPr lang="en-US" altLang="en-US" sz="2400" baseline="-25000"/>
              <a:t>2</a:t>
            </a:r>
            <a:endParaRPr lang="en-US" altLang="en-US" sz="2400"/>
          </a:p>
        </p:txBody>
      </p:sp>
      <p:sp>
        <p:nvSpPr>
          <p:cNvPr id="23" name="Text Box 63"/>
          <p:cNvSpPr txBox="1">
            <a:spLocks noChangeArrowheads="1"/>
          </p:cNvSpPr>
          <p:nvPr/>
        </p:nvSpPr>
        <p:spPr bwMode="auto">
          <a:xfrm>
            <a:off x="4884738" y="2667000"/>
            <a:ext cx="7540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H</a:t>
            </a:r>
            <a:r>
              <a:rPr lang="en-US" altLang="en-US" sz="2400" baseline="-25000"/>
              <a:t>2</a:t>
            </a:r>
            <a:r>
              <a:rPr lang="en-US" altLang="en-US" sz="2400"/>
              <a:t>O</a:t>
            </a:r>
          </a:p>
        </p:txBody>
      </p:sp>
      <p:sp>
        <p:nvSpPr>
          <p:cNvPr id="24" name="Text Box 64"/>
          <p:cNvSpPr txBox="1">
            <a:spLocks noChangeArrowheads="1"/>
          </p:cNvSpPr>
          <p:nvPr/>
        </p:nvSpPr>
        <p:spPr bwMode="auto">
          <a:xfrm>
            <a:off x="1920875" y="2667000"/>
            <a:ext cx="361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2400"/>
              <a:t>+</a:t>
            </a:r>
          </a:p>
        </p:txBody>
      </p:sp>
      <p:sp>
        <p:nvSpPr>
          <p:cNvPr id="25" name="Line 65"/>
          <p:cNvSpPr>
            <a:spLocks noChangeShapeType="1"/>
          </p:cNvSpPr>
          <p:nvPr/>
        </p:nvSpPr>
        <p:spPr bwMode="auto">
          <a:xfrm>
            <a:off x="3505200" y="2971800"/>
            <a:ext cx="1143000" cy="0"/>
          </a:xfrm>
          <a:prstGeom prst="line">
            <a:avLst/>
          </a:prstGeom>
          <a:noFill/>
          <a:ln w="12700">
            <a:solidFill>
              <a:schemeClr val="tx1"/>
            </a:solidFill>
            <a:prstDash val="dash"/>
            <a:round/>
            <a:headEnd/>
            <a:tailEnd type="stealth" w="med" len="med"/>
          </a:ln>
          <a:extLst>
            <a:ext uri="{909E8E84-426E-40DD-AFC4-6F175D3DCCD1}">
              <a14:hiddenFill xmlns:a14="http://schemas.microsoft.com/office/drawing/2010/main">
                <a:noFill/>
              </a14:hiddenFill>
            </a:ext>
          </a:extLst>
        </p:spPr>
        <p:txBody>
          <a:bodyPr/>
          <a:lstStyle/>
          <a:p>
            <a:endParaRPr lang="en-US"/>
          </a:p>
        </p:txBody>
      </p:sp>
      <p:sp>
        <p:nvSpPr>
          <p:cNvPr id="27" name="Line 67"/>
          <p:cNvSpPr>
            <a:spLocks noChangeShapeType="1"/>
          </p:cNvSpPr>
          <p:nvPr/>
        </p:nvSpPr>
        <p:spPr bwMode="auto">
          <a:xfrm>
            <a:off x="1295400" y="22098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Line 68"/>
          <p:cNvSpPr>
            <a:spLocks noChangeShapeType="1"/>
          </p:cNvSpPr>
          <p:nvPr/>
        </p:nvSpPr>
        <p:spPr bwMode="auto">
          <a:xfrm>
            <a:off x="2895600" y="2209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9" name="Line 69"/>
          <p:cNvSpPr>
            <a:spLocks noChangeShapeType="1"/>
          </p:cNvSpPr>
          <p:nvPr/>
        </p:nvSpPr>
        <p:spPr bwMode="auto">
          <a:xfrm>
            <a:off x="5181600" y="2209800"/>
            <a:ext cx="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 name="Text Box 16"/>
          <p:cNvSpPr txBox="1">
            <a:spLocks noChangeArrowheads="1"/>
          </p:cNvSpPr>
          <p:nvPr/>
        </p:nvSpPr>
        <p:spPr bwMode="auto">
          <a:xfrm>
            <a:off x="286591" y="3825935"/>
            <a:ext cx="487680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 Thêm hệ số </a:t>
            </a:r>
            <a:r>
              <a:rPr lang="en-US" altLang="en-US" b="1">
                <a:solidFill>
                  <a:srgbClr val="FF0000"/>
                </a:solidFill>
              </a:rPr>
              <a:t>2</a:t>
            </a:r>
            <a:r>
              <a:rPr lang="en-US" altLang="en-US" b="1"/>
              <a:t> trước phân tử H</a:t>
            </a:r>
            <a:r>
              <a:rPr lang="en-US" altLang="en-US" b="1" baseline="-25000"/>
              <a:t>2</a:t>
            </a:r>
            <a:r>
              <a:rPr lang="en-US" altLang="en-US" b="1"/>
              <a:t>O</a:t>
            </a:r>
          </a:p>
        </p:txBody>
      </p:sp>
      <p:grpSp>
        <p:nvGrpSpPr>
          <p:cNvPr id="30" name="Group 17"/>
          <p:cNvGrpSpPr>
            <a:grpSpLocks/>
          </p:cNvGrpSpPr>
          <p:nvPr/>
        </p:nvGrpSpPr>
        <p:grpSpPr bwMode="auto">
          <a:xfrm>
            <a:off x="743792" y="4283135"/>
            <a:ext cx="7543800" cy="519113"/>
            <a:chOff x="768" y="1353"/>
            <a:chExt cx="4752" cy="371"/>
          </a:xfrm>
        </p:grpSpPr>
        <p:sp>
          <p:nvSpPr>
            <p:cNvPr id="31" name="Text Box 18"/>
            <p:cNvSpPr txBox="1">
              <a:spLocks noChangeArrowheads="1"/>
            </p:cNvSpPr>
            <p:nvPr/>
          </p:nvSpPr>
          <p:spPr bwMode="auto">
            <a:xfrm>
              <a:off x="768" y="1353"/>
              <a:ext cx="4752"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a:t>
              </a:r>
              <a:r>
                <a:rPr lang="en-US" altLang="en-US" sz="2800" smtClean="0">
                  <a:solidFill>
                    <a:srgbClr val="FF0000"/>
                  </a:solidFill>
                </a:rPr>
                <a:t>2</a:t>
              </a:r>
              <a:r>
                <a:rPr lang="en-US" altLang="en-US" sz="2800" smtClean="0"/>
                <a:t>  </a:t>
              </a:r>
              <a:r>
                <a:rPr lang="en-US" altLang="en-US" sz="2800"/>
                <a:t>H</a:t>
              </a:r>
              <a:r>
                <a:rPr lang="en-US" altLang="en-US" sz="2800" baseline="-25000"/>
                <a:t>2</a:t>
              </a:r>
              <a:r>
                <a:rPr lang="en-US" altLang="en-US" sz="2800"/>
                <a:t>O</a:t>
              </a:r>
            </a:p>
          </p:txBody>
        </p:sp>
        <p:sp>
          <p:nvSpPr>
            <p:cNvPr id="32" name="Line 19"/>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 name="Line 20"/>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1"/>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2"/>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9825353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ppt_x</p:attrName>
                                        </p:attrNameLst>
                                      </p:cBhvr>
                                      <p:tavLst>
                                        <p:tav tm="0">
                                          <p:val>
                                            <p:strVal val="#ppt_x-.2"/>
                                          </p:val>
                                        </p:tav>
                                        <p:tav tm="100000">
                                          <p:val>
                                            <p:strVal val="#ppt_x"/>
                                          </p:val>
                                        </p:tav>
                                      </p:tavLst>
                                    </p:anim>
                                    <p:anim calcmode="lin" valueType="num">
                                      <p:cBhvr>
                                        <p:cTn id="8"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 dur="1000"/>
                                        <p:tgtEl>
                                          <p:spTgt spid="17"/>
                                        </p:tgtEl>
                                      </p:cBhvr>
                                    </p:animEffec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27"/>
                                        </p:tgtEl>
                                        <p:attrNameLst>
                                          <p:attrName>style.visibility</p:attrName>
                                        </p:attrNameLst>
                                      </p:cBhvr>
                                      <p:to>
                                        <p:strVal val="visible"/>
                                      </p:to>
                                    </p:set>
                                    <p:animEffect transition="in" filter="wedge">
                                      <p:cBhvr>
                                        <p:cTn id="14" dur="2000"/>
                                        <p:tgtEl>
                                          <p:spTgt spid="27"/>
                                        </p:tgtEl>
                                      </p:cBhvr>
                                    </p:animEffect>
                                  </p:childTnLst>
                                </p:cTn>
                              </p:par>
                              <p:par>
                                <p:cTn id="15" presetID="4" presetClass="exit" presetSubtype="16" fill="hold" grpId="1" nodeType="withEffect">
                                  <p:stCondLst>
                                    <p:cond delay="0"/>
                                  </p:stCondLst>
                                  <p:childTnLst>
                                    <p:animEffect transition="out" filter="box(in)">
                                      <p:cBhvr>
                                        <p:cTn id="16" dur="500"/>
                                        <p:tgtEl>
                                          <p:spTgt spid="27"/>
                                        </p:tgtEl>
                                      </p:cBhvr>
                                    </p:animEffect>
                                    <p:set>
                                      <p:cBhvr>
                                        <p:cTn id="17" dur="1" fill="hold">
                                          <p:stCondLst>
                                            <p:cond delay="499"/>
                                          </p:stCondLst>
                                        </p:cTn>
                                        <p:tgtEl>
                                          <p:spTgt spid="27"/>
                                        </p:tgtEl>
                                        <p:attrNameLst>
                                          <p:attrName>style.visibility</p:attrName>
                                        </p:attrNameLst>
                                      </p:cBhvr>
                                      <p:to>
                                        <p:strVal val="hidden"/>
                                      </p:to>
                                    </p:set>
                                  </p:childTnLst>
                                </p:cTn>
                              </p:par>
                              <p:par>
                                <p:cTn id="18" presetID="4" presetClass="entr" presetSubtype="16" fill="hold" grpId="0" nodeType="with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box(in)">
                                      <p:cBhvr>
                                        <p:cTn id="20" dur="100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box(in)">
                                      <p:cBhvr>
                                        <p:cTn id="25" dur="1000"/>
                                        <p:tgtEl>
                                          <p:spTgt spid="24"/>
                                        </p:tgtEl>
                                      </p:cBhvr>
                                    </p:animEffect>
                                  </p:childTnLst>
                                </p:cTn>
                              </p:par>
                              <p:par>
                                <p:cTn id="26" presetID="2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edge">
                                      <p:cBhvr>
                                        <p:cTn id="28" dur="2000"/>
                                        <p:tgtEl>
                                          <p:spTgt spid="28"/>
                                        </p:tgtEl>
                                      </p:cBhvr>
                                    </p:animEffect>
                                  </p:childTnLst>
                                </p:cTn>
                              </p:par>
                              <p:par>
                                <p:cTn id="29" presetID="4" presetClass="exit" presetSubtype="16" fill="hold" grpId="1" nodeType="withEffect">
                                  <p:stCondLst>
                                    <p:cond delay="0"/>
                                  </p:stCondLst>
                                  <p:childTnLst>
                                    <p:animEffect transition="out" filter="box(in)">
                                      <p:cBhvr>
                                        <p:cTn id="30" dur="500"/>
                                        <p:tgtEl>
                                          <p:spTgt spid="28"/>
                                        </p:tgtEl>
                                      </p:cBhvr>
                                    </p:animEffect>
                                    <p:set>
                                      <p:cBhvr>
                                        <p:cTn id="31" dur="1" fill="hold">
                                          <p:stCondLst>
                                            <p:cond delay="499"/>
                                          </p:stCondLst>
                                        </p:cTn>
                                        <p:tgtEl>
                                          <p:spTgt spid="28"/>
                                        </p:tgtEl>
                                        <p:attrNameLst>
                                          <p:attrName>style.visibility</p:attrName>
                                        </p:attrNameLst>
                                      </p:cBhvr>
                                      <p:to>
                                        <p:strVal val="hidden"/>
                                      </p:to>
                                    </p:set>
                                  </p:childTnLst>
                                </p:cTn>
                              </p:par>
                              <p:par>
                                <p:cTn id="32" presetID="4" presetClass="entr" presetSubtype="16"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box(in)">
                                      <p:cBhvr>
                                        <p:cTn id="34" dur="1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box(in)">
                                      <p:cBhvr>
                                        <p:cTn id="39" dur="1000"/>
                                        <p:tgtEl>
                                          <p:spTgt spid="25"/>
                                        </p:tgtEl>
                                      </p:cBhvr>
                                    </p:animEffect>
                                  </p:childTnLst>
                                </p:cTn>
                              </p:par>
                              <p:par>
                                <p:cTn id="40" presetID="20" presetClass="entr" presetSubtype="0" fill="hold" grpId="0"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edge">
                                      <p:cBhvr>
                                        <p:cTn id="42" dur="2000"/>
                                        <p:tgtEl>
                                          <p:spTgt spid="29"/>
                                        </p:tgtEl>
                                      </p:cBhvr>
                                    </p:animEffect>
                                  </p:childTnLst>
                                </p:cTn>
                              </p:par>
                              <p:par>
                                <p:cTn id="43" presetID="4" presetClass="exit" presetSubtype="16" fill="hold" grpId="1" nodeType="withEffect">
                                  <p:stCondLst>
                                    <p:cond delay="0"/>
                                  </p:stCondLst>
                                  <p:childTnLst>
                                    <p:animEffect transition="out" filter="box(in)">
                                      <p:cBhvr>
                                        <p:cTn id="44" dur="500"/>
                                        <p:tgtEl>
                                          <p:spTgt spid="29"/>
                                        </p:tgtEl>
                                      </p:cBhvr>
                                    </p:animEffect>
                                    <p:set>
                                      <p:cBhvr>
                                        <p:cTn id="45" dur="1" fill="hold">
                                          <p:stCondLst>
                                            <p:cond delay="499"/>
                                          </p:stCondLst>
                                        </p:cTn>
                                        <p:tgtEl>
                                          <p:spTgt spid="29"/>
                                        </p:tgtEl>
                                        <p:attrNameLst>
                                          <p:attrName>style.visibility</p:attrName>
                                        </p:attrNameLst>
                                      </p:cBhvr>
                                      <p:to>
                                        <p:strVal val="hidden"/>
                                      </p:to>
                                    </p:set>
                                  </p:childTnLst>
                                </p:cTn>
                              </p:par>
                              <p:par>
                                <p:cTn id="46" presetID="4" presetClass="entr" presetSubtype="16"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Effect transition="in" filter="box(in)">
                                      <p:cBhvr>
                                        <p:cTn id="48" dur="1000"/>
                                        <p:tgtEl>
                                          <p:spTgt spid="23"/>
                                        </p:tgtEl>
                                      </p:cBhvr>
                                    </p:animEffect>
                                  </p:childTnLst>
                                </p:cTn>
                              </p:par>
                            </p:childTnLst>
                          </p:cTn>
                        </p:par>
                      </p:childTnLst>
                    </p:cTn>
                  </p:par>
                  <p:par>
                    <p:cTn id="49" fill="hold">
                      <p:stCondLst>
                        <p:cond delay="indefinite"/>
                      </p:stCondLst>
                      <p:childTnLst>
                        <p:par>
                          <p:cTn id="50" fill="hold">
                            <p:stCondLst>
                              <p:cond delay="0"/>
                            </p:stCondLst>
                            <p:childTnLst>
                              <p:par>
                                <p:cTn id="51" presetID="27" presetClass="entr" presetSubtype="0" fill="hold" grpId="0" nodeType="clickEffect">
                                  <p:stCondLst>
                                    <p:cond delay="0"/>
                                  </p:stCondLst>
                                  <p:iterate type="lt">
                                    <p:tmPct val="50000"/>
                                  </p:iterate>
                                  <p:childTnLst>
                                    <p:set>
                                      <p:cBhvr>
                                        <p:cTn id="52" dur="1" fill="hold">
                                          <p:stCondLst>
                                            <p:cond delay="0"/>
                                          </p:stCondLst>
                                        </p:cTn>
                                        <p:tgtEl>
                                          <p:spTgt spid="20"/>
                                        </p:tgtEl>
                                        <p:attrNameLst>
                                          <p:attrName>style.visibility</p:attrName>
                                        </p:attrNameLst>
                                      </p:cBhvr>
                                      <p:to>
                                        <p:strVal val="visible"/>
                                      </p:to>
                                    </p:set>
                                    <p:anim calcmode="discrete" valueType="clr">
                                      <p:cBhvr override="childStyle">
                                        <p:cTn id="53"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20"/>
                                        </p:tgtEl>
                                        <p:attrNameLst>
                                          <p:attrName>fillcolor</p:attrName>
                                        </p:attrNameLst>
                                      </p:cBhvr>
                                      <p:tavLst>
                                        <p:tav tm="0">
                                          <p:val>
                                            <p:clrVal>
                                              <a:schemeClr val="accent2"/>
                                            </p:clrVal>
                                          </p:val>
                                        </p:tav>
                                        <p:tav tm="50000">
                                          <p:val>
                                            <p:clrVal>
                                              <a:schemeClr val="hlink"/>
                                            </p:clrVal>
                                          </p:val>
                                        </p:tav>
                                      </p:tavLst>
                                    </p:anim>
                                    <p:set>
                                      <p:cBhvr>
                                        <p:cTn id="55" dur="80"/>
                                        <p:tgtEl>
                                          <p:spTgt spid="20"/>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27" presetClass="entr" presetSubtype="0" fill="hold" grpId="0" nodeType="clickEffect">
                                  <p:stCondLst>
                                    <p:cond delay="0"/>
                                  </p:stCondLst>
                                  <p:iterate type="lt">
                                    <p:tmPct val="50000"/>
                                  </p:iterate>
                                  <p:childTnLst>
                                    <p:set>
                                      <p:cBhvr>
                                        <p:cTn id="59" dur="1" fill="hold">
                                          <p:stCondLst>
                                            <p:cond delay="0"/>
                                          </p:stCondLst>
                                        </p:cTn>
                                        <p:tgtEl>
                                          <p:spTgt spid="16"/>
                                        </p:tgtEl>
                                        <p:attrNameLst>
                                          <p:attrName>style.visibility</p:attrName>
                                        </p:attrNameLst>
                                      </p:cBhvr>
                                      <p:to>
                                        <p:strVal val="visible"/>
                                      </p:to>
                                    </p:set>
                                    <p:anim calcmode="discrete" valueType="clr">
                                      <p:cBhvr override="childStyle">
                                        <p:cTn id="6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61" dur="80"/>
                                        <p:tgtEl>
                                          <p:spTgt spid="16"/>
                                        </p:tgtEl>
                                        <p:attrNameLst>
                                          <p:attrName>fillcolor</p:attrName>
                                        </p:attrNameLst>
                                      </p:cBhvr>
                                      <p:tavLst>
                                        <p:tav tm="0">
                                          <p:val>
                                            <p:clrVal>
                                              <a:schemeClr val="accent2"/>
                                            </p:clrVal>
                                          </p:val>
                                        </p:tav>
                                        <p:tav tm="50000">
                                          <p:val>
                                            <p:clrVal>
                                              <a:schemeClr val="hlink"/>
                                            </p:clrVal>
                                          </p:val>
                                        </p:tav>
                                      </p:tavLst>
                                    </p:anim>
                                    <p:set>
                                      <p:cBhvr>
                                        <p:cTn id="62" dur="80"/>
                                        <p:tgtEl>
                                          <p:spTgt spid="16"/>
                                        </p:tgtEl>
                                        <p:attrNameLst>
                                          <p:attrName>fill.type</p:attrName>
                                        </p:attrNameLst>
                                      </p:cBhvr>
                                      <p:to>
                                        <p:strVal val="solid"/>
                                      </p:to>
                                    </p:set>
                                  </p:childTnLst>
                                </p:cTn>
                              </p:par>
                            </p:childTnLst>
                          </p:cTn>
                        </p:par>
                      </p:childTnLst>
                    </p:cTn>
                  </p:par>
                  <p:par>
                    <p:cTn id="63" fill="hold">
                      <p:stCondLst>
                        <p:cond delay="indefinite"/>
                      </p:stCondLst>
                      <p:childTnLst>
                        <p:par>
                          <p:cTn id="64" fill="hold">
                            <p:stCondLst>
                              <p:cond delay="0"/>
                            </p:stCondLst>
                            <p:childTnLst>
                              <p:par>
                                <p:cTn id="65" presetID="20" presetClass="entr" presetSubtype="0" fill="hold" nodeType="clickEffect">
                                  <p:stCondLst>
                                    <p:cond delay="0"/>
                                  </p:stCondLst>
                                  <p:childTnLst>
                                    <p:set>
                                      <p:cBhvr>
                                        <p:cTn id="66" dur="1" fill="hold">
                                          <p:stCondLst>
                                            <p:cond delay="0"/>
                                          </p:stCondLst>
                                        </p:cTn>
                                        <p:tgtEl>
                                          <p:spTgt spid="30"/>
                                        </p:tgtEl>
                                        <p:attrNameLst>
                                          <p:attrName>style.visibility</p:attrName>
                                        </p:attrNameLst>
                                      </p:cBhvr>
                                      <p:to>
                                        <p:strVal val="visible"/>
                                      </p:to>
                                    </p:set>
                                    <p:animEffect transition="in" filter="wedge">
                                      <p:cBhvr>
                                        <p:cTn id="67" dur="1000"/>
                                        <p:tgtEl>
                                          <p:spTgt spid="30"/>
                                        </p:tgtEl>
                                      </p:cBhvr>
                                    </p:animEffect>
                                  </p:childTnLst>
                                </p:cTn>
                              </p:par>
                            </p:childTnLst>
                          </p:cTn>
                        </p:par>
                      </p:childTnLst>
                    </p:cTn>
                  </p:par>
                  <p:par>
                    <p:cTn id="68" fill="hold">
                      <p:stCondLst>
                        <p:cond delay="indefinite"/>
                      </p:stCondLst>
                      <p:childTnLst>
                        <p:par>
                          <p:cTn id="69" fill="hold">
                            <p:stCondLst>
                              <p:cond delay="0"/>
                            </p:stCondLst>
                            <p:childTnLst>
                              <p:par>
                                <p:cTn id="70" presetID="27" presetClass="entr" presetSubtype="0" fill="hold" nodeType="clickEffect">
                                  <p:stCondLst>
                                    <p:cond delay="0"/>
                                  </p:stCondLst>
                                  <p:iterate type="lt">
                                    <p:tmPct val="50000"/>
                                  </p:iterate>
                                  <p:childTnLst>
                                    <p:set>
                                      <p:cBhvr>
                                        <p:cTn id="71" dur="1" fill="hold">
                                          <p:stCondLst>
                                            <p:cond delay="0"/>
                                          </p:stCondLst>
                                        </p:cTn>
                                        <p:tgtEl>
                                          <p:spTgt spid="26">
                                            <p:txEl>
                                              <p:pRg st="0" end="0"/>
                                            </p:txEl>
                                          </p:spTgt>
                                        </p:tgtEl>
                                        <p:attrNameLst>
                                          <p:attrName>style.visibility</p:attrName>
                                        </p:attrNameLst>
                                      </p:cBhvr>
                                      <p:to>
                                        <p:strVal val="visible"/>
                                      </p:to>
                                    </p:set>
                                    <p:anim calcmode="discrete" valueType="clr">
                                      <p:cBhvr override="childStyle">
                                        <p:cTn id="72" dur="80"/>
                                        <p:tgtEl>
                                          <p:spTgt spid="2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3" dur="80"/>
                                        <p:tgtEl>
                                          <p:spTgt spid="26">
                                            <p:txEl>
                                              <p:pRg st="0" end="0"/>
                                            </p:txEl>
                                          </p:spTgt>
                                        </p:tgtEl>
                                        <p:attrNameLst>
                                          <p:attrName>fillcolor</p:attrName>
                                        </p:attrNameLst>
                                      </p:cBhvr>
                                      <p:tavLst>
                                        <p:tav tm="0">
                                          <p:val>
                                            <p:clrVal>
                                              <a:schemeClr val="accent2"/>
                                            </p:clrVal>
                                          </p:val>
                                        </p:tav>
                                        <p:tav tm="50000">
                                          <p:val>
                                            <p:clrVal>
                                              <a:schemeClr val="hlink"/>
                                            </p:clrVal>
                                          </p:val>
                                        </p:tav>
                                      </p:tavLst>
                                    </p:anim>
                                    <p:set>
                                      <p:cBhvr>
                                        <p:cTn id="74" dur="80"/>
                                        <p:tgtEl>
                                          <p:spTgt spid="26">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21" grpId="0"/>
      <p:bldP spid="22" grpId="0"/>
      <p:bldP spid="23" grpId="0"/>
      <p:bldP spid="24" grpId="0"/>
      <p:bldP spid="25" grpId="0" animBg="1"/>
      <p:bldP spid="27" grpId="0" animBg="1"/>
      <p:bldP spid="27" grpId="1" animBg="1"/>
      <p:bldP spid="28" grpId="0" animBg="1"/>
      <p:bldP spid="28" grpId="1" animBg="1"/>
      <p:bldP spid="29" grpId="0" animBg="1"/>
      <p:bldP spid="29"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00780" y="39248"/>
            <a:ext cx="8736407" cy="489596"/>
            <a:chOff x="-1333284" y="-545363"/>
            <a:chExt cx="11842696" cy="1517665"/>
          </a:xfrm>
        </p:grpSpPr>
        <p:grpSp>
          <p:nvGrpSpPr>
            <p:cNvPr id="6" name="Group 5"/>
            <p:cNvGrpSpPr/>
            <p:nvPr/>
          </p:nvGrpSpPr>
          <p:grpSpPr>
            <a:xfrm>
              <a:off x="-1333284" y="-545363"/>
              <a:ext cx="11842696" cy="1517665"/>
              <a:chOff x="-2975218" y="-1216975"/>
              <a:chExt cx="26426935" cy="3386665"/>
            </a:xfrm>
          </p:grpSpPr>
          <p:sp>
            <p:nvSpPr>
              <p:cNvPr id="8"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7" name="TextBox 17"/>
            <p:cNvSpPr txBox="1"/>
            <p:nvPr/>
          </p:nvSpPr>
          <p:spPr>
            <a:xfrm>
              <a:off x="-1019570" y="-258238"/>
              <a:ext cx="10744698" cy="1074140"/>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a:t>
              </a:r>
              <a:r>
                <a:rPr lang="en-US" sz="2400" spc="-24">
                  <a:solidFill>
                    <a:srgbClr val="FFFFFF"/>
                  </a:solidFill>
                  <a:latin typeface="Comic Sans MS" panose="030F0702030302020204" pitchFamily="66" charset="0"/>
                </a:rPr>
                <a:t>PHƯƠNG TRÌNH HÓA HỌC (T3)</a:t>
              </a:r>
              <a:endParaRPr lang="vi-VN" sz="2400" spc="-24">
                <a:solidFill>
                  <a:srgbClr val="FFFFFF"/>
                </a:solidFill>
                <a:latin typeface="Comic Sans MS" panose="030F0702030302020204" pitchFamily="66" charset="0"/>
              </a:endParaRPr>
            </a:p>
          </p:txBody>
        </p:sp>
      </p:grpSp>
      <p:sp>
        <p:nvSpPr>
          <p:cNvPr id="9" name="Text Box 10"/>
          <p:cNvSpPr txBox="1">
            <a:spLocks noChangeArrowheads="1"/>
          </p:cNvSpPr>
          <p:nvPr/>
        </p:nvSpPr>
        <p:spPr bwMode="auto">
          <a:xfrm>
            <a:off x="27766" y="577778"/>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III. </a:t>
            </a:r>
            <a:r>
              <a:rPr lang="vi-VN" altLang="en-US" sz="1800" b="1">
                <a:cs typeface="Times New Roman" panose="02020603050405020304" pitchFamily="18" charset="0"/>
              </a:rPr>
              <a:t>PHƯƠNG TRÌNH HÓA HỌC </a:t>
            </a:r>
          </a:p>
        </p:txBody>
      </p:sp>
      <p:sp>
        <p:nvSpPr>
          <p:cNvPr id="10" name="Text Box 10"/>
          <p:cNvSpPr txBox="1">
            <a:spLocks noChangeArrowheads="1"/>
          </p:cNvSpPr>
          <p:nvPr/>
        </p:nvSpPr>
        <p:spPr bwMode="auto">
          <a:xfrm>
            <a:off x="106482" y="837217"/>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1. </a:t>
            </a:r>
            <a:r>
              <a:rPr lang="nl-NL" sz="1800" b="1"/>
              <a:t>Phương trình </a:t>
            </a:r>
            <a:r>
              <a:rPr lang="nl-NL" sz="1800" b="1" smtClean="0"/>
              <a:t>hóa học</a:t>
            </a:r>
            <a:endParaRPr lang="en-US" sz="1800"/>
          </a:p>
        </p:txBody>
      </p:sp>
      <p:sp>
        <p:nvSpPr>
          <p:cNvPr id="13" name="Text Box 10"/>
          <p:cNvSpPr txBox="1">
            <a:spLocks noChangeArrowheads="1"/>
          </p:cNvSpPr>
          <p:nvPr/>
        </p:nvSpPr>
        <p:spPr bwMode="auto">
          <a:xfrm>
            <a:off x="120393" y="1097374"/>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cs typeface="Times New Roman" panose="02020603050405020304" pitchFamily="18" charset="0"/>
              </a:rPr>
              <a:t>2</a:t>
            </a:r>
            <a:r>
              <a:rPr lang="en-US" altLang="en-US" sz="1800" b="1" smtClean="0">
                <a:cs typeface="Times New Roman" panose="02020603050405020304" pitchFamily="18" charset="0"/>
              </a:rPr>
              <a:t>. </a:t>
            </a:r>
            <a:r>
              <a:rPr lang="vi-VN" sz="1800" b="1"/>
              <a:t>Các bước lập phương trình hóa học</a:t>
            </a:r>
            <a:endParaRPr lang="en-US" sz="1800"/>
          </a:p>
        </p:txBody>
      </p:sp>
      <p:grpSp>
        <p:nvGrpSpPr>
          <p:cNvPr id="16" name="Group 7"/>
          <p:cNvGrpSpPr>
            <a:grpSpLocks/>
          </p:cNvGrpSpPr>
          <p:nvPr/>
        </p:nvGrpSpPr>
        <p:grpSpPr bwMode="auto">
          <a:xfrm>
            <a:off x="435359" y="1729509"/>
            <a:ext cx="7543800" cy="519112"/>
            <a:chOff x="768" y="1353"/>
            <a:chExt cx="4752" cy="327"/>
          </a:xfrm>
        </p:grpSpPr>
        <p:sp>
          <p:nvSpPr>
            <p:cNvPr id="17" name="Text Box 8"/>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H</a:t>
              </a:r>
              <a:r>
                <a:rPr lang="en-US" altLang="en-US" sz="2800" baseline="-25000"/>
                <a:t>2</a:t>
              </a:r>
              <a:r>
                <a:rPr lang="en-US" altLang="en-US" sz="2800"/>
                <a:t>O</a:t>
              </a:r>
            </a:p>
          </p:txBody>
        </p:sp>
        <p:sp>
          <p:nvSpPr>
            <p:cNvPr id="18" name="Line 9"/>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Line 10"/>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 name="Line 11"/>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1" name="Line 12"/>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22" name="Text Box 13"/>
          <p:cNvSpPr txBox="1">
            <a:spLocks noChangeArrowheads="1"/>
          </p:cNvSpPr>
          <p:nvPr/>
        </p:nvSpPr>
        <p:spPr bwMode="auto">
          <a:xfrm>
            <a:off x="214803" y="1415425"/>
            <a:ext cx="5867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 Sơ đồ phản ứng:</a:t>
            </a:r>
          </a:p>
        </p:txBody>
      </p:sp>
      <p:sp>
        <p:nvSpPr>
          <p:cNvPr id="23" name="Text Box 14"/>
          <p:cNvSpPr txBox="1">
            <a:spLocks noChangeArrowheads="1"/>
          </p:cNvSpPr>
          <p:nvPr/>
        </p:nvSpPr>
        <p:spPr bwMode="auto">
          <a:xfrm>
            <a:off x="355166" y="2615799"/>
            <a:ext cx="4876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 Thêm hệ số </a:t>
            </a:r>
            <a:r>
              <a:rPr lang="en-US" altLang="en-US" b="1">
                <a:solidFill>
                  <a:srgbClr val="FF0000"/>
                </a:solidFill>
              </a:rPr>
              <a:t>2</a:t>
            </a:r>
            <a:r>
              <a:rPr lang="en-US" altLang="en-US" b="1"/>
              <a:t> trước phân tử H</a:t>
            </a:r>
            <a:r>
              <a:rPr lang="en-US" altLang="en-US" b="1" baseline="-25000"/>
              <a:t>2</a:t>
            </a:r>
            <a:r>
              <a:rPr lang="en-US" altLang="en-US" b="1"/>
              <a:t>O</a:t>
            </a:r>
          </a:p>
        </p:txBody>
      </p:sp>
      <p:grpSp>
        <p:nvGrpSpPr>
          <p:cNvPr id="24" name="Group 15"/>
          <p:cNvGrpSpPr>
            <a:grpSpLocks/>
          </p:cNvGrpSpPr>
          <p:nvPr/>
        </p:nvGrpSpPr>
        <p:grpSpPr bwMode="auto">
          <a:xfrm>
            <a:off x="355166" y="2969848"/>
            <a:ext cx="7543800" cy="519113"/>
            <a:chOff x="768" y="1353"/>
            <a:chExt cx="4752" cy="327"/>
          </a:xfrm>
        </p:grpSpPr>
        <p:sp>
          <p:nvSpPr>
            <p:cNvPr id="25" name="Text Box 16"/>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H</a:t>
              </a:r>
              <a:r>
                <a:rPr lang="en-US" altLang="en-US" sz="2800" baseline="-25000"/>
                <a:t>2</a:t>
              </a:r>
              <a:r>
                <a:rPr lang="en-US" altLang="en-US" sz="2800"/>
                <a:t>O</a:t>
              </a:r>
            </a:p>
          </p:txBody>
        </p:sp>
        <p:sp>
          <p:nvSpPr>
            <p:cNvPr id="26" name="Line 17"/>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Line 18"/>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8" name="Line 19"/>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9" name="Line 20"/>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0" name="Text Box 22"/>
          <p:cNvSpPr txBox="1">
            <a:spLocks noChangeArrowheads="1"/>
          </p:cNvSpPr>
          <p:nvPr/>
        </p:nvSpPr>
        <p:spPr bwMode="auto">
          <a:xfrm>
            <a:off x="435359" y="3475166"/>
            <a:ext cx="4191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Thêm hệ số </a:t>
            </a:r>
            <a:r>
              <a:rPr lang="en-US" altLang="en-US" b="1">
                <a:solidFill>
                  <a:srgbClr val="FF0000"/>
                </a:solidFill>
              </a:rPr>
              <a:t>2</a:t>
            </a:r>
            <a:r>
              <a:rPr lang="en-US" altLang="en-US" b="1"/>
              <a:t> trước phân tử H</a:t>
            </a:r>
            <a:r>
              <a:rPr lang="en-US" altLang="en-US" b="1" baseline="-25000"/>
              <a:t>2</a:t>
            </a:r>
            <a:endParaRPr lang="en-US" altLang="en-US" b="1"/>
          </a:p>
        </p:txBody>
      </p:sp>
      <p:grpSp>
        <p:nvGrpSpPr>
          <p:cNvPr id="31" name="Group 23"/>
          <p:cNvGrpSpPr>
            <a:grpSpLocks/>
          </p:cNvGrpSpPr>
          <p:nvPr/>
        </p:nvGrpSpPr>
        <p:grpSpPr bwMode="auto">
          <a:xfrm>
            <a:off x="435359" y="3849154"/>
            <a:ext cx="7543800" cy="519113"/>
            <a:chOff x="768" y="1353"/>
            <a:chExt cx="4752" cy="327"/>
          </a:xfrm>
        </p:grpSpPr>
        <p:sp>
          <p:nvSpPr>
            <p:cNvPr id="32" name="Text Box 24"/>
            <p:cNvSpPr txBox="1">
              <a:spLocks noChangeArrowheads="1"/>
            </p:cNvSpPr>
            <p:nvPr/>
          </p:nvSpPr>
          <p:spPr bwMode="auto">
            <a:xfrm>
              <a:off x="768" y="1353"/>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H</a:t>
              </a:r>
              <a:r>
                <a:rPr lang="en-US" altLang="en-US" sz="2800" baseline="-25000"/>
                <a:t>2</a:t>
              </a:r>
              <a:r>
                <a:rPr lang="en-US" altLang="en-US" sz="2800"/>
                <a:t>O</a:t>
              </a:r>
            </a:p>
          </p:txBody>
        </p:sp>
        <p:sp>
          <p:nvSpPr>
            <p:cNvPr id="33" name="Line 25"/>
            <p:cNvSpPr>
              <a:spLocks noChangeShapeType="1"/>
            </p:cNvSpPr>
            <p:nvPr/>
          </p:nvSpPr>
          <p:spPr bwMode="auto">
            <a:xfrm>
              <a:off x="2400"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 name="Line 26"/>
            <p:cNvSpPr>
              <a:spLocks noChangeShapeType="1"/>
            </p:cNvSpPr>
            <p:nvPr/>
          </p:nvSpPr>
          <p:spPr bwMode="auto">
            <a:xfrm>
              <a:off x="2544"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Line 27"/>
            <p:cNvSpPr>
              <a:spLocks noChangeShapeType="1"/>
            </p:cNvSpPr>
            <p:nvPr/>
          </p:nvSpPr>
          <p:spPr bwMode="auto">
            <a:xfrm>
              <a:off x="2688" y="1545"/>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 name="Line 28"/>
            <p:cNvSpPr>
              <a:spLocks noChangeShapeType="1"/>
            </p:cNvSpPr>
            <p:nvPr/>
          </p:nvSpPr>
          <p:spPr bwMode="auto">
            <a:xfrm>
              <a:off x="2832" y="1545"/>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37" name="Text Box 31"/>
          <p:cNvSpPr txBox="1">
            <a:spLocks noChangeArrowheads="1"/>
          </p:cNvSpPr>
          <p:nvPr/>
        </p:nvSpPr>
        <p:spPr bwMode="auto">
          <a:xfrm>
            <a:off x="462066" y="4341055"/>
            <a:ext cx="4114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t>- Viết thành phương trình hóa học:</a:t>
            </a:r>
          </a:p>
        </p:txBody>
      </p:sp>
      <p:grpSp>
        <p:nvGrpSpPr>
          <p:cNvPr id="38" name="Group 32"/>
          <p:cNvGrpSpPr>
            <a:grpSpLocks/>
          </p:cNvGrpSpPr>
          <p:nvPr/>
        </p:nvGrpSpPr>
        <p:grpSpPr bwMode="auto">
          <a:xfrm>
            <a:off x="599266" y="4614504"/>
            <a:ext cx="7543800" cy="519113"/>
            <a:chOff x="672" y="3648"/>
            <a:chExt cx="4752" cy="327"/>
          </a:xfrm>
        </p:grpSpPr>
        <p:grpSp>
          <p:nvGrpSpPr>
            <p:cNvPr id="39" name="Group 33"/>
            <p:cNvGrpSpPr>
              <a:grpSpLocks/>
            </p:cNvGrpSpPr>
            <p:nvPr/>
          </p:nvGrpSpPr>
          <p:grpSpPr bwMode="auto">
            <a:xfrm>
              <a:off x="672" y="3648"/>
              <a:ext cx="4752" cy="327"/>
              <a:chOff x="672" y="3648"/>
              <a:chExt cx="4752" cy="327"/>
            </a:xfrm>
          </p:grpSpPr>
          <p:sp>
            <p:nvSpPr>
              <p:cNvPr id="41" name="Text Box 34"/>
              <p:cNvSpPr txBox="1">
                <a:spLocks noChangeArrowheads="1"/>
              </p:cNvSpPr>
              <p:nvPr/>
            </p:nvSpPr>
            <p:spPr bwMode="auto">
              <a:xfrm>
                <a:off x="672" y="3648"/>
                <a:ext cx="4752"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800"/>
                  <a:t>   H</a:t>
                </a:r>
                <a:r>
                  <a:rPr lang="en-US" altLang="en-US" sz="2800" baseline="-25000"/>
                  <a:t>2 </a:t>
                </a:r>
                <a:r>
                  <a:rPr lang="en-US" altLang="en-US" sz="2800"/>
                  <a:t>   +    O</a:t>
                </a:r>
                <a:r>
                  <a:rPr lang="en-US" altLang="en-US" sz="2800" baseline="-25000"/>
                  <a:t>2</a:t>
                </a:r>
                <a:r>
                  <a:rPr lang="en-US" altLang="en-US" sz="2800"/>
                  <a:t>                  H</a:t>
                </a:r>
                <a:r>
                  <a:rPr lang="en-US" altLang="en-US" sz="2800" baseline="-25000"/>
                  <a:t>2</a:t>
                </a:r>
                <a:r>
                  <a:rPr lang="en-US" altLang="en-US" sz="2800"/>
                  <a:t>O</a:t>
                </a:r>
              </a:p>
            </p:txBody>
          </p:sp>
          <p:sp>
            <p:nvSpPr>
              <p:cNvPr id="42" name="Line 35"/>
              <p:cNvSpPr>
                <a:spLocks noChangeShapeType="1"/>
              </p:cNvSpPr>
              <p:nvPr/>
            </p:nvSpPr>
            <p:spPr bwMode="auto">
              <a:xfrm>
                <a:off x="2304"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3" name="Line 36"/>
              <p:cNvSpPr>
                <a:spLocks noChangeShapeType="1"/>
              </p:cNvSpPr>
              <p:nvPr/>
            </p:nvSpPr>
            <p:spPr bwMode="auto">
              <a:xfrm>
                <a:off x="2448"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4" name="Line 37"/>
              <p:cNvSpPr>
                <a:spLocks noChangeShapeType="1"/>
              </p:cNvSpPr>
              <p:nvPr/>
            </p:nvSpPr>
            <p:spPr bwMode="auto">
              <a:xfrm>
                <a:off x="2592" y="3840"/>
                <a:ext cx="96"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5" name="Line 38"/>
              <p:cNvSpPr>
                <a:spLocks noChangeShapeType="1"/>
              </p:cNvSpPr>
              <p:nvPr/>
            </p:nvSpPr>
            <p:spPr bwMode="auto">
              <a:xfrm>
                <a:off x="2736" y="3840"/>
                <a:ext cx="4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6" name="Text Box 39"/>
              <p:cNvSpPr txBox="1">
                <a:spLocks noChangeArrowheads="1"/>
              </p:cNvSpPr>
              <p:nvPr/>
            </p:nvSpPr>
            <p:spPr bwMode="auto">
              <a:xfrm>
                <a:off x="2928"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47" name="Text Box 40"/>
              <p:cNvSpPr txBox="1">
                <a:spLocks noChangeArrowheads="1"/>
              </p:cNvSpPr>
              <p:nvPr/>
            </p:nvSpPr>
            <p:spPr bwMode="auto">
              <a:xfrm>
                <a:off x="720" y="3648"/>
                <a:ext cx="288"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grpSp>
        <p:sp>
          <p:nvSpPr>
            <p:cNvPr id="40" name="Line 41"/>
            <p:cNvSpPr>
              <a:spLocks noChangeShapeType="1"/>
            </p:cNvSpPr>
            <p:nvPr/>
          </p:nvSpPr>
          <p:spPr bwMode="auto">
            <a:xfrm>
              <a:off x="2352" y="3840"/>
              <a:ext cx="43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48" name="AutoShape 43"/>
          <p:cNvSpPr>
            <a:spLocks/>
          </p:cNvSpPr>
          <p:nvPr/>
        </p:nvSpPr>
        <p:spPr bwMode="auto">
          <a:xfrm>
            <a:off x="5742766" y="1576556"/>
            <a:ext cx="152400" cy="914400"/>
          </a:xfrm>
          <a:prstGeom prst="rightBrace">
            <a:avLst>
              <a:gd name="adj1" fmla="val 50000"/>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49" name="Text Box 44"/>
          <p:cNvSpPr txBox="1">
            <a:spLocks noChangeArrowheads="1"/>
          </p:cNvSpPr>
          <p:nvPr/>
        </p:nvSpPr>
        <p:spPr bwMode="auto">
          <a:xfrm>
            <a:off x="5810921" y="1486334"/>
            <a:ext cx="3333079"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0000FF"/>
                </a:solidFill>
              </a:rPr>
              <a:t>Bước 1: Viết sơ đồ </a:t>
            </a:r>
            <a:r>
              <a:rPr lang="en-US" altLang="en-US" b="1" smtClean="0">
                <a:solidFill>
                  <a:srgbClr val="0000FF"/>
                </a:solidFill>
              </a:rPr>
              <a:t>phản ứng</a:t>
            </a:r>
            <a:endParaRPr lang="en-US" altLang="en-US" b="1">
              <a:solidFill>
                <a:srgbClr val="0000FF"/>
              </a:solidFill>
            </a:endParaRPr>
          </a:p>
        </p:txBody>
      </p:sp>
      <p:sp>
        <p:nvSpPr>
          <p:cNvPr id="50" name="AutoShape 45"/>
          <p:cNvSpPr>
            <a:spLocks/>
          </p:cNvSpPr>
          <p:nvPr/>
        </p:nvSpPr>
        <p:spPr bwMode="auto">
          <a:xfrm>
            <a:off x="5289542" y="3075938"/>
            <a:ext cx="152400" cy="1178094"/>
          </a:xfrm>
          <a:prstGeom prst="rightBrace">
            <a:avLst>
              <a:gd name="adj1" fmla="val 1041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1" name="Text Box 46"/>
          <p:cNvSpPr txBox="1">
            <a:spLocks noChangeArrowheads="1"/>
          </p:cNvSpPr>
          <p:nvPr/>
        </p:nvSpPr>
        <p:spPr bwMode="auto">
          <a:xfrm>
            <a:off x="5395163" y="3663107"/>
            <a:ext cx="3352800"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0000FF"/>
                </a:solidFill>
              </a:rPr>
              <a:t>Bước </a:t>
            </a:r>
            <a:r>
              <a:rPr lang="en-US" altLang="en-US" b="1" smtClean="0">
                <a:solidFill>
                  <a:srgbClr val="0000FF"/>
                </a:solidFill>
              </a:rPr>
              <a:t>3: </a:t>
            </a:r>
            <a:r>
              <a:rPr lang="en-US" altLang="en-US" b="1">
                <a:solidFill>
                  <a:srgbClr val="0000FF"/>
                </a:solidFill>
              </a:rPr>
              <a:t>Cân bằng số nguyên tử của mỗi nguyên tố</a:t>
            </a:r>
            <a:r>
              <a:rPr lang="en-US" altLang="en-US" b="1" smtClean="0">
                <a:solidFill>
                  <a:srgbClr val="0000FF"/>
                </a:solidFill>
              </a:rPr>
              <a:t>.</a:t>
            </a:r>
          </a:p>
        </p:txBody>
      </p:sp>
      <p:sp>
        <p:nvSpPr>
          <p:cNvPr id="52" name="AutoShape 47"/>
          <p:cNvSpPr>
            <a:spLocks/>
          </p:cNvSpPr>
          <p:nvPr/>
        </p:nvSpPr>
        <p:spPr bwMode="auto">
          <a:xfrm>
            <a:off x="5659581" y="4544291"/>
            <a:ext cx="74505" cy="589326"/>
          </a:xfrm>
          <a:prstGeom prst="rightBrace">
            <a:avLst>
              <a:gd name="adj1" fmla="val 91667"/>
              <a:gd name="adj2" fmla="val 50000"/>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53" name="Text Box 48"/>
          <p:cNvSpPr txBox="1">
            <a:spLocks noChangeArrowheads="1"/>
          </p:cNvSpPr>
          <p:nvPr/>
        </p:nvSpPr>
        <p:spPr bwMode="auto">
          <a:xfrm>
            <a:off x="5848386" y="4365399"/>
            <a:ext cx="3025449"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0000FF"/>
                </a:solidFill>
              </a:rPr>
              <a:t>Bước </a:t>
            </a:r>
            <a:r>
              <a:rPr lang="en-US" altLang="en-US" b="1" smtClean="0">
                <a:solidFill>
                  <a:srgbClr val="0000FF"/>
                </a:solidFill>
              </a:rPr>
              <a:t>4: Kiểm tra, Viết </a:t>
            </a:r>
            <a:r>
              <a:rPr lang="en-US" altLang="en-US" b="1">
                <a:solidFill>
                  <a:srgbClr val="0000FF"/>
                </a:solidFill>
              </a:rPr>
              <a:t>phương trình hóa học</a:t>
            </a:r>
          </a:p>
        </p:txBody>
      </p:sp>
      <p:sp>
        <p:nvSpPr>
          <p:cNvPr id="54" name="Text Box 21"/>
          <p:cNvSpPr txBox="1">
            <a:spLocks noChangeArrowheads="1"/>
          </p:cNvSpPr>
          <p:nvPr/>
        </p:nvSpPr>
        <p:spPr bwMode="auto">
          <a:xfrm>
            <a:off x="3955575" y="2950460"/>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55" name="Text Box 29"/>
          <p:cNvSpPr txBox="1">
            <a:spLocks noChangeArrowheads="1"/>
          </p:cNvSpPr>
          <p:nvPr/>
        </p:nvSpPr>
        <p:spPr bwMode="auto">
          <a:xfrm>
            <a:off x="4014762" y="3804234"/>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56" name="Text Box 30"/>
          <p:cNvSpPr txBox="1">
            <a:spLocks noChangeArrowheads="1"/>
          </p:cNvSpPr>
          <p:nvPr/>
        </p:nvSpPr>
        <p:spPr bwMode="auto">
          <a:xfrm>
            <a:off x="487786" y="3856429"/>
            <a:ext cx="4572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2800">
                <a:solidFill>
                  <a:srgbClr val="FF0000"/>
                </a:solidFill>
              </a:rPr>
              <a:t>2</a:t>
            </a:r>
          </a:p>
        </p:txBody>
      </p:sp>
      <p:sp>
        <p:nvSpPr>
          <p:cNvPr id="57" name="Text Box 44"/>
          <p:cNvSpPr txBox="1">
            <a:spLocks noChangeArrowheads="1"/>
          </p:cNvSpPr>
          <p:nvPr/>
        </p:nvSpPr>
        <p:spPr bwMode="auto">
          <a:xfrm>
            <a:off x="5858075" y="1786624"/>
            <a:ext cx="3333079"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b="1">
                <a:solidFill>
                  <a:srgbClr val="0000FF"/>
                </a:solidFill>
              </a:rPr>
              <a:t>Bước </a:t>
            </a:r>
            <a:r>
              <a:rPr lang="en-US" altLang="en-US" b="1" smtClean="0">
                <a:solidFill>
                  <a:srgbClr val="0000FF"/>
                </a:solidFill>
              </a:rPr>
              <a:t>2: </a:t>
            </a:r>
            <a:r>
              <a:rPr lang="vi-VN" altLang="en-US" b="1">
                <a:solidFill>
                  <a:srgbClr val="0000FF"/>
                </a:solidFill>
              </a:rPr>
              <a:t>So sánh số nguyên tử/ nhóm nguyên tử của mỗi nguyên tố/ chất trước và sau phản ứng</a:t>
            </a:r>
            <a:endParaRPr lang="en-US" altLang="en-US" b="1">
              <a:solidFill>
                <a:srgbClr val="0000FF"/>
              </a:solidFill>
            </a:endParaRPr>
          </a:p>
        </p:txBody>
      </p:sp>
      <p:sp>
        <p:nvSpPr>
          <p:cNvPr id="58" name="Text Box 14"/>
          <p:cNvSpPr txBox="1">
            <a:spLocks noChangeArrowheads="1"/>
          </p:cNvSpPr>
          <p:nvPr/>
        </p:nvSpPr>
        <p:spPr bwMode="auto">
          <a:xfrm>
            <a:off x="-83516" y="2262317"/>
            <a:ext cx="552545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spcBef>
                <a:spcPct val="50000"/>
              </a:spcBef>
            </a:pPr>
            <a:r>
              <a:rPr lang="en-US" altLang="en-US" sz="1800" b="1" smtClean="0"/>
              <a:t>Số NT:    </a:t>
            </a:r>
            <a:r>
              <a:rPr lang="en-US" altLang="en-US" sz="1800" b="1" smtClean="0">
                <a:solidFill>
                  <a:srgbClr val="FF0000"/>
                </a:solidFill>
              </a:rPr>
              <a:t>2  </a:t>
            </a:r>
            <a:r>
              <a:rPr lang="en-US" altLang="en-US" sz="1800" b="1" smtClean="0"/>
              <a:t>                 1                                  </a:t>
            </a:r>
            <a:r>
              <a:rPr lang="en-US" altLang="en-US" sz="1800" b="1" smtClean="0">
                <a:solidFill>
                  <a:srgbClr val="FF0000"/>
                </a:solidFill>
              </a:rPr>
              <a:t>2 </a:t>
            </a:r>
            <a:r>
              <a:rPr lang="en-US" altLang="en-US" sz="1800" b="1" smtClean="0"/>
              <a:t>      1</a:t>
            </a:r>
            <a:endParaRPr lang="en-US" altLang="en-US" sz="1800" b="1"/>
          </a:p>
        </p:txBody>
      </p:sp>
    </p:spTree>
    <p:extLst>
      <p:ext uri="{BB962C8B-B14F-4D97-AF65-F5344CB8AC3E}">
        <p14:creationId xmlns:p14="http://schemas.microsoft.com/office/powerpoint/2010/main" val="7824460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ppt_x</p:attrName>
                                        </p:attrNameLst>
                                      </p:cBhvr>
                                      <p:tavLst>
                                        <p:tav tm="0">
                                          <p:val>
                                            <p:strVal val="#ppt_x-.2"/>
                                          </p:val>
                                        </p:tav>
                                        <p:tav tm="100000">
                                          <p:val>
                                            <p:strVal val="#ppt_x"/>
                                          </p:val>
                                        </p:tav>
                                      </p:tavLst>
                                    </p:anim>
                                    <p:anim calcmode="lin" valueType="num">
                                      <p:cBhvr>
                                        <p:cTn id="8"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2"/>
                                        </p:tgtEl>
                                      </p:cBhvr>
                                    </p:animEffect>
                                  </p:childTnLst>
                                </p:cTn>
                              </p:par>
                              <p:par>
                                <p:cTn id="10" presetID="29" presetClass="entr" presetSubtype="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1000" fill="hold"/>
                                        <p:tgtEl>
                                          <p:spTgt spid="16"/>
                                        </p:tgtEl>
                                        <p:attrNameLst>
                                          <p:attrName>ppt_x</p:attrName>
                                        </p:attrNameLst>
                                      </p:cBhvr>
                                      <p:tavLst>
                                        <p:tav tm="0">
                                          <p:val>
                                            <p:strVal val="#ppt_x-.2"/>
                                          </p:val>
                                        </p:tav>
                                        <p:tav tm="100000">
                                          <p:val>
                                            <p:strVal val="#ppt_x"/>
                                          </p:val>
                                        </p:tav>
                                      </p:tavLst>
                                    </p:anim>
                                    <p:anim calcmode="lin" valueType="num">
                                      <p:cBhvr>
                                        <p:cTn id="1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6"/>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ppt_x</p:attrName>
                                        </p:attrNameLst>
                                      </p:cBhvr>
                                      <p:tavLst>
                                        <p:tav tm="0">
                                          <p:val>
                                            <p:strVal val="#ppt_x-.2"/>
                                          </p:val>
                                        </p:tav>
                                        <p:tav tm="100000">
                                          <p:val>
                                            <p:strVal val="#ppt_x"/>
                                          </p:val>
                                        </p:tav>
                                      </p:tavLst>
                                    </p:anim>
                                    <p:anim calcmode="lin" valueType="num">
                                      <p:cBhvr>
                                        <p:cTn id="18"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3"/>
                                        </p:tgtEl>
                                      </p:cBhvr>
                                    </p:animEffect>
                                  </p:childTnLst>
                                </p:cTn>
                              </p:par>
                              <p:par>
                                <p:cTn id="20" presetID="29" presetClass="entr" presetSubtype="0"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ppt_x</p:attrName>
                                        </p:attrNameLst>
                                      </p:cBhvr>
                                      <p:tavLst>
                                        <p:tav tm="0">
                                          <p:val>
                                            <p:strVal val="#ppt_x-.2"/>
                                          </p:val>
                                        </p:tav>
                                        <p:tav tm="100000">
                                          <p:val>
                                            <p:strVal val="#ppt_x"/>
                                          </p:val>
                                        </p:tav>
                                      </p:tavLst>
                                    </p:anim>
                                    <p:anim calcmode="lin" valueType="num">
                                      <p:cBhvr>
                                        <p:cTn id="23"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24" dur="1000"/>
                                        <p:tgtEl>
                                          <p:spTgt spid="24"/>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1000" fill="hold"/>
                                        <p:tgtEl>
                                          <p:spTgt spid="30"/>
                                        </p:tgtEl>
                                        <p:attrNameLst>
                                          <p:attrName>ppt_x</p:attrName>
                                        </p:attrNameLst>
                                      </p:cBhvr>
                                      <p:tavLst>
                                        <p:tav tm="0">
                                          <p:val>
                                            <p:strVal val="#ppt_x-.2"/>
                                          </p:val>
                                        </p:tav>
                                        <p:tav tm="100000">
                                          <p:val>
                                            <p:strVal val="#ppt_x"/>
                                          </p:val>
                                        </p:tav>
                                      </p:tavLst>
                                    </p:anim>
                                    <p:anim calcmode="lin" valueType="num">
                                      <p:cBhvr>
                                        <p:cTn id="2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29" dur="1000"/>
                                        <p:tgtEl>
                                          <p:spTgt spid="30"/>
                                        </p:tgtEl>
                                      </p:cBhvr>
                                    </p:animEffect>
                                  </p:childTnLst>
                                </p:cTn>
                              </p:par>
                              <p:par>
                                <p:cTn id="30" presetID="29" presetClass="entr" presetSubtype="0" fill="hold"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1000" fill="hold"/>
                                        <p:tgtEl>
                                          <p:spTgt spid="31"/>
                                        </p:tgtEl>
                                        <p:attrNameLst>
                                          <p:attrName>ppt_x</p:attrName>
                                        </p:attrNameLst>
                                      </p:cBhvr>
                                      <p:tavLst>
                                        <p:tav tm="0">
                                          <p:val>
                                            <p:strVal val="#ppt_x-.2"/>
                                          </p:val>
                                        </p:tav>
                                        <p:tav tm="100000">
                                          <p:val>
                                            <p:strVal val="#ppt_x"/>
                                          </p:val>
                                        </p:tav>
                                      </p:tavLst>
                                    </p:anim>
                                    <p:anim calcmode="lin" valueType="num">
                                      <p:cBhvr>
                                        <p:cTn id="33"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34" dur="1000"/>
                                        <p:tgtEl>
                                          <p:spTgt spid="31"/>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p:cTn id="37" dur="1000" fill="hold"/>
                                        <p:tgtEl>
                                          <p:spTgt spid="37"/>
                                        </p:tgtEl>
                                        <p:attrNameLst>
                                          <p:attrName>ppt_x</p:attrName>
                                        </p:attrNameLst>
                                      </p:cBhvr>
                                      <p:tavLst>
                                        <p:tav tm="0">
                                          <p:val>
                                            <p:strVal val="#ppt_x-.2"/>
                                          </p:val>
                                        </p:tav>
                                        <p:tav tm="100000">
                                          <p:val>
                                            <p:strVal val="#ppt_x"/>
                                          </p:val>
                                        </p:tav>
                                      </p:tavLst>
                                    </p:anim>
                                    <p:anim calcmode="lin" valueType="num">
                                      <p:cBhvr>
                                        <p:cTn id="38"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39" dur="1000"/>
                                        <p:tgtEl>
                                          <p:spTgt spid="37"/>
                                        </p:tgtEl>
                                      </p:cBhvr>
                                    </p:animEffect>
                                  </p:childTnLst>
                                </p:cTn>
                              </p:par>
                              <p:par>
                                <p:cTn id="40" presetID="29" presetClass="entr" presetSubtype="0" fill="hold"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p:cTn id="42" dur="1000" fill="hold"/>
                                        <p:tgtEl>
                                          <p:spTgt spid="38"/>
                                        </p:tgtEl>
                                        <p:attrNameLst>
                                          <p:attrName>ppt_x</p:attrName>
                                        </p:attrNameLst>
                                      </p:cBhvr>
                                      <p:tavLst>
                                        <p:tav tm="0">
                                          <p:val>
                                            <p:strVal val="#ppt_x-.2"/>
                                          </p:val>
                                        </p:tav>
                                        <p:tav tm="100000">
                                          <p:val>
                                            <p:strVal val="#ppt_x"/>
                                          </p:val>
                                        </p:tav>
                                      </p:tavLst>
                                    </p:anim>
                                    <p:anim calcmode="lin" valueType="num">
                                      <p:cBhvr>
                                        <p:cTn id="43" dur="1000" fill="hold"/>
                                        <p:tgtEl>
                                          <p:spTgt spid="38"/>
                                        </p:tgtEl>
                                        <p:attrNameLst>
                                          <p:attrName>ppt_y</p:attrName>
                                        </p:attrNameLst>
                                      </p:cBhvr>
                                      <p:tavLst>
                                        <p:tav tm="0">
                                          <p:val>
                                            <p:strVal val="#ppt_y"/>
                                          </p:val>
                                        </p:tav>
                                        <p:tav tm="100000">
                                          <p:val>
                                            <p:strVal val="#ppt_y"/>
                                          </p:val>
                                        </p:tav>
                                      </p:tavLst>
                                    </p:anim>
                                    <p:animEffect transition="in" filter="wipe(right)" prLst="gradientSize: 0.1">
                                      <p:cBhvr>
                                        <p:cTn id="44" dur="1000"/>
                                        <p:tgtEl>
                                          <p:spTgt spid="38"/>
                                        </p:tgtEl>
                                      </p:cBhvr>
                                    </p:animEffect>
                                  </p:childTnLst>
                                </p:cTn>
                              </p:par>
                            </p:childTnLst>
                          </p:cTn>
                        </p:par>
                      </p:childTnLst>
                    </p:cTn>
                  </p:par>
                  <p:par>
                    <p:cTn id="45" fill="hold">
                      <p:stCondLst>
                        <p:cond delay="indefinite"/>
                      </p:stCondLst>
                      <p:childTnLst>
                        <p:par>
                          <p:cTn id="46" fill="hold">
                            <p:stCondLst>
                              <p:cond delay="0"/>
                            </p:stCondLst>
                            <p:childTnLst>
                              <p:par>
                                <p:cTn id="47" presetID="4" presetClass="entr" presetSubtype="16" fill="hold" grpId="0" nodeType="clickEffect">
                                  <p:stCondLst>
                                    <p:cond delay="0"/>
                                  </p:stCondLst>
                                  <p:childTnLst>
                                    <p:set>
                                      <p:cBhvr>
                                        <p:cTn id="48" dur="1" fill="hold">
                                          <p:stCondLst>
                                            <p:cond delay="0"/>
                                          </p:stCondLst>
                                        </p:cTn>
                                        <p:tgtEl>
                                          <p:spTgt spid="48"/>
                                        </p:tgtEl>
                                        <p:attrNameLst>
                                          <p:attrName>style.visibility</p:attrName>
                                        </p:attrNameLst>
                                      </p:cBhvr>
                                      <p:to>
                                        <p:strVal val="visible"/>
                                      </p:to>
                                    </p:set>
                                    <p:animEffect transition="in" filter="box(in)">
                                      <p:cBhvr>
                                        <p:cTn id="49" dur="500"/>
                                        <p:tgtEl>
                                          <p:spTgt spid="48"/>
                                        </p:tgtEl>
                                      </p:cBhvr>
                                    </p:animEffect>
                                  </p:childTnLst>
                                </p:cTn>
                              </p:par>
                            </p:childTnLst>
                          </p:cTn>
                        </p:par>
                        <p:par>
                          <p:cTn id="50" fill="hold">
                            <p:stCondLst>
                              <p:cond delay="500"/>
                            </p:stCondLst>
                            <p:childTnLst>
                              <p:par>
                                <p:cTn id="51" presetID="27" presetClass="entr" presetSubtype="0" fill="hold" grpId="0" nodeType="afterEffect">
                                  <p:stCondLst>
                                    <p:cond delay="0"/>
                                  </p:stCondLst>
                                  <p:iterate type="lt">
                                    <p:tmPct val="50000"/>
                                  </p:iterate>
                                  <p:childTnLst>
                                    <p:set>
                                      <p:cBhvr>
                                        <p:cTn id="52" dur="1" fill="hold">
                                          <p:stCondLst>
                                            <p:cond delay="0"/>
                                          </p:stCondLst>
                                        </p:cTn>
                                        <p:tgtEl>
                                          <p:spTgt spid="49"/>
                                        </p:tgtEl>
                                        <p:attrNameLst>
                                          <p:attrName>style.visibility</p:attrName>
                                        </p:attrNameLst>
                                      </p:cBhvr>
                                      <p:to>
                                        <p:strVal val="visible"/>
                                      </p:to>
                                    </p:set>
                                    <p:anim calcmode="discrete" valueType="clr">
                                      <p:cBhvr override="childStyle">
                                        <p:cTn id="53" dur="80"/>
                                        <p:tgtEl>
                                          <p:spTgt spid="49"/>
                                        </p:tgtEl>
                                        <p:attrNameLst>
                                          <p:attrName>style.color</p:attrName>
                                        </p:attrNameLst>
                                      </p:cBhvr>
                                      <p:tavLst>
                                        <p:tav tm="0">
                                          <p:val>
                                            <p:clrVal>
                                              <a:schemeClr val="accent2"/>
                                            </p:clrVal>
                                          </p:val>
                                        </p:tav>
                                        <p:tav tm="50000">
                                          <p:val>
                                            <p:clrVal>
                                              <a:schemeClr val="hlink"/>
                                            </p:clrVal>
                                          </p:val>
                                        </p:tav>
                                      </p:tavLst>
                                    </p:anim>
                                    <p:anim calcmode="discrete" valueType="clr">
                                      <p:cBhvr>
                                        <p:cTn id="54" dur="80"/>
                                        <p:tgtEl>
                                          <p:spTgt spid="49"/>
                                        </p:tgtEl>
                                        <p:attrNameLst>
                                          <p:attrName>fillcolor</p:attrName>
                                        </p:attrNameLst>
                                      </p:cBhvr>
                                      <p:tavLst>
                                        <p:tav tm="0">
                                          <p:val>
                                            <p:clrVal>
                                              <a:schemeClr val="accent2"/>
                                            </p:clrVal>
                                          </p:val>
                                        </p:tav>
                                        <p:tav tm="50000">
                                          <p:val>
                                            <p:clrVal>
                                              <a:schemeClr val="hlink"/>
                                            </p:clrVal>
                                          </p:val>
                                        </p:tav>
                                      </p:tavLst>
                                    </p:anim>
                                    <p:set>
                                      <p:cBhvr>
                                        <p:cTn id="55" dur="80"/>
                                        <p:tgtEl>
                                          <p:spTgt spid="49"/>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4" presetClass="entr" presetSubtype="16" fill="hold" grpId="0" nodeType="click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box(in)">
                                      <p:cBhvr>
                                        <p:cTn id="60" dur="500"/>
                                        <p:tgtEl>
                                          <p:spTgt spid="50"/>
                                        </p:tgtEl>
                                      </p:cBhvr>
                                    </p:animEffect>
                                  </p:childTnLst>
                                </p:cTn>
                              </p:par>
                            </p:childTnLst>
                          </p:cTn>
                        </p:par>
                        <p:par>
                          <p:cTn id="61" fill="hold">
                            <p:stCondLst>
                              <p:cond delay="500"/>
                            </p:stCondLst>
                            <p:childTnLst>
                              <p:par>
                                <p:cTn id="62" presetID="27" presetClass="entr" presetSubtype="0" fill="hold" grpId="0" nodeType="afterEffect">
                                  <p:stCondLst>
                                    <p:cond delay="0"/>
                                  </p:stCondLst>
                                  <p:iterate type="lt">
                                    <p:tmPct val="50000"/>
                                  </p:iterate>
                                  <p:childTnLst>
                                    <p:set>
                                      <p:cBhvr>
                                        <p:cTn id="63" dur="1" fill="hold">
                                          <p:stCondLst>
                                            <p:cond delay="0"/>
                                          </p:stCondLst>
                                        </p:cTn>
                                        <p:tgtEl>
                                          <p:spTgt spid="51"/>
                                        </p:tgtEl>
                                        <p:attrNameLst>
                                          <p:attrName>style.visibility</p:attrName>
                                        </p:attrNameLst>
                                      </p:cBhvr>
                                      <p:to>
                                        <p:strVal val="visible"/>
                                      </p:to>
                                    </p:set>
                                    <p:anim calcmode="discrete" valueType="clr">
                                      <p:cBhvr override="childStyle">
                                        <p:cTn id="64"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65" dur="80"/>
                                        <p:tgtEl>
                                          <p:spTgt spid="51"/>
                                        </p:tgtEl>
                                        <p:attrNameLst>
                                          <p:attrName>fillcolor</p:attrName>
                                        </p:attrNameLst>
                                      </p:cBhvr>
                                      <p:tavLst>
                                        <p:tav tm="0">
                                          <p:val>
                                            <p:clrVal>
                                              <a:schemeClr val="accent2"/>
                                            </p:clrVal>
                                          </p:val>
                                        </p:tav>
                                        <p:tav tm="50000">
                                          <p:val>
                                            <p:clrVal>
                                              <a:schemeClr val="hlink"/>
                                            </p:clrVal>
                                          </p:val>
                                        </p:tav>
                                      </p:tavLst>
                                    </p:anim>
                                    <p:set>
                                      <p:cBhvr>
                                        <p:cTn id="66" dur="80"/>
                                        <p:tgtEl>
                                          <p:spTgt spid="51"/>
                                        </p:tgtEl>
                                        <p:attrNameLst>
                                          <p:attrName>fill.type</p:attrName>
                                        </p:attrNameLst>
                                      </p:cBhvr>
                                      <p:to>
                                        <p:strVal val="solid"/>
                                      </p:to>
                                    </p:se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box(in)">
                                      <p:cBhvr>
                                        <p:cTn id="71" dur="500"/>
                                        <p:tgtEl>
                                          <p:spTgt spid="52"/>
                                        </p:tgtEl>
                                      </p:cBhvr>
                                    </p:animEffect>
                                  </p:childTnLst>
                                </p:cTn>
                              </p:par>
                            </p:childTnLst>
                          </p:cTn>
                        </p:par>
                        <p:par>
                          <p:cTn id="72" fill="hold">
                            <p:stCondLst>
                              <p:cond delay="500"/>
                            </p:stCondLst>
                            <p:childTnLst>
                              <p:par>
                                <p:cTn id="73" presetID="27" presetClass="entr" presetSubtype="0" fill="hold" grpId="0" nodeType="afterEffect">
                                  <p:stCondLst>
                                    <p:cond delay="0"/>
                                  </p:stCondLst>
                                  <p:iterate type="lt">
                                    <p:tmPct val="50000"/>
                                  </p:iterate>
                                  <p:childTnLst>
                                    <p:set>
                                      <p:cBhvr>
                                        <p:cTn id="74" dur="1" fill="hold">
                                          <p:stCondLst>
                                            <p:cond delay="0"/>
                                          </p:stCondLst>
                                        </p:cTn>
                                        <p:tgtEl>
                                          <p:spTgt spid="53"/>
                                        </p:tgtEl>
                                        <p:attrNameLst>
                                          <p:attrName>style.visibility</p:attrName>
                                        </p:attrNameLst>
                                      </p:cBhvr>
                                      <p:to>
                                        <p:strVal val="visible"/>
                                      </p:to>
                                    </p:set>
                                    <p:anim calcmode="discrete" valueType="clr">
                                      <p:cBhvr override="childStyle">
                                        <p:cTn id="75" dur="80"/>
                                        <p:tgtEl>
                                          <p:spTgt spid="53"/>
                                        </p:tgtEl>
                                        <p:attrNameLst>
                                          <p:attrName>style.color</p:attrName>
                                        </p:attrNameLst>
                                      </p:cBhvr>
                                      <p:tavLst>
                                        <p:tav tm="0">
                                          <p:val>
                                            <p:clrVal>
                                              <a:schemeClr val="accent2"/>
                                            </p:clrVal>
                                          </p:val>
                                        </p:tav>
                                        <p:tav tm="50000">
                                          <p:val>
                                            <p:clrVal>
                                              <a:schemeClr val="hlink"/>
                                            </p:clrVal>
                                          </p:val>
                                        </p:tav>
                                      </p:tavLst>
                                    </p:anim>
                                    <p:anim calcmode="discrete" valueType="clr">
                                      <p:cBhvr>
                                        <p:cTn id="76" dur="80"/>
                                        <p:tgtEl>
                                          <p:spTgt spid="53"/>
                                        </p:tgtEl>
                                        <p:attrNameLst>
                                          <p:attrName>fillcolor</p:attrName>
                                        </p:attrNameLst>
                                      </p:cBhvr>
                                      <p:tavLst>
                                        <p:tav tm="0">
                                          <p:val>
                                            <p:clrVal>
                                              <a:schemeClr val="accent2"/>
                                            </p:clrVal>
                                          </p:val>
                                        </p:tav>
                                        <p:tav tm="50000">
                                          <p:val>
                                            <p:clrVal>
                                              <a:schemeClr val="hlink"/>
                                            </p:clrVal>
                                          </p:val>
                                        </p:tav>
                                      </p:tavLst>
                                    </p:anim>
                                    <p:set>
                                      <p:cBhvr>
                                        <p:cTn id="77" dur="80"/>
                                        <p:tgtEl>
                                          <p:spTgt spid="53"/>
                                        </p:tgtEl>
                                        <p:attrNameLst>
                                          <p:attrName>fill.type</p:attrName>
                                        </p:attrNameLst>
                                      </p:cBhvr>
                                      <p:to>
                                        <p:strVal val="solid"/>
                                      </p:to>
                                    </p:set>
                                  </p:childTnLst>
                                </p:cTn>
                              </p:par>
                              <p:par>
                                <p:cTn id="78" presetID="29" presetClass="entr" presetSubtype="0" fill="hold" grpId="0" nodeType="withEffect">
                                  <p:stCondLst>
                                    <p:cond delay="0"/>
                                  </p:stCondLst>
                                  <p:childTnLst>
                                    <p:set>
                                      <p:cBhvr>
                                        <p:cTn id="79" dur="1" fill="hold">
                                          <p:stCondLst>
                                            <p:cond delay="0"/>
                                          </p:stCondLst>
                                        </p:cTn>
                                        <p:tgtEl>
                                          <p:spTgt spid="56"/>
                                        </p:tgtEl>
                                        <p:attrNameLst>
                                          <p:attrName>style.visibility</p:attrName>
                                        </p:attrNameLst>
                                      </p:cBhvr>
                                      <p:to>
                                        <p:strVal val="visible"/>
                                      </p:to>
                                    </p:set>
                                    <p:anim calcmode="lin" valueType="num">
                                      <p:cBhvr>
                                        <p:cTn id="80" dur="1000" fill="hold"/>
                                        <p:tgtEl>
                                          <p:spTgt spid="56"/>
                                        </p:tgtEl>
                                        <p:attrNameLst>
                                          <p:attrName>ppt_x</p:attrName>
                                        </p:attrNameLst>
                                      </p:cBhvr>
                                      <p:tavLst>
                                        <p:tav tm="0">
                                          <p:val>
                                            <p:strVal val="#ppt_x-.2"/>
                                          </p:val>
                                        </p:tav>
                                        <p:tav tm="100000">
                                          <p:val>
                                            <p:strVal val="#ppt_x"/>
                                          </p:val>
                                        </p:tav>
                                      </p:tavLst>
                                    </p:anim>
                                    <p:anim calcmode="lin" valueType="num">
                                      <p:cBhvr>
                                        <p:cTn id="81" dur="1000" fill="hold"/>
                                        <p:tgtEl>
                                          <p:spTgt spid="56"/>
                                        </p:tgtEl>
                                        <p:attrNameLst>
                                          <p:attrName>ppt_y</p:attrName>
                                        </p:attrNameLst>
                                      </p:cBhvr>
                                      <p:tavLst>
                                        <p:tav tm="0">
                                          <p:val>
                                            <p:strVal val="#ppt_y"/>
                                          </p:val>
                                        </p:tav>
                                        <p:tav tm="100000">
                                          <p:val>
                                            <p:strVal val="#ppt_y"/>
                                          </p:val>
                                        </p:tav>
                                      </p:tavLst>
                                    </p:anim>
                                    <p:animEffect transition="in" filter="wipe(right)" prLst="gradientSize: 0.1">
                                      <p:cBhvr>
                                        <p:cTn id="82" dur="1000"/>
                                        <p:tgtEl>
                                          <p:spTgt spid="56"/>
                                        </p:tgtEl>
                                      </p:cBhvr>
                                    </p:animEffect>
                                  </p:childTnLst>
                                </p:cTn>
                              </p:par>
                              <p:par>
                                <p:cTn id="83" presetID="29" presetClass="entr" presetSubtype="0" fill="hold" grpId="0" nodeType="withEffect">
                                  <p:stCondLst>
                                    <p:cond delay="0"/>
                                  </p:stCondLst>
                                  <p:childTnLst>
                                    <p:set>
                                      <p:cBhvr>
                                        <p:cTn id="84" dur="1" fill="hold">
                                          <p:stCondLst>
                                            <p:cond delay="0"/>
                                          </p:stCondLst>
                                        </p:cTn>
                                        <p:tgtEl>
                                          <p:spTgt spid="55"/>
                                        </p:tgtEl>
                                        <p:attrNameLst>
                                          <p:attrName>style.visibility</p:attrName>
                                        </p:attrNameLst>
                                      </p:cBhvr>
                                      <p:to>
                                        <p:strVal val="visible"/>
                                      </p:to>
                                    </p:set>
                                    <p:anim calcmode="lin" valueType="num">
                                      <p:cBhvr>
                                        <p:cTn id="85" dur="1000" fill="hold"/>
                                        <p:tgtEl>
                                          <p:spTgt spid="55"/>
                                        </p:tgtEl>
                                        <p:attrNameLst>
                                          <p:attrName>ppt_x</p:attrName>
                                        </p:attrNameLst>
                                      </p:cBhvr>
                                      <p:tavLst>
                                        <p:tav tm="0">
                                          <p:val>
                                            <p:strVal val="#ppt_x-.2"/>
                                          </p:val>
                                        </p:tav>
                                        <p:tav tm="100000">
                                          <p:val>
                                            <p:strVal val="#ppt_x"/>
                                          </p:val>
                                        </p:tav>
                                      </p:tavLst>
                                    </p:anim>
                                    <p:anim calcmode="lin" valueType="num">
                                      <p:cBhvr>
                                        <p:cTn id="86" dur="10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87" dur="1000"/>
                                        <p:tgtEl>
                                          <p:spTgt spid="55"/>
                                        </p:tgtEl>
                                      </p:cBhvr>
                                    </p:animEffect>
                                  </p:childTnLst>
                                </p:cTn>
                              </p:par>
                              <p:par>
                                <p:cTn id="88" presetID="29" presetClass="entr" presetSubtype="0"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1000" fill="hold"/>
                                        <p:tgtEl>
                                          <p:spTgt spid="54"/>
                                        </p:tgtEl>
                                        <p:attrNameLst>
                                          <p:attrName>ppt_x</p:attrName>
                                        </p:attrNameLst>
                                      </p:cBhvr>
                                      <p:tavLst>
                                        <p:tav tm="0">
                                          <p:val>
                                            <p:strVal val="#ppt_x-.2"/>
                                          </p:val>
                                        </p:tav>
                                        <p:tav tm="100000">
                                          <p:val>
                                            <p:strVal val="#ppt_x"/>
                                          </p:val>
                                        </p:tav>
                                      </p:tavLst>
                                    </p:anim>
                                    <p:anim calcmode="lin" valueType="num">
                                      <p:cBhvr>
                                        <p:cTn id="91"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92" dur="1000"/>
                                        <p:tgtEl>
                                          <p:spTgt spid="54"/>
                                        </p:tgtEl>
                                      </p:cBhvr>
                                    </p:animEffect>
                                  </p:childTnLst>
                                </p:cTn>
                              </p:par>
                            </p:childTnLst>
                          </p:cTn>
                        </p:par>
                        <p:par>
                          <p:cTn id="93" fill="hold">
                            <p:stCondLst>
                              <p:cond delay="1940"/>
                            </p:stCondLst>
                            <p:childTnLst>
                              <p:par>
                                <p:cTn id="94" presetID="27" presetClass="entr" presetSubtype="0" fill="hold" grpId="0" nodeType="afterEffect">
                                  <p:stCondLst>
                                    <p:cond delay="0"/>
                                  </p:stCondLst>
                                  <p:iterate type="lt">
                                    <p:tmPct val="50000"/>
                                  </p:iterate>
                                  <p:childTnLst>
                                    <p:set>
                                      <p:cBhvr>
                                        <p:cTn id="95" dur="1" fill="hold">
                                          <p:stCondLst>
                                            <p:cond delay="0"/>
                                          </p:stCondLst>
                                        </p:cTn>
                                        <p:tgtEl>
                                          <p:spTgt spid="57"/>
                                        </p:tgtEl>
                                        <p:attrNameLst>
                                          <p:attrName>style.visibility</p:attrName>
                                        </p:attrNameLst>
                                      </p:cBhvr>
                                      <p:to>
                                        <p:strVal val="visible"/>
                                      </p:to>
                                    </p:set>
                                    <p:anim calcmode="discrete" valueType="clr">
                                      <p:cBhvr override="childStyle">
                                        <p:cTn id="96" dur="80"/>
                                        <p:tgtEl>
                                          <p:spTgt spid="57"/>
                                        </p:tgtEl>
                                        <p:attrNameLst>
                                          <p:attrName>style.color</p:attrName>
                                        </p:attrNameLst>
                                      </p:cBhvr>
                                      <p:tavLst>
                                        <p:tav tm="0">
                                          <p:val>
                                            <p:clrVal>
                                              <a:schemeClr val="accent2"/>
                                            </p:clrVal>
                                          </p:val>
                                        </p:tav>
                                        <p:tav tm="50000">
                                          <p:val>
                                            <p:clrVal>
                                              <a:schemeClr val="hlink"/>
                                            </p:clrVal>
                                          </p:val>
                                        </p:tav>
                                      </p:tavLst>
                                    </p:anim>
                                    <p:anim calcmode="discrete" valueType="clr">
                                      <p:cBhvr>
                                        <p:cTn id="97" dur="80"/>
                                        <p:tgtEl>
                                          <p:spTgt spid="57"/>
                                        </p:tgtEl>
                                        <p:attrNameLst>
                                          <p:attrName>fillcolor</p:attrName>
                                        </p:attrNameLst>
                                      </p:cBhvr>
                                      <p:tavLst>
                                        <p:tav tm="0">
                                          <p:val>
                                            <p:clrVal>
                                              <a:schemeClr val="accent2"/>
                                            </p:clrVal>
                                          </p:val>
                                        </p:tav>
                                        <p:tav tm="50000">
                                          <p:val>
                                            <p:clrVal>
                                              <a:schemeClr val="hlink"/>
                                            </p:clrVal>
                                          </p:val>
                                        </p:tav>
                                      </p:tavLst>
                                    </p:anim>
                                    <p:set>
                                      <p:cBhvr>
                                        <p:cTn id="98" dur="80"/>
                                        <p:tgtEl>
                                          <p:spTgt spid="57"/>
                                        </p:tgtEl>
                                        <p:attrNameLst>
                                          <p:attrName>fill.type</p:attrName>
                                        </p:attrNameLst>
                                      </p:cBhvr>
                                      <p:to>
                                        <p:strVal val="solid"/>
                                      </p:to>
                                    </p:set>
                                  </p:childTnLst>
                                </p:cTn>
                              </p:par>
                              <p:par>
                                <p:cTn id="99" presetID="29" presetClass="entr" presetSubtype="0"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1000" fill="hold"/>
                                        <p:tgtEl>
                                          <p:spTgt spid="58"/>
                                        </p:tgtEl>
                                        <p:attrNameLst>
                                          <p:attrName>ppt_x</p:attrName>
                                        </p:attrNameLst>
                                      </p:cBhvr>
                                      <p:tavLst>
                                        <p:tav tm="0">
                                          <p:val>
                                            <p:strVal val="#ppt_x-.2"/>
                                          </p:val>
                                        </p:tav>
                                        <p:tav tm="100000">
                                          <p:val>
                                            <p:strVal val="#ppt_x"/>
                                          </p:val>
                                        </p:tav>
                                      </p:tavLst>
                                    </p:anim>
                                    <p:anim calcmode="lin" valueType="num">
                                      <p:cBhvr>
                                        <p:cTn id="102" dur="1000" fill="hold"/>
                                        <p:tgtEl>
                                          <p:spTgt spid="58"/>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30" grpId="0"/>
      <p:bldP spid="37" grpId="0"/>
      <p:bldP spid="48" grpId="0" animBg="1"/>
      <p:bldP spid="49" grpId="0"/>
      <p:bldP spid="50" grpId="0" animBg="1"/>
      <p:bldP spid="51" grpId="0"/>
      <p:bldP spid="52" grpId="0" animBg="1"/>
      <p:bldP spid="53" grpId="0"/>
      <p:bldP spid="54" grpId="0"/>
      <p:bldP spid="55" grpId="0"/>
      <p:bldP spid="56" grpId="0"/>
      <p:bldP spid="57" grpId="0"/>
      <p:bldP spid="5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21671" y="834534"/>
            <a:ext cx="8763000" cy="3416320"/>
          </a:xfrm>
          <a:prstGeom prst="rect">
            <a:avLst/>
          </a:prstGeom>
          <a:noFill/>
          <a:ln w="9525">
            <a:solidFill>
              <a:srgbClr val="0000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t>3/ </a:t>
            </a:r>
            <a:r>
              <a:rPr lang="vi-VN" sz="2400"/>
              <a:t>Lập phương trình hoá học của phản ứng magnesium (Mg) tác dụng với oxygen (O</a:t>
            </a:r>
            <a:r>
              <a:rPr lang="vi-VN" sz="2400" baseline="-25000"/>
              <a:t>2</a:t>
            </a:r>
            <a:r>
              <a:rPr lang="vi-VN" sz="2400"/>
              <a:t>) tạo thành magnesium oxide (MgO</a:t>
            </a:r>
            <a:r>
              <a:rPr lang="vi-VN" sz="2400" smtClean="0"/>
              <a:t>).</a:t>
            </a:r>
            <a:endParaRPr lang="en-US" sz="2400" smtClean="0"/>
          </a:p>
          <a:p>
            <a:endParaRPr lang="en-US" sz="2400"/>
          </a:p>
          <a:p>
            <a:endParaRPr lang="en-US" sz="2400"/>
          </a:p>
          <a:p>
            <a:r>
              <a:rPr lang="en-US" sz="2400"/>
              <a:t>4/ </a:t>
            </a:r>
            <a:r>
              <a:rPr lang="vi-VN" sz="2400"/>
              <a:t>Lập phương trình hoá học của phản ứng khi cho dung dịch sodium carbonate (Na</a:t>
            </a:r>
            <a:r>
              <a:rPr lang="vi-VN" sz="2400" baseline="-25000"/>
              <a:t>2</a:t>
            </a:r>
            <a:r>
              <a:rPr lang="vi-VN" sz="2400"/>
              <a:t>CO</a:t>
            </a:r>
            <a:r>
              <a:rPr lang="vi-VN" sz="2400" baseline="-25000"/>
              <a:t>3</a:t>
            </a:r>
            <a:r>
              <a:rPr lang="vi-VN" sz="2400"/>
              <a:t>) tác dụng với dung dịch calcium hydroxide (Ca(OH)</a:t>
            </a:r>
            <a:r>
              <a:rPr lang="vi-VN" sz="2400" baseline="-25000"/>
              <a:t>2</a:t>
            </a:r>
            <a:r>
              <a:rPr lang="vi-VN" sz="2400"/>
              <a:t>) tạo thành calcium carbonate (CaCO</a:t>
            </a:r>
            <a:r>
              <a:rPr lang="vi-VN" sz="2400" baseline="-25000"/>
              <a:t>3</a:t>
            </a:r>
            <a:r>
              <a:rPr lang="vi-VN" sz="2400"/>
              <a:t>) không tan (kết tủa) và sodium hydroxide (NaOH).</a:t>
            </a:r>
            <a:endParaRPr lang="en-US" sz="2400">
              <a:solidFill>
                <a:srgbClr val="1E1C11"/>
              </a:solidFill>
              <a:latin typeface="Times New Roman" pitchFamily="18" charset="0"/>
              <a:cs typeface="Times New Roman" pitchFamily="18" charset="0"/>
            </a:endParaRPr>
          </a:p>
        </p:txBody>
      </p:sp>
      <p:grpSp>
        <p:nvGrpSpPr>
          <p:cNvPr id="7" name="Group 4"/>
          <p:cNvGrpSpPr>
            <a:grpSpLocks/>
          </p:cNvGrpSpPr>
          <p:nvPr/>
        </p:nvGrpSpPr>
        <p:grpSpPr bwMode="auto">
          <a:xfrm>
            <a:off x="2320634" y="120363"/>
            <a:ext cx="4565073" cy="522685"/>
            <a:chOff x="0" y="0"/>
            <a:chExt cx="9512334" cy="1473273"/>
          </a:xfrm>
        </p:grpSpPr>
        <p:grpSp>
          <p:nvGrpSpPr>
            <p:cNvPr id="8" name="Group 5"/>
            <p:cNvGrpSpPr>
              <a:grpSpLocks/>
            </p:cNvGrpSpPr>
            <p:nvPr/>
          </p:nvGrpSpPr>
          <p:grpSpPr bwMode="auto">
            <a:xfrm>
              <a:off x="0" y="0"/>
              <a:ext cx="9512334" cy="1473273"/>
              <a:chOff x="0" y="0"/>
              <a:chExt cx="21226740" cy="3287604"/>
            </a:xfrm>
          </p:grpSpPr>
          <p:sp>
            <p:nvSpPr>
              <p:cNvPr id="10"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9"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3</a:t>
              </a:r>
              <a:endParaRPr lang="vi-VN" altLang="en-US" sz="2000" b="1">
                <a:cs typeface="Times New Roman" panose="02020603050405020304" pitchFamily="18" charset="0"/>
              </a:endParaRPr>
            </a:p>
          </p:txBody>
        </p:sp>
      </p:grpSp>
    </p:spTree>
    <p:extLst>
      <p:ext uri="{BB962C8B-B14F-4D97-AF65-F5344CB8AC3E}">
        <p14:creationId xmlns:p14="http://schemas.microsoft.com/office/powerpoint/2010/main" val="2049986338"/>
      </p:ext>
    </p:extLst>
  </p:cSld>
  <p:clrMapOvr>
    <a:masterClrMapping/>
  </p:clrMapOvr>
  <p:transition spd="slow">
    <p:push dir="u"/>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96875" y="279400"/>
            <a:ext cx="8594725" cy="4864100"/>
          </a:xfrm>
          <a:prstGeom prst="rect">
            <a:avLst/>
          </a:prstGeom>
          <a:noFill/>
          <a:ln>
            <a:noFill/>
          </a:ln>
          <a:effectLst/>
          <a:extLst/>
        </p:spPr>
        <p:txBody>
          <a:bodyPr/>
          <a:lstStyle/>
          <a:p>
            <a:r>
              <a:rPr lang="vi-VN" sz="2400"/>
              <a:t>Lập phương trình hoá học của phản ứng magnesium (Mg) tác dụng với oxygen (O</a:t>
            </a:r>
            <a:r>
              <a:rPr lang="vi-VN" sz="2400" baseline="-25000"/>
              <a:t>2</a:t>
            </a:r>
            <a:r>
              <a:rPr lang="vi-VN" sz="2400"/>
              <a:t>) tạo thành magnesium oxide (MgO).</a:t>
            </a:r>
            <a:endParaRPr lang="en-US" sz="2400"/>
          </a:p>
          <a:p>
            <a:pPr marL="342900" indent="-342900" eaLnBrk="1" hangingPunct="1">
              <a:lnSpc>
                <a:spcPct val="90000"/>
              </a:lnSpc>
              <a:spcBef>
                <a:spcPct val="20000"/>
              </a:spcBef>
              <a:defRPr/>
            </a:pPr>
            <a:r>
              <a:rPr lang="en-US" altLang="en-US" sz="2400" smtClean="0">
                <a:latin typeface="Arial" charset="0"/>
                <a:cs typeface="Arial" charset="0"/>
              </a:rPr>
              <a:t>                               </a:t>
            </a:r>
            <a:r>
              <a:rPr lang="en-US" altLang="en-US" sz="2400" b="1" u="sng">
                <a:solidFill>
                  <a:srgbClr val="FF0000"/>
                </a:solidFill>
                <a:latin typeface="Arial" charset="0"/>
                <a:cs typeface="Arial" charset="0"/>
              </a:rPr>
              <a:t>Giải</a:t>
            </a:r>
            <a:r>
              <a:rPr lang="en-US" altLang="en-US" sz="2400" b="1">
                <a:solidFill>
                  <a:srgbClr val="FF0000"/>
                </a:solidFill>
                <a:latin typeface="Arial" charset="0"/>
                <a:cs typeface="Arial" charset="0"/>
              </a:rPr>
              <a:t> </a:t>
            </a:r>
          </a:p>
          <a:p>
            <a:pPr marL="342900" indent="-342900" eaLnBrk="1" hangingPunct="1">
              <a:lnSpc>
                <a:spcPct val="90000"/>
              </a:lnSpc>
              <a:spcBef>
                <a:spcPct val="20000"/>
              </a:spcBef>
              <a:defRPr/>
            </a:pPr>
            <a:r>
              <a:rPr lang="en-US" altLang="en-US" sz="2400" i="1" u="sng" smtClean="0">
                <a:latin typeface="Arial" charset="0"/>
                <a:cs typeface="Arial" charset="0"/>
                <a:sym typeface="Wingdings" pitchFamily="2" charset="2"/>
              </a:rPr>
              <a:t>Bước 1,2:</a:t>
            </a:r>
            <a:r>
              <a:rPr lang="en-US" altLang="en-US" sz="2400" i="1" smtClean="0">
                <a:latin typeface="Arial" charset="0"/>
                <a:cs typeface="Arial" charset="0"/>
                <a:sym typeface="Wingdings" pitchFamily="2" charset="2"/>
              </a:rPr>
              <a:t> </a:t>
            </a:r>
            <a:r>
              <a:rPr lang="en-US" altLang="en-US" sz="2400" i="1">
                <a:latin typeface="Arial" charset="0"/>
                <a:cs typeface="Arial" charset="0"/>
                <a:sym typeface="Wingdings" pitchFamily="2" charset="2"/>
              </a:rPr>
              <a:t>Viết sơ đồ phản ứng:</a:t>
            </a:r>
          </a:p>
          <a:p>
            <a:pPr marL="342900" indent="-342900" eaLnBrk="1" hangingPunct="1">
              <a:lnSpc>
                <a:spcPct val="90000"/>
              </a:lnSpc>
              <a:spcBef>
                <a:spcPct val="20000"/>
              </a:spcBef>
              <a:defRPr/>
            </a:pPr>
            <a:r>
              <a:rPr lang="en-US" altLang="en-US" sz="2400">
                <a:latin typeface="Arial" charset="0"/>
                <a:cs typeface="Arial" charset="0"/>
                <a:sym typeface="Wingdings" pitchFamily="2" charset="2"/>
              </a:rPr>
              <a:t>		</a:t>
            </a:r>
            <a:endParaRPr lang="en-US" altLang="en-US" sz="2400">
              <a:latin typeface="Arial" charset="0"/>
              <a:cs typeface="Arial" charset="0"/>
            </a:endParaRPr>
          </a:p>
          <a:p>
            <a:pPr marL="342900" indent="-342900" eaLnBrk="1" hangingPunct="1">
              <a:lnSpc>
                <a:spcPct val="90000"/>
              </a:lnSpc>
              <a:spcBef>
                <a:spcPct val="20000"/>
              </a:spcBef>
              <a:defRPr/>
            </a:pPr>
            <a:r>
              <a:rPr lang="en-US" altLang="en-US" sz="2400" u="sng" smtClean="0">
                <a:latin typeface="Arial" charset="0"/>
                <a:cs typeface="Arial" charset="0"/>
              </a:rPr>
              <a:t>Số NT</a:t>
            </a:r>
            <a:r>
              <a:rPr lang="en-US" altLang="en-US" sz="2400" smtClean="0">
                <a:latin typeface="Arial" charset="0"/>
                <a:cs typeface="Arial" charset="0"/>
              </a:rPr>
              <a:t>:  2             1                    1   1      </a:t>
            </a:r>
            <a:endParaRPr lang="en-US" altLang="en-US" sz="2400">
              <a:latin typeface="Arial" charset="0"/>
              <a:cs typeface="Arial" charset="0"/>
            </a:endParaRPr>
          </a:p>
          <a:p>
            <a:pPr marL="342900" indent="-342900" eaLnBrk="1" hangingPunct="1">
              <a:lnSpc>
                <a:spcPct val="90000"/>
              </a:lnSpc>
              <a:spcBef>
                <a:spcPct val="20000"/>
              </a:spcBef>
              <a:defRPr/>
            </a:pPr>
            <a:r>
              <a:rPr lang="en-US" altLang="en-US" sz="2400" i="1" u="sng">
                <a:latin typeface="Arial" charset="0"/>
                <a:cs typeface="Arial" charset="0"/>
              </a:rPr>
              <a:t>Bước 2:</a:t>
            </a:r>
            <a:r>
              <a:rPr lang="en-US" altLang="en-US" sz="2400" i="1">
                <a:latin typeface="Arial" charset="0"/>
                <a:cs typeface="Arial" charset="0"/>
              </a:rPr>
              <a:t> Cân bằng số nguyên tử mỗi nguyên tố:</a:t>
            </a:r>
          </a:p>
          <a:p>
            <a:pPr marL="342900" indent="-342900" eaLnBrk="1" hangingPunct="1">
              <a:lnSpc>
                <a:spcPct val="90000"/>
              </a:lnSpc>
              <a:spcBef>
                <a:spcPct val="20000"/>
              </a:spcBef>
              <a:defRPr/>
            </a:pPr>
            <a:r>
              <a:rPr lang="en-US" altLang="en-US" sz="2400">
                <a:latin typeface="Arial" charset="0"/>
                <a:cs typeface="Arial" charset="0"/>
              </a:rPr>
              <a:t>	 	</a:t>
            </a:r>
            <a:endParaRPr lang="en-US" altLang="en-US" sz="2400" baseline="30000">
              <a:latin typeface="Arial" charset="0"/>
              <a:cs typeface="Arial" charset="0"/>
            </a:endParaRPr>
          </a:p>
          <a:p>
            <a:pPr marL="342900" indent="-342900" eaLnBrk="1" hangingPunct="1">
              <a:lnSpc>
                <a:spcPct val="90000"/>
              </a:lnSpc>
              <a:spcBef>
                <a:spcPct val="20000"/>
              </a:spcBef>
              <a:defRPr/>
            </a:pPr>
            <a:r>
              <a:rPr lang="en-US" altLang="en-US" sz="2400" baseline="30000">
                <a:latin typeface="Arial" charset="0"/>
                <a:cs typeface="Arial" charset="0"/>
              </a:rPr>
              <a:t>	 				    </a:t>
            </a:r>
            <a:r>
              <a:rPr lang="en-US" altLang="en-US" sz="2400" baseline="30000">
                <a:solidFill>
                  <a:srgbClr val="FF9900"/>
                </a:solidFill>
                <a:latin typeface="Arial" charset="0"/>
                <a:cs typeface="Arial" charset="0"/>
              </a:rPr>
              <a:t> </a:t>
            </a:r>
            <a:r>
              <a:rPr lang="en-US" altLang="en-US" sz="2400" baseline="30000">
                <a:latin typeface="Arial" charset="0"/>
                <a:cs typeface="Arial" charset="0"/>
              </a:rPr>
              <a:t> </a:t>
            </a:r>
          </a:p>
          <a:p>
            <a:pPr marL="342900" indent="-342900" eaLnBrk="1" hangingPunct="1">
              <a:lnSpc>
                <a:spcPct val="90000"/>
              </a:lnSpc>
              <a:spcBef>
                <a:spcPct val="20000"/>
              </a:spcBef>
              <a:defRPr/>
            </a:pPr>
            <a:r>
              <a:rPr lang="en-US" altLang="en-US" sz="2400" i="1" u="sng">
                <a:latin typeface="Arial" charset="0"/>
                <a:cs typeface="Arial" charset="0"/>
              </a:rPr>
              <a:t>Bước 3:</a:t>
            </a:r>
            <a:r>
              <a:rPr lang="en-US" altLang="en-US" sz="2400" i="1">
                <a:latin typeface="Arial" charset="0"/>
                <a:cs typeface="Arial" charset="0"/>
              </a:rPr>
              <a:t> Viết phương trình hóa học:</a:t>
            </a:r>
          </a:p>
          <a:p>
            <a:pPr marL="342900" indent="-342900" eaLnBrk="1" hangingPunct="1">
              <a:lnSpc>
                <a:spcPct val="90000"/>
              </a:lnSpc>
              <a:spcBef>
                <a:spcPct val="20000"/>
              </a:spcBef>
              <a:defRPr/>
            </a:pPr>
            <a:r>
              <a:rPr lang="en-US" altLang="en-US" sz="2400">
                <a:latin typeface="Arial" charset="0"/>
                <a:cs typeface="Arial" charset="0"/>
              </a:rPr>
              <a:t>	 	   </a:t>
            </a:r>
            <a:r>
              <a:rPr lang="en-US" altLang="en-US" sz="3200">
                <a:solidFill>
                  <a:srgbClr val="FF0000"/>
                </a:solidFill>
                <a:latin typeface="Arial" charset="0"/>
                <a:cs typeface="Arial" charset="0"/>
              </a:rPr>
              <a:t>2</a:t>
            </a:r>
            <a:r>
              <a:rPr lang="en-US" altLang="en-US" sz="3200" smtClean="0">
                <a:effectLst>
                  <a:outerShdw blurRad="38100" dist="38100" dir="2700000" algn="tl">
                    <a:srgbClr val="C0C0C0"/>
                  </a:outerShdw>
                </a:effectLst>
                <a:latin typeface="Arial" charset="0"/>
                <a:cs typeface="Arial" charset="0"/>
                <a:sym typeface="Wingdings" pitchFamily="2" charset="2"/>
              </a:rPr>
              <a:t>Fe</a:t>
            </a:r>
            <a:r>
              <a:rPr lang="en-US" altLang="en-US" sz="3200" smtClean="0">
                <a:latin typeface="Arial" charset="0"/>
                <a:cs typeface="Arial" charset="0"/>
                <a:sym typeface="Wingdings" pitchFamily="2" charset="2"/>
              </a:rPr>
              <a:t>   </a:t>
            </a:r>
            <a:r>
              <a:rPr lang="en-US" altLang="en-US" sz="3200">
                <a:latin typeface="Arial" charset="0"/>
                <a:cs typeface="Arial" charset="0"/>
                <a:sym typeface="Wingdings" pitchFamily="2" charset="2"/>
              </a:rPr>
              <a:t>+   </a:t>
            </a:r>
            <a:r>
              <a:rPr lang="en-US" altLang="en-US" sz="3200" smtClean="0">
                <a:effectLst>
                  <a:outerShdw blurRad="38100" dist="38100" dir="2700000" algn="tl">
                    <a:srgbClr val="C0C0C0"/>
                  </a:outerShdw>
                </a:effectLst>
                <a:latin typeface="Arial" charset="0"/>
                <a:cs typeface="Arial" charset="0"/>
                <a:sym typeface="Wingdings" pitchFamily="2" charset="2"/>
              </a:rPr>
              <a:t>O</a:t>
            </a:r>
            <a:r>
              <a:rPr lang="en-US" altLang="en-US" sz="3200" baseline="-25000" smtClean="0">
                <a:effectLst>
                  <a:outerShdw blurRad="38100" dist="38100" dir="2700000" algn="tl">
                    <a:srgbClr val="C0C0C0"/>
                  </a:outerShdw>
                </a:effectLst>
                <a:latin typeface="Arial" charset="0"/>
                <a:cs typeface="Arial" charset="0"/>
                <a:sym typeface="Wingdings" pitchFamily="2" charset="2"/>
              </a:rPr>
              <a:t>2</a:t>
            </a:r>
            <a:r>
              <a:rPr lang="en-US" altLang="en-US" sz="3200" smtClean="0">
                <a:latin typeface="Arial" charset="0"/>
                <a:cs typeface="Arial" charset="0"/>
                <a:sym typeface="Wingdings" pitchFamily="2" charset="2"/>
              </a:rPr>
              <a:t>          </a:t>
            </a:r>
            <a:r>
              <a:rPr lang="en-US" altLang="en-US" sz="3200" smtClean="0">
                <a:solidFill>
                  <a:srgbClr val="FF0000"/>
                </a:solidFill>
                <a:latin typeface="Arial" charset="0"/>
                <a:cs typeface="Arial" charset="0"/>
                <a:sym typeface="Wingdings" pitchFamily="2" charset="2"/>
              </a:rPr>
              <a:t>2</a:t>
            </a:r>
            <a:r>
              <a:rPr lang="en-US" altLang="en-US" sz="3200" smtClean="0">
                <a:effectLst>
                  <a:outerShdw blurRad="38100" dist="38100" dir="2700000" algn="tl">
                    <a:srgbClr val="C0C0C0"/>
                  </a:outerShdw>
                </a:effectLst>
                <a:latin typeface="Arial" charset="0"/>
                <a:cs typeface="Arial" charset="0"/>
                <a:sym typeface="Wingdings" pitchFamily="2" charset="2"/>
              </a:rPr>
              <a:t>MgO</a:t>
            </a:r>
            <a:r>
              <a:rPr lang="en-US" altLang="en-US" sz="2400" baseline="30000" smtClean="0">
                <a:latin typeface="Arial" charset="0"/>
                <a:cs typeface="Arial" charset="0"/>
              </a:rPr>
              <a:t> </a:t>
            </a:r>
            <a:endParaRPr lang="en-US" altLang="en-US" sz="2400" baseline="30000">
              <a:latin typeface="Arial" charset="0"/>
              <a:cs typeface="Arial" charset="0"/>
            </a:endParaRPr>
          </a:p>
          <a:p>
            <a:pPr marL="342900" indent="-342900" eaLnBrk="1" hangingPunct="1">
              <a:lnSpc>
                <a:spcPct val="90000"/>
              </a:lnSpc>
              <a:spcBef>
                <a:spcPct val="20000"/>
              </a:spcBef>
              <a:defRPr/>
            </a:pPr>
            <a:endParaRPr lang="en-US" altLang="en-US" sz="2400">
              <a:latin typeface="Arial" charset="0"/>
              <a:cs typeface="Arial" charset="0"/>
            </a:endParaRPr>
          </a:p>
        </p:txBody>
      </p:sp>
      <p:sp>
        <p:nvSpPr>
          <p:cNvPr id="6" name="Text Box 3"/>
          <p:cNvSpPr txBox="1">
            <a:spLocks noChangeArrowheads="1"/>
          </p:cNvSpPr>
          <p:nvPr/>
        </p:nvSpPr>
        <p:spPr bwMode="auto">
          <a:xfrm>
            <a:off x="4421188" y="3163381"/>
            <a:ext cx="530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FF0000"/>
                </a:solidFill>
              </a:rPr>
              <a:t>2</a:t>
            </a:r>
          </a:p>
        </p:txBody>
      </p:sp>
      <p:sp>
        <p:nvSpPr>
          <p:cNvPr id="8" name="Text Box 5"/>
          <p:cNvSpPr txBox="1">
            <a:spLocks noChangeArrowheads="1"/>
          </p:cNvSpPr>
          <p:nvPr/>
        </p:nvSpPr>
        <p:spPr bwMode="auto">
          <a:xfrm>
            <a:off x="1268413" y="3126869"/>
            <a:ext cx="530225"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smtClean="0">
                <a:solidFill>
                  <a:srgbClr val="FF0000"/>
                </a:solidFill>
              </a:rPr>
              <a:t>2</a:t>
            </a:r>
            <a:endParaRPr lang="en-US" altLang="en-US" sz="3200">
              <a:solidFill>
                <a:srgbClr val="FF0000"/>
              </a:solidFill>
            </a:endParaRPr>
          </a:p>
        </p:txBody>
      </p:sp>
      <p:sp>
        <p:nvSpPr>
          <p:cNvPr id="9" name="Line 6"/>
          <p:cNvSpPr>
            <a:spLocks noChangeShapeType="1"/>
          </p:cNvSpPr>
          <p:nvPr/>
        </p:nvSpPr>
        <p:spPr bwMode="auto">
          <a:xfrm>
            <a:off x="4035425" y="4511963"/>
            <a:ext cx="531813"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 name="Text Box 7"/>
          <p:cNvSpPr txBox="1">
            <a:spLocks noChangeArrowheads="1"/>
          </p:cNvSpPr>
          <p:nvPr/>
        </p:nvSpPr>
        <p:spPr bwMode="auto">
          <a:xfrm>
            <a:off x="4697413" y="3163381"/>
            <a:ext cx="1443038" cy="584200"/>
          </a:xfrm>
          <a:prstGeom prst="rect">
            <a:avLst/>
          </a:prstGeom>
          <a:noFill/>
          <a:ln>
            <a:noFill/>
          </a:ln>
          <a:effectLst/>
          <a:extLst/>
        </p:spPr>
        <p:txBody>
          <a:bodyPr>
            <a:spAutoFit/>
          </a:bodyPr>
          <a:lstStyle/>
          <a:p>
            <a:pPr>
              <a:spcBef>
                <a:spcPct val="50000"/>
              </a:spcBef>
              <a:defRPr/>
            </a:pPr>
            <a:r>
              <a:rPr lang="en-US" altLang="en-US" sz="3200" smtClean="0">
                <a:effectLst>
                  <a:outerShdw blurRad="38100" dist="38100" dir="2700000" algn="tl">
                    <a:srgbClr val="C0C0C0"/>
                  </a:outerShdw>
                </a:effectLst>
                <a:latin typeface="Arial" charset="0"/>
                <a:cs typeface="Arial" charset="0"/>
              </a:rPr>
              <a:t>MgO</a:t>
            </a:r>
            <a:endParaRPr lang="en-US" altLang="en-US" sz="3200" baseline="-25000" dirty="0">
              <a:effectLst>
                <a:outerShdw blurRad="38100" dist="38100" dir="2700000" algn="tl">
                  <a:srgbClr val="C0C0C0"/>
                </a:outerShdw>
              </a:effectLst>
              <a:latin typeface="Arial" charset="0"/>
              <a:cs typeface="Arial" charset="0"/>
            </a:endParaRPr>
          </a:p>
        </p:txBody>
      </p:sp>
      <p:sp>
        <p:nvSpPr>
          <p:cNvPr id="11" name="Text Box 8"/>
          <p:cNvSpPr txBox="1">
            <a:spLocks noChangeArrowheads="1"/>
          </p:cNvSpPr>
          <p:nvPr/>
        </p:nvSpPr>
        <p:spPr bwMode="auto">
          <a:xfrm>
            <a:off x="2735263" y="3122106"/>
            <a:ext cx="684213" cy="579438"/>
          </a:xfrm>
          <a:prstGeom prst="rect">
            <a:avLst/>
          </a:prstGeom>
          <a:noFill/>
          <a:ln>
            <a:noFill/>
          </a:ln>
          <a:effectLst/>
          <a:extLst/>
        </p:spPr>
        <p:txBody>
          <a:bodyPr>
            <a:spAutoFit/>
          </a:bodyPr>
          <a:lstStyle/>
          <a:p>
            <a:pPr>
              <a:spcBef>
                <a:spcPct val="50000"/>
              </a:spcBef>
              <a:defRPr/>
            </a:pPr>
            <a:r>
              <a:rPr lang="en-US" altLang="en-US" sz="3200">
                <a:effectLst>
                  <a:outerShdw blurRad="38100" dist="38100" dir="2700000" algn="tl">
                    <a:srgbClr val="C0C0C0"/>
                  </a:outerShdw>
                </a:effectLst>
                <a:latin typeface="Arial" charset="0"/>
                <a:cs typeface="Arial" charset="0"/>
                <a:sym typeface="Wingdings" pitchFamily="2" charset="2"/>
              </a:rPr>
              <a:t>O</a:t>
            </a:r>
            <a:r>
              <a:rPr lang="en-US" altLang="en-US" sz="3200" baseline="-25000">
                <a:effectLst>
                  <a:outerShdw blurRad="38100" dist="38100" dir="2700000" algn="tl">
                    <a:srgbClr val="C0C0C0"/>
                  </a:outerShdw>
                </a:effectLst>
                <a:latin typeface="Arial" charset="0"/>
                <a:cs typeface="Arial" charset="0"/>
                <a:sym typeface="Wingdings" pitchFamily="2" charset="2"/>
              </a:rPr>
              <a:t>2</a:t>
            </a:r>
          </a:p>
        </p:txBody>
      </p:sp>
      <p:sp>
        <p:nvSpPr>
          <p:cNvPr id="12" name="Text Box 9"/>
          <p:cNvSpPr txBox="1">
            <a:spLocks noChangeArrowheads="1"/>
          </p:cNvSpPr>
          <p:nvPr/>
        </p:nvSpPr>
        <p:spPr bwMode="auto">
          <a:xfrm>
            <a:off x="1497013" y="3126869"/>
            <a:ext cx="753732" cy="584775"/>
          </a:xfrm>
          <a:prstGeom prst="rect">
            <a:avLst/>
          </a:prstGeom>
          <a:noFill/>
          <a:ln>
            <a:noFill/>
          </a:ln>
          <a:effectLst/>
          <a:extLst/>
        </p:spPr>
        <p:txBody>
          <a:bodyPr wrap="none">
            <a:spAutoFit/>
          </a:bodyPr>
          <a:lstStyle/>
          <a:p>
            <a:pPr>
              <a:defRPr/>
            </a:pPr>
            <a:r>
              <a:rPr lang="en-US" altLang="en-US" sz="3200" smtClean="0">
                <a:effectLst>
                  <a:outerShdw blurRad="38100" dist="38100" dir="2700000" algn="tl">
                    <a:srgbClr val="C0C0C0"/>
                  </a:outerShdw>
                </a:effectLst>
                <a:latin typeface="Arial" charset="0"/>
                <a:cs typeface="Arial" charset="0"/>
                <a:sym typeface="Wingdings" pitchFamily="2" charset="2"/>
              </a:rPr>
              <a:t>Mg</a:t>
            </a:r>
            <a:endParaRPr lang="en-US" altLang="en-US" sz="3200" dirty="0">
              <a:effectLst>
                <a:outerShdw blurRad="38100" dist="38100" dir="2700000" algn="tl">
                  <a:srgbClr val="C0C0C0"/>
                </a:outerShdw>
              </a:effectLst>
              <a:latin typeface="Arial" charset="0"/>
              <a:cs typeface="Arial" charset="0"/>
              <a:sym typeface="Wingdings" pitchFamily="2" charset="2"/>
            </a:endParaRPr>
          </a:p>
        </p:txBody>
      </p:sp>
      <p:sp>
        <p:nvSpPr>
          <p:cNvPr id="13" name="Text Box 10"/>
          <p:cNvSpPr txBox="1">
            <a:spLocks noChangeArrowheads="1"/>
          </p:cNvSpPr>
          <p:nvPr/>
        </p:nvSpPr>
        <p:spPr bwMode="auto">
          <a:xfrm>
            <a:off x="2032001" y="3172906"/>
            <a:ext cx="227012" cy="579438"/>
          </a:xfrm>
          <a:prstGeom prst="rect">
            <a:avLst/>
          </a:prstGeom>
          <a:noFill/>
          <a:ln>
            <a:noFill/>
          </a:ln>
          <a:effectLst/>
          <a:extLst/>
        </p:spPr>
        <p:txBody>
          <a:bodyPr>
            <a:spAutoFit/>
          </a:bodyPr>
          <a:lstStyle/>
          <a:p>
            <a:pPr>
              <a:spcBef>
                <a:spcPct val="50000"/>
              </a:spcBef>
              <a:defRPr/>
            </a:pPr>
            <a:r>
              <a:rPr lang="en-US" altLang="en-US" sz="3200">
                <a:effectLst>
                  <a:outerShdw blurRad="38100" dist="38100" dir="2700000" algn="tl">
                    <a:srgbClr val="C0C0C0"/>
                  </a:outerShdw>
                </a:effectLst>
                <a:latin typeface="Arial" charset="0"/>
                <a:cs typeface="Arial" charset="0"/>
                <a:sym typeface="Wingdings" pitchFamily="2" charset="2"/>
              </a:rPr>
              <a:t>+</a:t>
            </a:r>
          </a:p>
        </p:txBody>
      </p:sp>
      <p:sp>
        <p:nvSpPr>
          <p:cNvPr id="14" name="Text Box 11"/>
          <p:cNvSpPr txBox="1">
            <a:spLocks noChangeArrowheads="1"/>
          </p:cNvSpPr>
          <p:nvPr/>
        </p:nvSpPr>
        <p:spPr bwMode="auto">
          <a:xfrm>
            <a:off x="1268413" y="1862138"/>
            <a:ext cx="753732" cy="584775"/>
          </a:xfrm>
          <a:prstGeom prst="rect">
            <a:avLst/>
          </a:prstGeom>
          <a:noFill/>
          <a:ln>
            <a:noFill/>
          </a:ln>
          <a:effectLst/>
          <a:extLst/>
        </p:spPr>
        <p:txBody>
          <a:bodyPr wrap="none">
            <a:spAutoFit/>
          </a:bodyPr>
          <a:lstStyle/>
          <a:p>
            <a:pPr>
              <a:defRPr/>
            </a:pPr>
            <a:r>
              <a:rPr lang="en-US" altLang="en-US" sz="3200" smtClean="0">
                <a:effectLst>
                  <a:outerShdw blurRad="38100" dist="38100" dir="2700000" algn="tl">
                    <a:srgbClr val="C0C0C0"/>
                  </a:outerShdw>
                </a:effectLst>
                <a:latin typeface="Arial" charset="0"/>
                <a:cs typeface="Arial" charset="0"/>
                <a:sym typeface="Wingdings" pitchFamily="2" charset="2"/>
              </a:rPr>
              <a:t>Mg</a:t>
            </a:r>
            <a:endParaRPr lang="en-US" altLang="en-US" sz="3200" dirty="0">
              <a:effectLst>
                <a:outerShdw blurRad="38100" dist="38100" dir="2700000" algn="tl">
                  <a:srgbClr val="C0C0C0"/>
                </a:outerShdw>
              </a:effectLst>
              <a:latin typeface="Arial" charset="0"/>
              <a:cs typeface="Arial" charset="0"/>
              <a:sym typeface="Wingdings" pitchFamily="2" charset="2"/>
            </a:endParaRPr>
          </a:p>
        </p:txBody>
      </p:sp>
      <p:sp>
        <p:nvSpPr>
          <p:cNvPr id="15" name="Text Box 12"/>
          <p:cNvSpPr txBox="1">
            <a:spLocks noChangeArrowheads="1"/>
          </p:cNvSpPr>
          <p:nvPr/>
        </p:nvSpPr>
        <p:spPr bwMode="auto">
          <a:xfrm>
            <a:off x="2590800" y="1809751"/>
            <a:ext cx="684213" cy="579437"/>
          </a:xfrm>
          <a:prstGeom prst="rect">
            <a:avLst/>
          </a:prstGeom>
          <a:noFill/>
          <a:ln>
            <a:noFill/>
          </a:ln>
          <a:effectLst/>
          <a:extLst/>
        </p:spPr>
        <p:txBody>
          <a:bodyPr>
            <a:spAutoFit/>
          </a:bodyPr>
          <a:lstStyle/>
          <a:p>
            <a:pPr>
              <a:spcBef>
                <a:spcPct val="50000"/>
              </a:spcBef>
              <a:defRPr/>
            </a:pPr>
            <a:r>
              <a:rPr lang="en-US" altLang="en-US" sz="3200">
                <a:effectLst>
                  <a:outerShdw blurRad="38100" dist="38100" dir="2700000" algn="tl">
                    <a:srgbClr val="C0C0C0"/>
                  </a:outerShdw>
                </a:effectLst>
                <a:latin typeface="Arial" charset="0"/>
                <a:cs typeface="Arial" charset="0"/>
                <a:sym typeface="Wingdings" pitchFamily="2" charset="2"/>
              </a:rPr>
              <a:t>O</a:t>
            </a:r>
            <a:r>
              <a:rPr lang="en-US" altLang="en-US" sz="3200" baseline="-25000">
                <a:effectLst>
                  <a:outerShdw blurRad="38100" dist="38100" dir="2700000" algn="tl">
                    <a:srgbClr val="C0C0C0"/>
                  </a:outerShdw>
                </a:effectLst>
                <a:latin typeface="Arial" charset="0"/>
                <a:cs typeface="Arial" charset="0"/>
                <a:sym typeface="Wingdings" pitchFamily="2" charset="2"/>
              </a:rPr>
              <a:t>2</a:t>
            </a:r>
          </a:p>
        </p:txBody>
      </p:sp>
      <p:sp>
        <p:nvSpPr>
          <p:cNvPr id="16" name="Text Box 13"/>
          <p:cNvSpPr txBox="1">
            <a:spLocks noChangeArrowheads="1"/>
          </p:cNvSpPr>
          <p:nvPr/>
        </p:nvSpPr>
        <p:spPr bwMode="auto">
          <a:xfrm>
            <a:off x="4333875" y="1793876"/>
            <a:ext cx="1443038" cy="584775"/>
          </a:xfrm>
          <a:prstGeom prst="rect">
            <a:avLst/>
          </a:prstGeom>
          <a:noFill/>
          <a:ln>
            <a:noFill/>
          </a:ln>
          <a:effectLst/>
          <a:extLst/>
        </p:spPr>
        <p:txBody>
          <a:bodyPr>
            <a:spAutoFit/>
          </a:bodyPr>
          <a:lstStyle/>
          <a:p>
            <a:pPr>
              <a:spcBef>
                <a:spcPct val="50000"/>
              </a:spcBef>
              <a:defRPr/>
            </a:pPr>
            <a:r>
              <a:rPr lang="en-US" altLang="en-US" sz="3200" smtClean="0">
                <a:effectLst>
                  <a:outerShdw blurRad="38100" dist="38100" dir="2700000" algn="tl">
                    <a:srgbClr val="C0C0C0"/>
                  </a:outerShdw>
                </a:effectLst>
                <a:latin typeface="Arial" charset="0"/>
                <a:cs typeface="Arial" charset="0"/>
              </a:rPr>
              <a:t>MgO</a:t>
            </a:r>
            <a:endParaRPr lang="en-US" altLang="en-US" sz="3200" baseline="-25000" dirty="0">
              <a:effectLst>
                <a:outerShdw blurRad="38100" dist="38100" dir="2700000" algn="tl">
                  <a:srgbClr val="C0C0C0"/>
                </a:outerShdw>
              </a:effectLst>
              <a:latin typeface="Arial" charset="0"/>
              <a:cs typeface="Arial" charset="0"/>
            </a:endParaRPr>
          </a:p>
        </p:txBody>
      </p:sp>
      <p:sp>
        <p:nvSpPr>
          <p:cNvPr id="17" name="Text Box 14"/>
          <p:cNvSpPr txBox="1">
            <a:spLocks noChangeArrowheads="1"/>
          </p:cNvSpPr>
          <p:nvPr/>
        </p:nvSpPr>
        <p:spPr bwMode="auto">
          <a:xfrm>
            <a:off x="2057400" y="1857376"/>
            <a:ext cx="227013" cy="579437"/>
          </a:xfrm>
          <a:prstGeom prst="rect">
            <a:avLst/>
          </a:prstGeom>
          <a:noFill/>
          <a:ln>
            <a:noFill/>
          </a:ln>
          <a:effectLst/>
          <a:extLst/>
        </p:spPr>
        <p:txBody>
          <a:bodyPr>
            <a:spAutoFit/>
          </a:bodyPr>
          <a:lstStyle/>
          <a:p>
            <a:pPr>
              <a:spcBef>
                <a:spcPct val="50000"/>
              </a:spcBef>
              <a:defRPr/>
            </a:pPr>
            <a:r>
              <a:rPr lang="en-US" altLang="en-US" sz="3200">
                <a:effectLst>
                  <a:outerShdw blurRad="38100" dist="38100" dir="2700000" algn="tl">
                    <a:srgbClr val="C0C0C0"/>
                  </a:outerShdw>
                </a:effectLst>
                <a:latin typeface="Arial" charset="0"/>
                <a:cs typeface="Arial" charset="0"/>
                <a:sym typeface="Wingdings" pitchFamily="2" charset="2"/>
              </a:rPr>
              <a:t>+</a:t>
            </a:r>
          </a:p>
        </p:txBody>
      </p:sp>
      <p:sp>
        <p:nvSpPr>
          <p:cNvPr id="18" name="Line 15"/>
          <p:cNvSpPr>
            <a:spLocks noChangeShapeType="1"/>
          </p:cNvSpPr>
          <p:nvPr/>
        </p:nvSpPr>
        <p:spPr bwMode="auto">
          <a:xfrm>
            <a:off x="3429000" y="2189163"/>
            <a:ext cx="606425"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16"/>
          <p:cNvSpPr>
            <a:spLocks noChangeShapeType="1"/>
          </p:cNvSpPr>
          <p:nvPr/>
        </p:nvSpPr>
        <p:spPr bwMode="auto">
          <a:xfrm>
            <a:off x="3559176" y="3558669"/>
            <a:ext cx="606425"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2647461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iterate type="wd">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iterate type="wd">
                                    <p:tmPct val="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edg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17"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5">
                                            <p:txEl>
                                              <p:pRg st="2" end="2"/>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2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childTnLst>
                                </p:cTn>
                              </p:par>
                            </p:childTnLst>
                          </p:cTn>
                        </p:par>
                        <p:par>
                          <p:cTn id="31" fill="hold">
                            <p:stCondLst>
                              <p:cond delay="1000"/>
                            </p:stCondLst>
                            <p:childTnLst>
                              <p:par>
                                <p:cTn id="32" presetID="23"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childTnLst>
                                </p:cTn>
                              </p:par>
                            </p:childTnLst>
                          </p:cTn>
                        </p:par>
                        <p:par>
                          <p:cTn id="36" fill="hold">
                            <p:stCondLst>
                              <p:cond delay="1500"/>
                            </p:stCondLst>
                            <p:childTnLst>
                              <p:par>
                                <p:cTn id="37" presetID="3" presetClass="entr" presetSubtype="1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childTnLst>
                          </p:cTn>
                        </p:par>
                        <p:par>
                          <p:cTn id="40" fill="hold">
                            <p:stCondLst>
                              <p:cond delay="2000"/>
                            </p:stCondLst>
                            <p:childTnLst>
                              <p:par>
                                <p:cTn id="41" presetID="2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5">
                                            <p:txEl>
                                              <p:pRg st="5" end="5"/>
                                            </p:txEl>
                                          </p:spTgt>
                                        </p:tgtEl>
                                        <p:attrNameLst>
                                          <p:attrName>style.visibility</p:attrName>
                                        </p:attrNameLst>
                                      </p:cBhvr>
                                      <p:to>
                                        <p:strVal val="visible"/>
                                      </p:to>
                                    </p:set>
                                    <p:anim calcmode="discrete" valueType="clr">
                                      <p:cBhvr override="childStyle">
                                        <p:cTn id="49" dur="80"/>
                                        <p:tgtEl>
                                          <p:spTgt spid="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
                                            <p:txEl>
                                              <p:pRg st="5" end="5"/>
                                            </p:txEl>
                                          </p:spTgt>
                                        </p:tgtEl>
                                        <p:attrNameLst>
                                          <p:attrName>fillcolor</p:attrName>
                                        </p:attrNameLst>
                                      </p:cBhvr>
                                      <p:tavLst>
                                        <p:tav tm="0">
                                          <p:val>
                                            <p:clrVal>
                                              <a:schemeClr val="accent2"/>
                                            </p:clrVal>
                                          </p:val>
                                        </p:tav>
                                        <p:tav tm="50000">
                                          <p:val>
                                            <p:clrVal>
                                              <a:schemeClr val="hlink"/>
                                            </p:clrVal>
                                          </p:val>
                                        </p:tav>
                                      </p:tavLst>
                                    </p:anim>
                                    <p:set>
                                      <p:cBhvr>
                                        <p:cTn id="51" dur="80"/>
                                        <p:tgtEl>
                                          <p:spTgt spid="5">
                                            <p:txEl>
                                              <p:pRg st="5" end="5"/>
                                            </p:txEl>
                                          </p:spTgt>
                                        </p:tgtEl>
                                        <p:attrNameLst>
                                          <p:attrName>fill.type</p:attrName>
                                        </p:attrNameLst>
                                      </p:cBhvr>
                                      <p:to>
                                        <p:strVal val="solid"/>
                                      </p:to>
                                    </p:set>
                                  </p:childTnLst>
                                </p:cTn>
                              </p:par>
                            </p:childTnLst>
                          </p:cTn>
                        </p:par>
                      </p:childTnLst>
                    </p:cTn>
                  </p:par>
                  <p:par>
                    <p:cTn id="52" fill="hold">
                      <p:stCondLst>
                        <p:cond delay="indefinite"/>
                      </p:stCondLst>
                      <p:childTnLst>
                        <p:par>
                          <p:cTn id="53" fill="hold">
                            <p:stCondLst>
                              <p:cond delay="0"/>
                            </p:stCondLst>
                            <p:childTnLst>
                              <p:par>
                                <p:cTn id="54" presetID="27" presetClass="entr" presetSubtype="0" fill="hold" grpId="0" nodeType="clickEffect">
                                  <p:stCondLst>
                                    <p:cond delay="0"/>
                                  </p:stCondLst>
                                  <p:iterate type="lt">
                                    <p:tmPct val="50000"/>
                                  </p:iterate>
                                  <p:childTnLst>
                                    <p:set>
                                      <p:cBhvr>
                                        <p:cTn id="55" dur="1" fill="hold">
                                          <p:stCondLst>
                                            <p:cond delay="0"/>
                                          </p:stCondLst>
                                        </p:cTn>
                                        <p:tgtEl>
                                          <p:spTgt spid="12"/>
                                        </p:tgtEl>
                                        <p:attrNameLst>
                                          <p:attrName>style.visibility</p:attrName>
                                        </p:attrNameLst>
                                      </p:cBhvr>
                                      <p:to>
                                        <p:strVal val="visible"/>
                                      </p:to>
                                    </p:set>
                                    <p:anim calcmode="discrete" valueType="clr">
                                      <p:cBhvr override="childStyle">
                                        <p:cTn id="56"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57" dur="80"/>
                                        <p:tgtEl>
                                          <p:spTgt spid="12"/>
                                        </p:tgtEl>
                                        <p:attrNameLst>
                                          <p:attrName>fillcolor</p:attrName>
                                        </p:attrNameLst>
                                      </p:cBhvr>
                                      <p:tavLst>
                                        <p:tav tm="0">
                                          <p:val>
                                            <p:clrVal>
                                              <a:schemeClr val="accent2"/>
                                            </p:clrVal>
                                          </p:val>
                                        </p:tav>
                                        <p:tav tm="50000">
                                          <p:val>
                                            <p:clrVal>
                                              <a:schemeClr val="hlink"/>
                                            </p:clrVal>
                                          </p:val>
                                        </p:tav>
                                      </p:tavLst>
                                    </p:anim>
                                    <p:set>
                                      <p:cBhvr>
                                        <p:cTn id="58" dur="80"/>
                                        <p:tgtEl>
                                          <p:spTgt spid="12"/>
                                        </p:tgtEl>
                                        <p:attrNameLst>
                                          <p:attrName>fill.type</p:attrName>
                                        </p:attrNameLst>
                                      </p:cBhvr>
                                      <p:to>
                                        <p:strVal val="solid"/>
                                      </p:to>
                                    </p:set>
                                  </p:childTnLst>
                                </p:cTn>
                              </p:par>
                              <p:par>
                                <p:cTn id="59" presetID="27" presetClass="entr" presetSubtype="0" fill="hold" grpId="0" nodeType="withEffect">
                                  <p:stCondLst>
                                    <p:cond delay="0"/>
                                  </p:stCondLst>
                                  <p:iterate type="lt">
                                    <p:tmPct val="50000"/>
                                  </p:iterate>
                                  <p:childTnLst>
                                    <p:set>
                                      <p:cBhvr>
                                        <p:cTn id="60" dur="1" fill="hold">
                                          <p:stCondLst>
                                            <p:cond delay="0"/>
                                          </p:stCondLst>
                                        </p:cTn>
                                        <p:tgtEl>
                                          <p:spTgt spid="11"/>
                                        </p:tgtEl>
                                        <p:attrNameLst>
                                          <p:attrName>style.visibility</p:attrName>
                                        </p:attrNameLst>
                                      </p:cBhvr>
                                      <p:to>
                                        <p:strVal val="visible"/>
                                      </p:to>
                                    </p:set>
                                    <p:anim calcmode="discrete" valueType="clr">
                                      <p:cBhvr override="childStyle">
                                        <p:cTn id="61" dur="80"/>
                                        <p:tgtEl>
                                          <p:spTgt spid="11"/>
                                        </p:tgtEl>
                                        <p:attrNameLst>
                                          <p:attrName>style.color</p:attrName>
                                        </p:attrNameLst>
                                      </p:cBhvr>
                                      <p:tavLst>
                                        <p:tav tm="0">
                                          <p:val>
                                            <p:clrVal>
                                              <a:schemeClr val="accent2"/>
                                            </p:clrVal>
                                          </p:val>
                                        </p:tav>
                                        <p:tav tm="50000">
                                          <p:val>
                                            <p:clrVal>
                                              <a:schemeClr val="hlink"/>
                                            </p:clrVal>
                                          </p:val>
                                        </p:tav>
                                      </p:tavLst>
                                    </p:anim>
                                    <p:anim calcmode="discrete" valueType="clr">
                                      <p:cBhvr>
                                        <p:cTn id="62" dur="80"/>
                                        <p:tgtEl>
                                          <p:spTgt spid="11"/>
                                        </p:tgtEl>
                                        <p:attrNameLst>
                                          <p:attrName>fillcolor</p:attrName>
                                        </p:attrNameLst>
                                      </p:cBhvr>
                                      <p:tavLst>
                                        <p:tav tm="0">
                                          <p:val>
                                            <p:clrVal>
                                              <a:schemeClr val="accent2"/>
                                            </p:clrVal>
                                          </p:val>
                                        </p:tav>
                                        <p:tav tm="50000">
                                          <p:val>
                                            <p:clrVal>
                                              <a:schemeClr val="hlink"/>
                                            </p:clrVal>
                                          </p:val>
                                        </p:tav>
                                      </p:tavLst>
                                    </p:anim>
                                    <p:set>
                                      <p:cBhvr>
                                        <p:cTn id="63" dur="80"/>
                                        <p:tgtEl>
                                          <p:spTgt spid="11"/>
                                        </p:tgtEl>
                                        <p:attrNameLst>
                                          <p:attrName>fill.type</p:attrName>
                                        </p:attrNameLst>
                                      </p:cBhvr>
                                      <p:to>
                                        <p:strVal val="solid"/>
                                      </p:to>
                                    </p:set>
                                  </p:childTnLst>
                                </p:cTn>
                              </p:par>
                              <p:par>
                                <p:cTn id="64" presetID="27" presetClass="entr" presetSubtype="0" fill="hold" grpId="0" nodeType="withEffect">
                                  <p:stCondLst>
                                    <p:cond delay="0"/>
                                  </p:stCondLst>
                                  <p:iterate type="lt">
                                    <p:tmPct val="50000"/>
                                  </p:iterate>
                                  <p:childTnLst>
                                    <p:set>
                                      <p:cBhvr>
                                        <p:cTn id="65" dur="1" fill="hold">
                                          <p:stCondLst>
                                            <p:cond delay="0"/>
                                          </p:stCondLst>
                                        </p:cTn>
                                        <p:tgtEl>
                                          <p:spTgt spid="10"/>
                                        </p:tgtEl>
                                        <p:attrNameLst>
                                          <p:attrName>style.visibility</p:attrName>
                                        </p:attrNameLst>
                                      </p:cBhvr>
                                      <p:to>
                                        <p:strVal val="visible"/>
                                      </p:to>
                                    </p:set>
                                    <p:anim calcmode="discrete" valueType="clr">
                                      <p:cBhvr override="childStyle">
                                        <p:cTn id="66"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67" dur="80"/>
                                        <p:tgtEl>
                                          <p:spTgt spid="10"/>
                                        </p:tgtEl>
                                        <p:attrNameLst>
                                          <p:attrName>fillcolor</p:attrName>
                                        </p:attrNameLst>
                                      </p:cBhvr>
                                      <p:tavLst>
                                        <p:tav tm="0">
                                          <p:val>
                                            <p:clrVal>
                                              <a:schemeClr val="accent2"/>
                                            </p:clrVal>
                                          </p:val>
                                        </p:tav>
                                        <p:tav tm="50000">
                                          <p:val>
                                            <p:clrVal>
                                              <a:schemeClr val="hlink"/>
                                            </p:clrVal>
                                          </p:val>
                                        </p:tav>
                                      </p:tavLst>
                                    </p:anim>
                                    <p:set>
                                      <p:cBhvr>
                                        <p:cTn id="68" dur="80"/>
                                        <p:tgtEl>
                                          <p:spTgt spid="10"/>
                                        </p:tgtEl>
                                        <p:attrNameLst>
                                          <p:attrName>fill.type</p:attrName>
                                        </p:attrNameLst>
                                      </p:cBhvr>
                                      <p:to>
                                        <p:strVal val="solid"/>
                                      </p:to>
                                    </p:set>
                                  </p:childTnLst>
                                </p:cTn>
                              </p:par>
                              <p:par>
                                <p:cTn id="69" presetID="27" presetClass="entr" presetSubtype="0" fill="hold" grpId="0" nodeType="withEffect">
                                  <p:stCondLst>
                                    <p:cond delay="0"/>
                                  </p:stCondLst>
                                  <p:iterate type="lt">
                                    <p:tmPct val="50000"/>
                                  </p:iterate>
                                  <p:childTnLst>
                                    <p:set>
                                      <p:cBhvr>
                                        <p:cTn id="70" dur="1" fill="hold">
                                          <p:stCondLst>
                                            <p:cond delay="0"/>
                                          </p:stCondLst>
                                        </p:cTn>
                                        <p:tgtEl>
                                          <p:spTgt spid="13"/>
                                        </p:tgtEl>
                                        <p:attrNameLst>
                                          <p:attrName>style.visibility</p:attrName>
                                        </p:attrNameLst>
                                      </p:cBhvr>
                                      <p:to>
                                        <p:strVal val="visible"/>
                                      </p:to>
                                    </p:set>
                                    <p:anim calcmode="discrete" valueType="clr">
                                      <p:cBhvr override="childStyle">
                                        <p:cTn id="71"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13"/>
                                        </p:tgtEl>
                                        <p:attrNameLst>
                                          <p:attrName>fillcolor</p:attrName>
                                        </p:attrNameLst>
                                      </p:cBhvr>
                                      <p:tavLst>
                                        <p:tav tm="0">
                                          <p:val>
                                            <p:clrVal>
                                              <a:schemeClr val="accent2"/>
                                            </p:clrVal>
                                          </p:val>
                                        </p:tav>
                                        <p:tav tm="50000">
                                          <p:val>
                                            <p:clrVal>
                                              <a:schemeClr val="hlink"/>
                                            </p:clrVal>
                                          </p:val>
                                        </p:tav>
                                      </p:tavLst>
                                    </p:anim>
                                    <p:set>
                                      <p:cBhvr>
                                        <p:cTn id="73" dur="80"/>
                                        <p:tgtEl>
                                          <p:spTgt spid="13"/>
                                        </p:tgtEl>
                                        <p:attrNameLst>
                                          <p:attrName>fill.type</p:attrName>
                                        </p:attrNameLst>
                                      </p:cBhvr>
                                      <p:to>
                                        <p:strVal val="solid"/>
                                      </p:to>
                                    </p:set>
                                  </p:childTnLst>
                                </p:cTn>
                              </p:par>
                              <p:par>
                                <p:cTn id="74" presetID="3" presetClass="entr" presetSubtype="10" fill="hold" grpId="0" nodeType="withEffect">
                                  <p:stCondLst>
                                    <p:cond delay="0"/>
                                  </p:stCondLst>
                                  <p:childTnLst>
                                    <p:set>
                                      <p:cBhvr>
                                        <p:cTn id="75" dur="1" fill="hold">
                                          <p:stCondLst>
                                            <p:cond delay="0"/>
                                          </p:stCondLst>
                                        </p:cTn>
                                        <p:tgtEl>
                                          <p:spTgt spid="19"/>
                                        </p:tgtEl>
                                        <p:attrNameLst>
                                          <p:attrName>style.visibility</p:attrName>
                                        </p:attrNameLst>
                                      </p:cBhvr>
                                      <p:to>
                                        <p:strVal val="visible"/>
                                      </p:to>
                                    </p:set>
                                    <p:animEffect transition="in" filter="blinds(horizontal)">
                                      <p:cBhvr>
                                        <p:cTn id="76" dur="500"/>
                                        <p:tgtEl>
                                          <p:spTgt spid="19"/>
                                        </p:tgtEl>
                                      </p:cBhvr>
                                    </p:animEffect>
                                  </p:childTnLst>
                                </p:cTn>
                              </p:par>
                            </p:childTnLst>
                          </p:cTn>
                        </p:par>
                      </p:childTnLst>
                    </p:cTn>
                  </p:par>
                  <p:par>
                    <p:cTn id="77" fill="hold">
                      <p:stCondLst>
                        <p:cond delay="indefinite"/>
                      </p:stCondLst>
                      <p:childTnLst>
                        <p:par>
                          <p:cTn id="78" fill="hold">
                            <p:stCondLst>
                              <p:cond delay="0"/>
                            </p:stCondLst>
                            <p:childTnLst>
                              <p:par>
                                <p:cTn id="79" presetID="50" presetClass="entr" presetSubtype="0" decel="100000" fill="hold" grpId="0" nodeType="click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p:cTn id="81" dur="1000" fill="hold"/>
                                        <p:tgtEl>
                                          <p:spTgt spid="6"/>
                                        </p:tgtEl>
                                        <p:attrNameLst>
                                          <p:attrName>ppt_w</p:attrName>
                                        </p:attrNameLst>
                                      </p:cBhvr>
                                      <p:tavLst>
                                        <p:tav tm="0">
                                          <p:val>
                                            <p:strVal val="#ppt_w+.3"/>
                                          </p:val>
                                        </p:tav>
                                        <p:tav tm="100000">
                                          <p:val>
                                            <p:strVal val="#ppt_w"/>
                                          </p:val>
                                        </p:tav>
                                      </p:tavLst>
                                    </p:anim>
                                    <p:anim calcmode="lin" valueType="num">
                                      <p:cBhvr>
                                        <p:cTn id="82" dur="1000" fill="hold"/>
                                        <p:tgtEl>
                                          <p:spTgt spid="6"/>
                                        </p:tgtEl>
                                        <p:attrNameLst>
                                          <p:attrName>ppt_h</p:attrName>
                                        </p:attrNameLst>
                                      </p:cBhvr>
                                      <p:tavLst>
                                        <p:tav tm="0">
                                          <p:val>
                                            <p:strVal val="#ppt_h"/>
                                          </p:val>
                                        </p:tav>
                                        <p:tav tm="100000">
                                          <p:val>
                                            <p:strVal val="#ppt_h"/>
                                          </p:val>
                                        </p:tav>
                                      </p:tavLst>
                                    </p:anim>
                                    <p:animEffect transition="in" filter="fade">
                                      <p:cBhvr>
                                        <p:cTn id="83" dur="1000"/>
                                        <p:tgtEl>
                                          <p:spTgt spid="6"/>
                                        </p:tgtEl>
                                      </p:cBhvr>
                                    </p:animEffect>
                                  </p:childTnLst>
                                </p:cTn>
                              </p:par>
                            </p:childTnLst>
                          </p:cTn>
                        </p:par>
                      </p:childTnLst>
                    </p:cTn>
                  </p:par>
                  <p:par>
                    <p:cTn id="84" fill="hold">
                      <p:stCondLst>
                        <p:cond delay="indefinite"/>
                      </p:stCondLst>
                      <p:childTnLst>
                        <p:par>
                          <p:cTn id="85" fill="hold">
                            <p:stCondLst>
                              <p:cond delay="0"/>
                            </p:stCondLst>
                            <p:childTnLst>
                              <p:par>
                                <p:cTn id="86" presetID="50" presetClass="entr" presetSubtype="0" decel="100000" fill="hold" grpId="0" nodeType="click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strVal val="#ppt_w+.3"/>
                                          </p:val>
                                        </p:tav>
                                        <p:tav tm="100000">
                                          <p:val>
                                            <p:strVal val="#ppt_w"/>
                                          </p:val>
                                        </p:tav>
                                      </p:tavLst>
                                    </p:anim>
                                    <p:anim calcmode="lin" valueType="num">
                                      <p:cBhvr>
                                        <p:cTn id="89" dur="1000" fill="hold"/>
                                        <p:tgtEl>
                                          <p:spTgt spid="8"/>
                                        </p:tgtEl>
                                        <p:attrNameLst>
                                          <p:attrName>ppt_h</p:attrName>
                                        </p:attrNameLst>
                                      </p:cBhvr>
                                      <p:tavLst>
                                        <p:tav tm="0">
                                          <p:val>
                                            <p:strVal val="#ppt_h"/>
                                          </p:val>
                                        </p:tav>
                                        <p:tav tm="100000">
                                          <p:val>
                                            <p:strVal val="#ppt_h"/>
                                          </p:val>
                                        </p:tav>
                                      </p:tavLst>
                                    </p:anim>
                                    <p:animEffect transition="in" filter="fade">
                                      <p:cBhvr>
                                        <p:cTn id="90" dur="1000"/>
                                        <p:tgtEl>
                                          <p:spTgt spid="8"/>
                                        </p:tgtEl>
                                      </p:cBhvr>
                                    </p:animEffect>
                                  </p:childTnLst>
                                </p:cTn>
                              </p:par>
                            </p:childTnLst>
                          </p:cTn>
                        </p:par>
                      </p:childTnLst>
                    </p:cTn>
                  </p:par>
                  <p:par>
                    <p:cTn id="91" fill="hold">
                      <p:stCondLst>
                        <p:cond delay="indefinite"/>
                      </p:stCondLst>
                      <p:childTnLst>
                        <p:par>
                          <p:cTn id="92" fill="hold">
                            <p:stCondLst>
                              <p:cond delay="0"/>
                            </p:stCondLst>
                            <p:childTnLst>
                              <p:par>
                                <p:cTn id="93" presetID="27" presetClass="entr" presetSubtype="0" fill="hold" nodeType="clickEffect">
                                  <p:stCondLst>
                                    <p:cond delay="0"/>
                                  </p:stCondLst>
                                  <p:iterate type="lt">
                                    <p:tmPct val="50000"/>
                                  </p:iterate>
                                  <p:childTnLst>
                                    <p:set>
                                      <p:cBhvr>
                                        <p:cTn id="94" dur="1" fill="hold">
                                          <p:stCondLst>
                                            <p:cond delay="0"/>
                                          </p:stCondLst>
                                        </p:cTn>
                                        <p:tgtEl>
                                          <p:spTgt spid="5">
                                            <p:txEl>
                                              <p:pRg st="8" end="8"/>
                                            </p:txEl>
                                          </p:spTgt>
                                        </p:tgtEl>
                                        <p:attrNameLst>
                                          <p:attrName>style.visibility</p:attrName>
                                        </p:attrNameLst>
                                      </p:cBhvr>
                                      <p:to>
                                        <p:strVal val="visible"/>
                                      </p:to>
                                    </p:set>
                                    <p:anim calcmode="discrete" valueType="clr">
                                      <p:cBhvr override="childStyle">
                                        <p:cTn id="95" dur="80"/>
                                        <p:tgtEl>
                                          <p:spTgt spid="5">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96" dur="80"/>
                                        <p:tgtEl>
                                          <p:spTgt spid="5">
                                            <p:txEl>
                                              <p:pRg st="8" end="8"/>
                                            </p:txEl>
                                          </p:spTgt>
                                        </p:tgtEl>
                                        <p:attrNameLst>
                                          <p:attrName>fillcolor</p:attrName>
                                        </p:attrNameLst>
                                      </p:cBhvr>
                                      <p:tavLst>
                                        <p:tav tm="0">
                                          <p:val>
                                            <p:clrVal>
                                              <a:schemeClr val="accent2"/>
                                            </p:clrVal>
                                          </p:val>
                                        </p:tav>
                                        <p:tav tm="50000">
                                          <p:val>
                                            <p:clrVal>
                                              <a:schemeClr val="hlink"/>
                                            </p:clrVal>
                                          </p:val>
                                        </p:tav>
                                      </p:tavLst>
                                    </p:anim>
                                    <p:set>
                                      <p:cBhvr>
                                        <p:cTn id="97" dur="80"/>
                                        <p:tgtEl>
                                          <p:spTgt spid="5">
                                            <p:txEl>
                                              <p:pRg st="8" end="8"/>
                                            </p:txEl>
                                          </p:spTgt>
                                        </p:tgtEl>
                                        <p:attrNameLst>
                                          <p:attrName>fill.type</p:attrName>
                                        </p:attrNameLst>
                                      </p:cBhvr>
                                      <p:to>
                                        <p:strVal val="solid"/>
                                      </p:to>
                                    </p:set>
                                  </p:childTnLst>
                                </p:cTn>
                              </p:par>
                            </p:childTnLst>
                          </p:cTn>
                        </p:par>
                      </p:childTnLst>
                    </p:cTn>
                  </p:par>
                  <p:par>
                    <p:cTn id="98" fill="hold">
                      <p:stCondLst>
                        <p:cond delay="indefinite"/>
                      </p:stCondLst>
                      <p:childTnLst>
                        <p:par>
                          <p:cTn id="99" fill="hold">
                            <p:stCondLst>
                              <p:cond delay="0"/>
                            </p:stCondLst>
                            <p:childTnLst>
                              <p:par>
                                <p:cTn id="100" presetID="20" presetClass="entr" presetSubtype="0" fill="hold" nodeType="clickEffect">
                                  <p:stCondLst>
                                    <p:cond delay="0"/>
                                  </p:stCondLst>
                                  <p:childTnLst>
                                    <p:set>
                                      <p:cBhvr>
                                        <p:cTn id="101" dur="1" fill="hold">
                                          <p:stCondLst>
                                            <p:cond delay="0"/>
                                          </p:stCondLst>
                                        </p:cTn>
                                        <p:tgtEl>
                                          <p:spTgt spid="5">
                                            <p:txEl>
                                              <p:pRg st="9" end="9"/>
                                            </p:txEl>
                                          </p:spTgt>
                                        </p:tgtEl>
                                        <p:attrNameLst>
                                          <p:attrName>style.visibility</p:attrName>
                                        </p:attrNameLst>
                                      </p:cBhvr>
                                      <p:to>
                                        <p:strVal val="visible"/>
                                      </p:to>
                                    </p:set>
                                    <p:animEffect transition="in" filter="wedge">
                                      <p:cBhvr>
                                        <p:cTn id="102" dur="1000"/>
                                        <p:tgtEl>
                                          <p:spTgt spid="5">
                                            <p:txEl>
                                              <p:pRg st="9" end="9"/>
                                            </p:txEl>
                                          </p:spTgt>
                                        </p:tgtEl>
                                      </p:cBhvr>
                                    </p:animEffect>
                                  </p:childTnLst>
                                </p:cTn>
                              </p:par>
                              <p:par>
                                <p:cTn id="103" presetID="4" presetClass="entr" presetSubtype="16" fill="hold" grpId="0" nodeType="with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box(in)">
                                      <p:cBhvr>
                                        <p:cTn id="105" dur="500"/>
                                        <p:tgtEl>
                                          <p:spTgt spid="9"/>
                                        </p:tgtEl>
                                      </p:cBhvr>
                                    </p:animEffect>
                                  </p:childTnLst>
                                </p:cTn>
                              </p:par>
                            </p:childTnLst>
                          </p:cTn>
                        </p:par>
                      </p:childTnLst>
                    </p:cTn>
                  </p:par>
                  <p:par>
                    <p:cTn id="106" fill="hold">
                      <p:stCondLst>
                        <p:cond delay="indefinite"/>
                      </p:stCondLst>
                      <p:childTnLst>
                        <p:par>
                          <p:cTn id="107" fill="hold">
                            <p:stCondLst>
                              <p:cond delay="0"/>
                            </p:stCondLst>
                            <p:childTnLst>
                              <p:par>
                                <p:cTn id="108" presetID="64" presetClass="path" presetSubtype="0" accel="50000" decel="50000" fill="hold" nodeType="clickEffect">
                                  <p:stCondLst>
                                    <p:cond delay="0"/>
                                  </p:stCondLst>
                                  <p:childTnLst>
                                    <p:animMotion origin="layout" path="M -1.66667E-6 2.59259E-6 L -0.00382 -0.63303 " pathEditMode="relative" rAng="0" ptsTypes="AA">
                                      <p:cBhvr>
                                        <p:cTn id="109" dur="2000" fill="hold"/>
                                        <p:tgtEl>
                                          <p:spTgt spid="5">
                                            <p:txEl>
                                              <p:pRg st="9" end="9"/>
                                            </p:txEl>
                                          </p:spTgt>
                                        </p:tgtEl>
                                        <p:attrNameLst>
                                          <p:attrName>ppt_x</p:attrName>
                                          <p:attrName>ppt_y</p:attrName>
                                        </p:attrNameLst>
                                      </p:cBhvr>
                                      <p:rCtr x="-191" y="-31667"/>
                                    </p:animMotion>
                                  </p:childTnLst>
                                </p:cTn>
                              </p:par>
                              <p:par>
                                <p:cTn id="110" presetID="64" presetClass="path" presetSubtype="0" accel="50000" decel="50000" fill="hold" grpId="1" nodeType="withEffect">
                                  <p:stCondLst>
                                    <p:cond delay="0"/>
                                  </p:stCondLst>
                                  <p:childTnLst>
                                    <p:animMotion origin="layout" path="M -2.5E-6 -4.93827E-7 L -0.00399 -0.63272 " pathEditMode="relative" rAng="0" ptsTypes="AA">
                                      <p:cBhvr>
                                        <p:cTn id="111" dur="2000" fill="hold"/>
                                        <p:tgtEl>
                                          <p:spTgt spid="9"/>
                                        </p:tgtEl>
                                        <p:attrNameLst>
                                          <p:attrName>ppt_x</p:attrName>
                                          <p:attrName>ppt_y</p:attrName>
                                        </p:attrNameLst>
                                      </p:cBhvr>
                                      <p:rCtr x="-208" y="-31636"/>
                                    </p:animMotion>
                                  </p:childTnLst>
                                </p:cTn>
                              </p:par>
                              <p:par>
                                <p:cTn id="112" presetID="3" presetClass="exit" presetSubtype="10" fill="hold" grpId="0" nodeType="withEffect">
                                  <p:stCondLst>
                                    <p:cond delay="0"/>
                                  </p:stCondLst>
                                  <p:iterate type="wd">
                                    <p:tmPct val="0"/>
                                  </p:iterate>
                                  <p:childTnLst>
                                    <p:animEffect transition="out" filter="blinds(horizontal)">
                                      <p:cBhvr>
                                        <p:cTn id="113" dur="500"/>
                                        <p:tgtEl>
                                          <p:spTgt spid="5">
                                            <p:txEl>
                                              <p:pRg st="0" end="0"/>
                                            </p:txEl>
                                          </p:spTgt>
                                        </p:tgtEl>
                                      </p:cBhvr>
                                    </p:animEffect>
                                    <p:set>
                                      <p:cBhvr>
                                        <p:cTn id="114" dur="1" fill="hold">
                                          <p:stCondLst>
                                            <p:cond delay="499"/>
                                          </p:stCondLst>
                                        </p:cTn>
                                        <p:tgtEl>
                                          <p:spTgt spid="5">
                                            <p:txEl>
                                              <p:pRg st="0" end="0"/>
                                            </p:txEl>
                                          </p:spTgt>
                                        </p:tgtEl>
                                        <p:attrNameLst>
                                          <p:attrName>style.visibility</p:attrName>
                                        </p:attrNameLst>
                                      </p:cBhvr>
                                      <p:to>
                                        <p:strVal val="hidden"/>
                                      </p:to>
                                    </p:set>
                                  </p:childTnLst>
                                </p:cTn>
                              </p:par>
                              <p:par>
                                <p:cTn id="115" presetID="3" presetClass="exit" presetSubtype="10" fill="hold" grpId="0" nodeType="withEffect">
                                  <p:stCondLst>
                                    <p:cond delay="0"/>
                                  </p:stCondLst>
                                  <p:iterate type="wd">
                                    <p:tmPct val="0"/>
                                  </p:iterate>
                                  <p:childTnLst>
                                    <p:animEffect transition="out" filter="blinds(horizontal)">
                                      <p:cBhvr>
                                        <p:cTn id="116" dur="500"/>
                                        <p:tgtEl>
                                          <p:spTgt spid="5">
                                            <p:txEl>
                                              <p:pRg st="1" end="1"/>
                                            </p:txEl>
                                          </p:spTgt>
                                        </p:tgtEl>
                                      </p:cBhvr>
                                    </p:animEffect>
                                    <p:set>
                                      <p:cBhvr>
                                        <p:cTn id="117" dur="1" fill="hold">
                                          <p:stCondLst>
                                            <p:cond delay="499"/>
                                          </p:stCondLst>
                                        </p:cTn>
                                        <p:tgtEl>
                                          <p:spTgt spid="5">
                                            <p:txEl>
                                              <p:pRg st="1" end="1"/>
                                            </p:txEl>
                                          </p:spTgt>
                                        </p:tgtEl>
                                        <p:attrNameLst>
                                          <p:attrName>style.visibility</p:attrName>
                                        </p:attrNameLst>
                                      </p:cBhvr>
                                      <p:to>
                                        <p:strVal val="hidden"/>
                                      </p:to>
                                    </p:set>
                                  </p:childTnLst>
                                </p:cTn>
                              </p:par>
                              <p:par>
                                <p:cTn id="118" presetID="3" presetClass="exit" presetSubtype="10" fill="hold" grpId="0" nodeType="withEffect">
                                  <p:stCondLst>
                                    <p:cond delay="0"/>
                                  </p:stCondLst>
                                  <p:iterate type="lt">
                                    <p:tmPct val="0"/>
                                  </p:iterate>
                                  <p:childTnLst>
                                    <p:animEffect transition="out" filter="blinds(horizontal)">
                                      <p:cBhvr>
                                        <p:cTn id="119" dur="500"/>
                                        <p:tgtEl>
                                          <p:spTgt spid="5">
                                            <p:txEl>
                                              <p:pRg st="2" end="2"/>
                                            </p:txEl>
                                          </p:spTgt>
                                        </p:tgtEl>
                                      </p:cBhvr>
                                    </p:animEffect>
                                    <p:set>
                                      <p:cBhvr>
                                        <p:cTn id="120" dur="1" fill="hold">
                                          <p:stCondLst>
                                            <p:cond delay="499"/>
                                          </p:stCondLst>
                                        </p:cTn>
                                        <p:tgtEl>
                                          <p:spTgt spid="5">
                                            <p:txEl>
                                              <p:pRg st="2" end="2"/>
                                            </p:txEl>
                                          </p:spTgt>
                                        </p:tgtEl>
                                        <p:attrNameLst>
                                          <p:attrName>style.visibility</p:attrName>
                                        </p:attrNameLst>
                                      </p:cBhvr>
                                      <p:to>
                                        <p:strVal val="hidden"/>
                                      </p:to>
                                    </p:set>
                                  </p:childTnLst>
                                </p:cTn>
                              </p:par>
                              <p:par>
                                <p:cTn id="121" presetID="3" presetClass="exit" presetSubtype="10" fill="hold" grpId="0" nodeType="withEffect">
                                  <p:stCondLst>
                                    <p:cond delay="0"/>
                                  </p:stCondLst>
                                  <p:childTnLst>
                                    <p:animEffect transition="out" filter="blinds(horizontal)">
                                      <p:cBhvr>
                                        <p:cTn id="122" dur="500"/>
                                        <p:tgtEl>
                                          <p:spTgt spid="5">
                                            <p:txEl>
                                              <p:pRg st="3" end="3"/>
                                            </p:txEl>
                                          </p:spTgt>
                                        </p:tgtEl>
                                      </p:cBhvr>
                                    </p:animEffect>
                                    <p:set>
                                      <p:cBhvr>
                                        <p:cTn id="123" dur="1" fill="hold">
                                          <p:stCondLst>
                                            <p:cond delay="499"/>
                                          </p:stCondLst>
                                        </p:cTn>
                                        <p:tgtEl>
                                          <p:spTgt spid="5">
                                            <p:txEl>
                                              <p:pRg st="3" end="3"/>
                                            </p:txEl>
                                          </p:spTgt>
                                        </p:tgtEl>
                                        <p:attrNameLst>
                                          <p:attrName>style.visibility</p:attrName>
                                        </p:attrNameLst>
                                      </p:cBhvr>
                                      <p:to>
                                        <p:strVal val="hidden"/>
                                      </p:to>
                                    </p:set>
                                  </p:childTnLst>
                                </p:cTn>
                              </p:par>
                              <p:par>
                                <p:cTn id="124" presetID="3" presetClass="exit" presetSubtype="10" fill="hold" grpId="0" nodeType="withEffect">
                                  <p:stCondLst>
                                    <p:cond delay="0"/>
                                  </p:stCondLst>
                                  <p:childTnLst>
                                    <p:animEffect transition="out" filter="blinds(horizontal)">
                                      <p:cBhvr>
                                        <p:cTn id="125" dur="500"/>
                                        <p:tgtEl>
                                          <p:spTgt spid="5">
                                            <p:txEl>
                                              <p:pRg st="4" end="4"/>
                                            </p:txEl>
                                          </p:spTgt>
                                        </p:tgtEl>
                                      </p:cBhvr>
                                    </p:animEffect>
                                    <p:set>
                                      <p:cBhvr>
                                        <p:cTn id="126" dur="1" fill="hold">
                                          <p:stCondLst>
                                            <p:cond delay="499"/>
                                          </p:stCondLst>
                                        </p:cTn>
                                        <p:tgtEl>
                                          <p:spTgt spid="5">
                                            <p:txEl>
                                              <p:pRg st="4" end="4"/>
                                            </p:txEl>
                                          </p:spTgt>
                                        </p:tgtEl>
                                        <p:attrNameLst>
                                          <p:attrName>style.visibility</p:attrName>
                                        </p:attrNameLst>
                                      </p:cBhvr>
                                      <p:to>
                                        <p:strVal val="hidden"/>
                                      </p:to>
                                    </p:set>
                                  </p:childTnLst>
                                </p:cTn>
                              </p:par>
                              <p:par>
                                <p:cTn id="127" presetID="3" presetClass="exit" presetSubtype="10" fill="hold" grpId="0" nodeType="withEffect">
                                  <p:stCondLst>
                                    <p:cond delay="0"/>
                                  </p:stCondLst>
                                  <p:iterate type="lt">
                                    <p:tmPct val="0"/>
                                  </p:iterate>
                                  <p:childTnLst>
                                    <p:animEffect transition="out" filter="blinds(horizontal)">
                                      <p:cBhvr>
                                        <p:cTn id="128" dur="500"/>
                                        <p:tgtEl>
                                          <p:spTgt spid="5">
                                            <p:txEl>
                                              <p:pRg st="5" end="5"/>
                                            </p:txEl>
                                          </p:spTgt>
                                        </p:tgtEl>
                                      </p:cBhvr>
                                    </p:animEffect>
                                    <p:set>
                                      <p:cBhvr>
                                        <p:cTn id="129" dur="1" fill="hold">
                                          <p:stCondLst>
                                            <p:cond delay="499"/>
                                          </p:stCondLst>
                                        </p:cTn>
                                        <p:tgtEl>
                                          <p:spTgt spid="5">
                                            <p:txEl>
                                              <p:pRg st="5" end="5"/>
                                            </p:txEl>
                                          </p:spTgt>
                                        </p:tgtEl>
                                        <p:attrNameLst>
                                          <p:attrName>style.visibility</p:attrName>
                                        </p:attrNameLst>
                                      </p:cBhvr>
                                      <p:to>
                                        <p:strVal val="hidden"/>
                                      </p:to>
                                    </p:set>
                                  </p:childTnLst>
                                </p:cTn>
                              </p:par>
                              <p:par>
                                <p:cTn id="130" presetID="3" presetClass="exit" presetSubtype="10" fill="hold" grpId="0" nodeType="withEffect">
                                  <p:stCondLst>
                                    <p:cond delay="0"/>
                                  </p:stCondLst>
                                  <p:childTnLst>
                                    <p:animEffect transition="out" filter="blinds(horizontal)">
                                      <p:cBhvr>
                                        <p:cTn id="131" dur="500"/>
                                        <p:tgtEl>
                                          <p:spTgt spid="5">
                                            <p:txEl>
                                              <p:pRg st="6" end="6"/>
                                            </p:txEl>
                                          </p:spTgt>
                                        </p:tgtEl>
                                      </p:cBhvr>
                                    </p:animEffect>
                                    <p:set>
                                      <p:cBhvr>
                                        <p:cTn id="132" dur="1" fill="hold">
                                          <p:stCondLst>
                                            <p:cond delay="499"/>
                                          </p:stCondLst>
                                        </p:cTn>
                                        <p:tgtEl>
                                          <p:spTgt spid="5">
                                            <p:txEl>
                                              <p:pRg st="6" end="6"/>
                                            </p:txEl>
                                          </p:spTgt>
                                        </p:tgtEl>
                                        <p:attrNameLst>
                                          <p:attrName>style.visibility</p:attrName>
                                        </p:attrNameLst>
                                      </p:cBhvr>
                                      <p:to>
                                        <p:strVal val="hidden"/>
                                      </p:to>
                                    </p:set>
                                  </p:childTnLst>
                                </p:cTn>
                              </p:par>
                              <p:par>
                                <p:cTn id="133" presetID="3" presetClass="exit" presetSubtype="10" fill="hold" grpId="0" nodeType="withEffect">
                                  <p:stCondLst>
                                    <p:cond delay="0"/>
                                  </p:stCondLst>
                                  <p:childTnLst>
                                    <p:animEffect transition="out" filter="blinds(horizontal)">
                                      <p:cBhvr>
                                        <p:cTn id="134" dur="500"/>
                                        <p:tgtEl>
                                          <p:spTgt spid="5">
                                            <p:txEl>
                                              <p:pRg st="7" end="7"/>
                                            </p:txEl>
                                          </p:spTgt>
                                        </p:tgtEl>
                                      </p:cBhvr>
                                    </p:animEffect>
                                    <p:set>
                                      <p:cBhvr>
                                        <p:cTn id="135" dur="1" fill="hold">
                                          <p:stCondLst>
                                            <p:cond delay="499"/>
                                          </p:stCondLst>
                                        </p:cTn>
                                        <p:tgtEl>
                                          <p:spTgt spid="5">
                                            <p:txEl>
                                              <p:pRg st="7" end="7"/>
                                            </p:txEl>
                                          </p:spTgt>
                                        </p:tgtEl>
                                        <p:attrNameLst>
                                          <p:attrName>style.visibility</p:attrName>
                                        </p:attrNameLst>
                                      </p:cBhvr>
                                      <p:to>
                                        <p:strVal val="hidden"/>
                                      </p:to>
                                    </p:set>
                                  </p:childTnLst>
                                </p:cTn>
                              </p:par>
                              <p:par>
                                <p:cTn id="136" presetID="3" presetClass="exit" presetSubtype="10" fill="hold" grpId="0" nodeType="withEffect">
                                  <p:stCondLst>
                                    <p:cond delay="0"/>
                                  </p:stCondLst>
                                  <p:iterate type="lt">
                                    <p:tmPct val="0"/>
                                  </p:iterate>
                                  <p:childTnLst>
                                    <p:animEffect transition="out" filter="blinds(horizontal)">
                                      <p:cBhvr>
                                        <p:cTn id="137" dur="500"/>
                                        <p:tgtEl>
                                          <p:spTgt spid="5">
                                            <p:txEl>
                                              <p:pRg st="8" end="8"/>
                                            </p:txEl>
                                          </p:spTgt>
                                        </p:tgtEl>
                                      </p:cBhvr>
                                    </p:animEffect>
                                    <p:set>
                                      <p:cBhvr>
                                        <p:cTn id="138" dur="1" fill="hold">
                                          <p:stCondLst>
                                            <p:cond delay="499"/>
                                          </p:stCondLst>
                                        </p:cTn>
                                        <p:tgtEl>
                                          <p:spTgt spid="5">
                                            <p:txEl>
                                              <p:pRg st="8" end="8"/>
                                            </p:txEl>
                                          </p:spTgt>
                                        </p:tgtEl>
                                        <p:attrNameLst>
                                          <p:attrName>style.visibility</p:attrName>
                                        </p:attrNameLst>
                                      </p:cBhvr>
                                      <p:to>
                                        <p:strVal val="hidden"/>
                                      </p:to>
                                    </p:set>
                                  </p:childTnLst>
                                </p:cTn>
                              </p:par>
                              <p:par>
                                <p:cTn id="139" presetID="3" presetClass="exit" presetSubtype="10" fill="hold" grpId="1" nodeType="withEffect">
                                  <p:stCondLst>
                                    <p:cond delay="0"/>
                                  </p:stCondLst>
                                  <p:childTnLst>
                                    <p:animEffect transition="out" filter="blinds(horizontal)">
                                      <p:cBhvr>
                                        <p:cTn id="140" dur="500"/>
                                        <p:tgtEl>
                                          <p:spTgt spid="16"/>
                                        </p:tgtEl>
                                      </p:cBhvr>
                                    </p:animEffect>
                                    <p:set>
                                      <p:cBhvr>
                                        <p:cTn id="141" dur="1" fill="hold">
                                          <p:stCondLst>
                                            <p:cond delay="499"/>
                                          </p:stCondLst>
                                        </p:cTn>
                                        <p:tgtEl>
                                          <p:spTgt spid="16"/>
                                        </p:tgtEl>
                                        <p:attrNameLst>
                                          <p:attrName>style.visibility</p:attrName>
                                        </p:attrNameLst>
                                      </p:cBhvr>
                                      <p:to>
                                        <p:strVal val="hidden"/>
                                      </p:to>
                                    </p:set>
                                  </p:childTnLst>
                                </p:cTn>
                              </p:par>
                              <p:par>
                                <p:cTn id="142" presetID="3" presetClass="exit" presetSubtype="10" fill="hold" grpId="1" nodeType="withEffect">
                                  <p:stCondLst>
                                    <p:cond delay="0"/>
                                  </p:stCondLst>
                                  <p:childTnLst>
                                    <p:animEffect transition="out" filter="blinds(horizontal)">
                                      <p:cBhvr>
                                        <p:cTn id="143" dur="500"/>
                                        <p:tgtEl>
                                          <p:spTgt spid="18"/>
                                        </p:tgtEl>
                                      </p:cBhvr>
                                    </p:animEffect>
                                    <p:set>
                                      <p:cBhvr>
                                        <p:cTn id="144" dur="1" fill="hold">
                                          <p:stCondLst>
                                            <p:cond delay="499"/>
                                          </p:stCondLst>
                                        </p:cTn>
                                        <p:tgtEl>
                                          <p:spTgt spid="18"/>
                                        </p:tgtEl>
                                        <p:attrNameLst>
                                          <p:attrName>style.visibility</p:attrName>
                                        </p:attrNameLst>
                                      </p:cBhvr>
                                      <p:to>
                                        <p:strVal val="hidden"/>
                                      </p:to>
                                    </p:set>
                                  </p:childTnLst>
                                </p:cTn>
                              </p:par>
                              <p:par>
                                <p:cTn id="145" presetID="3" presetClass="exit" presetSubtype="10" fill="hold" grpId="1" nodeType="withEffect">
                                  <p:stCondLst>
                                    <p:cond delay="0"/>
                                  </p:stCondLst>
                                  <p:childTnLst>
                                    <p:animEffect transition="out" filter="blinds(horizontal)">
                                      <p:cBhvr>
                                        <p:cTn id="146" dur="500"/>
                                        <p:tgtEl>
                                          <p:spTgt spid="15"/>
                                        </p:tgtEl>
                                      </p:cBhvr>
                                    </p:animEffect>
                                    <p:set>
                                      <p:cBhvr>
                                        <p:cTn id="147" dur="1" fill="hold">
                                          <p:stCondLst>
                                            <p:cond delay="499"/>
                                          </p:stCondLst>
                                        </p:cTn>
                                        <p:tgtEl>
                                          <p:spTgt spid="15"/>
                                        </p:tgtEl>
                                        <p:attrNameLst>
                                          <p:attrName>style.visibility</p:attrName>
                                        </p:attrNameLst>
                                      </p:cBhvr>
                                      <p:to>
                                        <p:strVal val="hidden"/>
                                      </p:to>
                                    </p:set>
                                  </p:childTnLst>
                                </p:cTn>
                              </p:par>
                              <p:par>
                                <p:cTn id="148" presetID="3" presetClass="exit" presetSubtype="10" fill="hold" grpId="1" nodeType="withEffect">
                                  <p:stCondLst>
                                    <p:cond delay="0"/>
                                  </p:stCondLst>
                                  <p:childTnLst>
                                    <p:animEffect transition="out" filter="blinds(horizontal)">
                                      <p:cBhvr>
                                        <p:cTn id="149" dur="500"/>
                                        <p:tgtEl>
                                          <p:spTgt spid="17"/>
                                        </p:tgtEl>
                                      </p:cBhvr>
                                    </p:animEffect>
                                    <p:set>
                                      <p:cBhvr>
                                        <p:cTn id="150" dur="1" fill="hold">
                                          <p:stCondLst>
                                            <p:cond delay="499"/>
                                          </p:stCondLst>
                                        </p:cTn>
                                        <p:tgtEl>
                                          <p:spTgt spid="17"/>
                                        </p:tgtEl>
                                        <p:attrNameLst>
                                          <p:attrName>style.visibility</p:attrName>
                                        </p:attrNameLst>
                                      </p:cBhvr>
                                      <p:to>
                                        <p:strVal val="hidden"/>
                                      </p:to>
                                    </p:set>
                                  </p:childTnLst>
                                </p:cTn>
                              </p:par>
                              <p:par>
                                <p:cTn id="151" presetID="3" presetClass="exit" presetSubtype="10" fill="hold" grpId="1" nodeType="withEffect">
                                  <p:stCondLst>
                                    <p:cond delay="0"/>
                                  </p:stCondLst>
                                  <p:childTnLst>
                                    <p:animEffect transition="out" filter="blinds(horizontal)">
                                      <p:cBhvr>
                                        <p:cTn id="152" dur="500"/>
                                        <p:tgtEl>
                                          <p:spTgt spid="14"/>
                                        </p:tgtEl>
                                      </p:cBhvr>
                                    </p:animEffect>
                                    <p:set>
                                      <p:cBhvr>
                                        <p:cTn id="153" dur="1" fill="hold">
                                          <p:stCondLst>
                                            <p:cond delay="499"/>
                                          </p:stCondLst>
                                        </p:cTn>
                                        <p:tgtEl>
                                          <p:spTgt spid="14"/>
                                        </p:tgtEl>
                                        <p:attrNameLst>
                                          <p:attrName>style.visibility</p:attrName>
                                        </p:attrNameLst>
                                      </p:cBhvr>
                                      <p:to>
                                        <p:strVal val="hidden"/>
                                      </p:to>
                                    </p:set>
                                  </p:childTnLst>
                                </p:cTn>
                              </p:par>
                              <p:par>
                                <p:cTn id="154" presetID="3" presetClass="exit" presetSubtype="10" fill="hold" grpId="1" nodeType="withEffect">
                                  <p:stCondLst>
                                    <p:cond delay="0"/>
                                  </p:stCondLst>
                                  <p:iterate type="lt">
                                    <p:tmPct val="0"/>
                                  </p:iterate>
                                  <p:childTnLst>
                                    <p:animEffect transition="out" filter="blinds(horizontal)">
                                      <p:cBhvr>
                                        <p:cTn id="155" dur="500"/>
                                        <p:tgtEl>
                                          <p:spTgt spid="10"/>
                                        </p:tgtEl>
                                      </p:cBhvr>
                                    </p:animEffect>
                                    <p:set>
                                      <p:cBhvr>
                                        <p:cTn id="156" dur="1" fill="hold">
                                          <p:stCondLst>
                                            <p:cond delay="499"/>
                                          </p:stCondLst>
                                        </p:cTn>
                                        <p:tgtEl>
                                          <p:spTgt spid="10"/>
                                        </p:tgtEl>
                                        <p:attrNameLst>
                                          <p:attrName>style.visibility</p:attrName>
                                        </p:attrNameLst>
                                      </p:cBhvr>
                                      <p:to>
                                        <p:strVal val="hidden"/>
                                      </p:to>
                                    </p:set>
                                  </p:childTnLst>
                                </p:cTn>
                              </p:par>
                              <p:par>
                                <p:cTn id="157" presetID="3" presetClass="exit" presetSubtype="10" fill="hold" grpId="1" nodeType="withEffect">
                                  <p:stCondLst>
                                    <p:cond delay="0"/>
                                  </p:stCondLst>
                                  <p:childTnLst>
                                    <p:animEffect transition="out" filter="blinds(horizontal)">
                                      <p:cBhvr>
                                        <p:cTn id="158" dur="500"/>
                                        <p:tgtEl>
                                          <p:spTgt spid="19"/>
                                        </p:tgtEl>
                                      </p:cBhvr>
                                    </p:animEffect>
                                    <p:set>
                                      <p:cBhvr>
                                        <p:cTn id="159" dur="1" fill="hold">
                                          <p:stCondLst>
                                            <p:cond delay="499"/>
                                          </p:stCondLst>
                                        </p:cTn>
                                        <p:tgtEl>
                                          <p:spTgt spid="19"/>
                                        </p:tgtEl>
                                        <p:attrNameLst>
                                          <p:attrName>style.visibility</p:attrName>
                                        </p:attrNameLst>
                                      </p:cBhvr>
                                      <p:to>
                                        <p:strVal val="hidden"/>
                                      </p:to>
                                    </p:set>
                                  </p:childTnLst>
                                </p:cTn>
                              </p:par>
                              <p:par>
                                <p:cTn id="160" presetID="3" presetClass="exit" presetSubtype="10" fill="hold" grpId="1" nodeType="withEffect">
                                  <p:stCondLst>
                                    <p:cond delay="0"/>
                                  </p:stCondLst>
                                  <p:childTnLst>
                                    <p:animEffect transition="out" filter="blinds(horizontal)">
                                      <p:cBhvr>
                                        <p:cTn id="161" dur="500"/>
                                        <p:tgtEl>
                                          <p:spTgt spid="6"/>
                                        </p:tgtEl>
                                      </p:cBhvr>
                                    </p:animEffect>
                                    <p:set>
                                      <p:cBhvr>
                                        <p:cTn id="162" dur="1" fill="hold">
                                          <p:stCondLst>
                                            <p:cond delay="499"/>
                                          </p:stCondLst>
                                        </p:cTn>
                                        <p:tgtEl>
                                          <p:spTgt spid="6"/>
                                        </p:tgtEl>
                                        <p:attrNameLst>
                                          <p:attrName>style.visibility</p:attrName>
                                        </p:attrNameLst>
                                      </p:cBhvr>
                                      <p:to>
                                        <p:strVal val="hidden"/>
                                      </p:to>
                                    </p:set>
                                  </p:childTnLst>
                                </p:cTn>
                              </p:par>
                              <p:par>
                                <p:cTn id="163" presetID="3" presetClass="exit" presetSubtype="10" fill="hold" grpId="1" nodeType="withEffect">
                                  <p:stCondLst>
                                    <p:cond delay="0"/>
                                  </p:stCondLst>
                                  <p:iterate type="lt">
                                    <p:tmPct val="0"/>
                                  </p:iterate>
                                  <p:childTnLst>
                                    <p:animEffect transition="out" filter="blinds(horizontal)">
                                      <p:cBhvr>
                                        <p:cTn id="164" dur="500"/>
                                        <p:tgtEl>
                                          <p:spTgt spid="11"/>
                                        </p:tgtEl>
                                      </p:cBhvr>
                                    </p:animEffect>
                                    <p:set>
                                      <p:cBhvr>
                                        <p:cTn id="165" dur="1" fill="hold">
                                          <p:stCondLst>
                                            <p:cond delay="499"/>
                                          </p:stCondLst>
                                        </p:cTn>
                                        <p:tgtEl>
                                          <p:spTgt spid="11"/>
                                        </p:tgtEl>
                                        <p:attrNameLst>
                                          <p:attrName>style.visibility</p:attrName>
                                        </p:attrNameLst>
                                      </p:cBhvr>
                                      <p:to>
                                        <p:strVal val="hidden"/>
                                      </p:to>
                                    </p:set>
                                  </p:childTnLst>
                                </p:cTn>
                              </p:par>
                              <p:par>
                                <p:cTn id="166" presetID="3" presetClass="exit" presetSubtype="10" fill="hold" grpId="1" nodeType="withEffect">
                                  <p:stCondLst>
                                    <p:cond delay="0"/>
                                  </p:stCondLst>
                                  <p:iterate type="lt">
                                    <p:tmPct val="0"/>
                                  </p:iterate>
                                  <p:childTnLst>
                                    <p:animEffect transition="out" filter="blinds(horizontal)">
                                      <p:cBhvr>
                                        <p:cTn id="167" dur="500"/>
                                        <p:tgtEl>
                                          <p:spTgt spid="13"/>
                                        </p:tgtEl>
                                      </p:cBhvr>
                                    </p:animEffect>
                                    <p:set>
                                      <p:cBhvr>
                                        <p:cTn id="168" dur="1" fill="hold">
                                          <p:stCondLst>
                                            <p:cond delay="499"/>
                                          </p:stCondLst>
                                        </p:cTn>
                                        <p:tgtEl>
                                          <p:spTgt spid="13"/>
                                        </p:tgtEl>
                                        <p:attrNameLst>
                                          <p:attrName>style.visibility</p:attrName>
                                        </p:attrNameLst>
                                      </p:cBhvr>
                                      <p:to>
                                        <p:strVal val="hidden"/>
                                      </p:to>
                                    </p:set>
                                  </p:childTnLst>
                                </p:cTn>
                              </p:par>
                              <p:par>
                                <p:cTn id="169" presetID="3" presetClass="exit" presetSubtype="10" fill="hold" grpId="1" nodeType="withEffect">
                                  <p:stCondLst>
                                    <p:cond delay="0"/>
                                  </p:stCondLst>
                                  <p:childTnLst>
                                    <p:animEffect transition="out" filter="blinds(horizontal)">
                                      <p:cBhvr>
                                        <p:cTn id="170" dur="500"/>
                                        <p:tgtEl>
                                          <p:spTgt spid="8"/>
                                        </p:tgtEl>
                                      </p:cBhvr>
                                    </p:animEffect>
                                    <p:set>
                                      <p:cBhvr>
                                        <p:cTn id="171" dur="1" fill="hold">
                                          <p:stCondLst>
                                            <p:cond delay="499"/>
                                          </p:stCondLst>
                                        </p:cTn>
                                        <p:tgtEl>
                                          <p:spTgt spid="8"/>
                                        </p:tgtEl>
                                        <p:attrNameLst>
                                          <p:attrName>style.visibility</p:attrName>
                                        </p:attrNameLst>
                                      </p:cBhvr>
                                      <p:to>
                                        <p:strVal val="hidden"/>
                                      </p:to>
                                    </p:set>
                                  </p:childTnLst>
                                </p:cTn>
                              </p:par>
                              <p:par>
                                <p:cTn id="172" presetID="3" presetClass="exit" presetSubtype="10" fill="hold" grpId="1" nodeType="withEffect">
                                  <p:stCondLst>
                                    <p:cond delay="0"/>
                                  </p:stCondLst>
                                  <p:iterate type="lt">
                                    <p:tmPct val="0"/>
                                  </p:iterate>
                                  <p:childTnLst>
                                    <p:animEffect transition="out" filter="blinds(horizontal)">
                                      <p:cBhvr>
                                        <p:cTn id="173" dur="500"/>
                                        <p:tgtEl>
                                          <p:spTgt spid="12"/>
                                        </p:tgtEl>
                                      </p:cBhvr>
                                    </p:animEffect>
                                    <p:set>
                                      <p:cBhvr>
                                        <p:cTn id="174"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6" grpId="1"/>
      <p:bldP spid="8" grpId="0"/>
      <p:bldP spid="8" grpId="1"/>
      <p:bldP spid="9" grpId="0" animBg="1"/>
      <p:bldP spid="9" grpId="1" animBg="1"/>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p:bldP spid="17" grpId="1"/>
      <p:bldP spid="18" grpId="0" animBg="1"/>
      <p:bldP spid="18" grpId="1" animBg="1"/>
      <p:bldP spid="19" grpId="0" animBg="1"/>
      <p:bldP spid="19" grpId="1"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96875" y="279400"/>
            <a:ext cx="8594725" cy="4864100"/>
          </a:xfrm>
          <a:prstGeom prst="rect">
            <a:avLst/>
          </a:prstGeom>
          <a:noFill/>
          <a:ln>
            <a:noFill/>
          </a:ln>
          <a:effectLst/>
          <a:extLst/>
        </p:spPr>
        <p:txBody>
          <a:bodyPr/>
          <a:lstStyle/>
          <a:p>
            <a:r>
              <a:rPr lang="vi-VN" sz="1800"/>
              <a:t>Lập phương trình hoá học của phản ứng khi cho dung dịch sodium carbonate (Na</a:t>
            </a:r>
            <a:r>
              <a:rPr lang="vi-VN" sz="1800" baseline="-25000"/>
              <a:t>2</a:t>
            </a:r>
            <a:r>
              <a:rPr lang="vi-VN" sz="1800"/>
              <a:t>CO</a:t>
            </a:r>
            <a:r>
              <a:rPr lang="vi-VN" sz="1800" baseline="-25000"/>
              <a:t>3</a:t>
            </a:r>
            <a:r>
              <a:rPr lang="vi-VN" sz="1800"/>
              <a:t>) tác dụng với dung dịch calcium hydroxide (Ca(OH)</a:t>
            </a:r>
            <a:r>
              <a:rPr lang="vi-VN" sz="1800" baseline="-25000"/>
              <a:t>2</a:t>
            </a:r>
            <a:r>
              <a:rPr lang="vi-VN" sz="1800"/>
              <a:t>) tạo thành calcium carbonate (CaCO</a:t>
            </a:r>
            <a:r>
              <a:rPr lang="vi-VN" sz="1800" baseline="-25000"/>
              <a:t>3</a:t>
            </a:r>
            <a:r>
              <a:rPr lang="vi-VN" sz="1800"/>
              <a:t>) không tan (kết tủa) và sodium hydroxide (NaOH).</a:t>
            </a:r>
            <a:endParaRPr lang="en-US" sz="1800">
              <a:solidFill>
                <a:srgbClr val="1E1C11"/>
              </a:solidFill>
              <a:latin typeface="Times New Roman" pitchFamily="18" charset="0"/>
              <a:cs typeface="Times New Roman" pitchFamily="18" charset="0"/>
            </a:endParaRPr>
          </a:p>
          <a:p>
            <a:pPr marL="342900" indent="-342900" eaLnBrk="1" hangingPunct="1">
              <a:lnSpc>
                <a:spcPct val="90000"/>
              </a:lnSpc>
              <a:spcBef>
                <a:spcPct val="20000"/>
              </a:spcBef>
              <a:defRPr/>
            </a:pPr>
            <a:r>
              <a:rPr lang="en-US" altLang="en-US" sz="2400" smtClean="0">
                <a:latin typeface="Arial" charset="0"/>
                <a:cs typeface="Arial" charset="0"/>
              </a:rPr>
              <a:t>                               </a:t>
            </a:r>
            <a:r>
              <a:rPr lang="en-US" altLang="en-US" sz="2400" b="1" u="sng">
                <a:solidFill>
                  <a:srgbClr val="FF0000"/>
                </a:solidFill>
                <a:latin typeface="Arial" charset="0"/>
                <a:cs typeface="Arial" charset="0"/>
              </a:rPr>
              <a:t>Giải</a:t>
            </a:r>
            <a:r>
              <a:rPr lang="en-US" altLang="en-US" sz="2400" b="1">
                <a:solidFill>
                  <a:srgbClr val="FF0000"/>
                </a:solidFill>
                <a:latin typeface="Arial" charset="0"/>
                <a:cs typeface="Arial" charset="0"/>
              </a:rPr>
              <a:t> </a:t>
            </a:r>
          </a:p>
          <a:p>
            <a:pPr marL="342900" indent="-342900" eaLnBrk="1" hangingPunct="1">
              <a:lnSpc>
                <a:spcPct val="90000"/>
              </a:lnSpc>
              <a:spcBef>
                <a:spcPct val="20000"/>
              </a:spcBef>
              <a:defRPr/>
            </a:pPr>
            <a:r>
              <a:rPr lang="en-US" altLang="en-US" sz="2400" i="1" u="sng" smtClean="0">
                <a:latin typeface="Arial" charset="0"/>
                <a:cs typeface="Arial" charset="0"/>
                <a:sym typeface="Wingdings" pitchFamily="2" charset="2"/>
              </a:rPr>
              <a:t>Bước 1,2:</a:t>
            </a:r>
            <a:r>
              <a:rPr lang="en-US" altLang="en-US" sz="2400" i="1" smtClean="0">
                <a:latin typeface="Arial" charset="0"/>
                <a:cs typeface="Arial" charset="0"/>
                <a:sym typeface="Wingdings" pitchFamily="2" charset="2"/>
              </a:rPr>
              <a:t> </a:t>
            </a:r>
            <a:r>
              <a:rPr lang="en-US" altLang="en-US" sz="2400" i="1">
                <a:latin typeface="Arial" charset="0"/>
                <a:cs typeface="Arial" charset="0"/>
                <a:sym typeface="Wingdings" pitchFamily="2" charset="2"/>
              </a:rPr>
              <a:t>Viết sơ đồ phản ứng:</a:t>
            </a:r>
          </a:p>
          <a:p>
            <a:pPr marL="342900" indent="-342900" eaLnBrk="1" hangingPunct="1">
              <a:lnSpc>
                <a:spcPct val="90000"/>
              </a:lnSpc>
              <a:spcBef>
                <a:spcPct val="20000"/>
              </a:spcBef>
              <a:defRPr/>
            </a:pPr>
            <a:r>
              <a:rPr lang="en-US" altLang="en-US" sz="2400" smtClean="0">
                <a:latin typeface="Arial" charset="0"/>
                <a:cs typeface="Arial" charset="0"/>
                <a:sym typeface="Wingdings" pitchFamily="2" charset="2"/>
              </a:rPr>
              <a:t>		</a:t>
            </a:r>
            <a:endParaRPr lang="en-US" altLang="en-US" sz="2400" smtClean="0">
              <a:latin typeface="Arial" charset="0"/>
              <a:cs typeface="Arial" charset="0"/>
            </a:endParaRPr>
          </a:p>
          <a:p>
            <a:pPr marL="342900" indent="-342900">
              <a:lnSpc>
                <a:spcPct val="90000"/>
              </a:lnSpc>
              <a:spcBef>
                <a:spcPct val="20000"/>
              </a:spcBef>
              <a:defRPr/>
            </a:pPr>
            <a:r>
              <a:rPr lang="en-US" altLang="en-US" sz="2400" u="sng" smtClean="0">
                <a:latin typeface="Arial" charset="0"/>
                <a:cs typeface="Arial" charset="0"/>
              </a:rPr>
              <a:t>Số NT</a:t>
            </a:r>
            <a:r>
              <a:rPr lang="en-US" altLang="en-US" sz="2400" smtClean="0">
                <a:latin typeface="Arial" charset="0"/>
                <a:cs typeface="Arial" charset="0"/>
              </a:rPr>
              <a:t>:  </a:t>
            </a:r>
            <a:r>
              <a:rPr lang="en-US" sz="2400"/>
              <a:t>2  </a:t>
            </a:r>
            <a:r>
              <a:rPr lang="en-US" sz="2400" smtClean="0"/>
              <a:t>1</a:t>
            </a:r>
            <a:r>
              <a:rPr lang="en-US" sz="2400"/>
              <a:t>  </a:t>
            </a:r>
            <a:r>
              <a:rPr lang="en-US" sz="2400" smtClean="0"/>
              <a:t>    </a:t>
            </a:r>
            <a:r>
              <a:rPr lang="en-US" sz="2400"/>
              <a:t> 1     2            </a:t>
            </a:r>
            <a:r>
              <a:rPr lang="en-US" sz="2400" smtClean="0"/>
              <a:t>  </a:t>
            </a:r>
            <a:r>
              <a:rPr lang="en-US" sz="2400"/>
              <a:t> 1   </a:t>
            </a:r>
            <a:r>
              <a:rPr lang="en-US" sz="2400" smtClean="0"/>
              <a:t>1</a:t>
            </a:r>
            <a:r>
              <a:rPr lang="en-US" sz="2400"/>
              <a:t>    </a:t>
            </a:r>
            <a:r>
              <a:rPr lang="en-US" sz="2400" smtClean="0"/>
              <a:t>       </a:t>
            </a:r>
            <a:r>
              <a:rPr lang="en-US" sz="2400"/>
              <a:t> 1    1       </a:t>
            </a:r>
            <a:endParaRPr lang="en-US" altLang="en-US" sz="2400">
              <a:latin typeface="Arial" charset="0"/>
              <a:cs typeface="Arial" charset="0"/>
            </a:endParaRPr>
          </a:p>
          <a:p>
            <a:pPr marL="342900" indent="-342900" eaLnBrk="1" hangingPunct="1">
              <a:lnSpc>
                <a:spcPct val="90000"/>
              </a:lnSpc>
              <a:spcBef>
                <a:spcPct val="20000"/>
              </a:spcBef>
              <a:defRPr/>
            </a:pPr>
            <a:r>
              <a:rPr lang="en-US" altLang="en-US" sz="2400" i="1" u="sng">
                <a:latin typeface="Arial" charset="0"/>
                <a:cs typeface="Arial" charset="0"/>
              </a:rPr>
              <a:t>Bước 2:</a:t>
            </a:r>
            <a:r>
              <a:rPr lang="en-US" altLang="en-US" sz="2400" i="1">
                <a:latin typeface="Arial" charset="0"/>
                <a:cs typeface="Arial" charset="0"/>
              </a:rPr>
              <a:t> Cân bằng số nguyên tử mỗi nguyên tố:</a:t>
            </a:r>
          </a:p>
          <a:p>
            <a:pPr marL="342900" indent="-342900" eaLnBrk="1" hangingPunct="1">
              <a:lnSpc>
                <a:spcPct val="90000"/>
              </a:lnSpc>
              <a:spcBef>
                <a:spcPct val="20000"/>
              </a:spcBef>
              <a:defRPr/>
            </a:pPr>
            <a:r>
              <a:rPr lang="en-US" altLang="en-US" sz="2400">
                <a:latin typeface="Arial" charset="0"/>
                <a:cs typeface="Arial" charset="0"/>
              </a:rPr>
              <a:t>	 	</a:t>
            </a:r>
            <a:endParaRPr lang="en-US" altLang="en-US" sz="2400" baseline="30000">
              <a:latin typeface="Arial" charset="0"/>
              <a:cs typeface="Arial" charset="0"/>
            </a:endParaRPr>
          </a:p>
          <a:p>
            <a:pPr marL="342900" indent="-342900" eaLnBrk="1" hangingPunct="1">
              <a:lnSpc>
                <a:spcPct val="90000"/>
              </a:lnSpc>
              <a:spcBef>
                <a:spcPct val="20000"/>
              </a:spcBef>
              <a:defRPr/>
            </a:pPr>
            <a:r>
              <a:rPr lang="en-US" altLang="en-US" sz="2400" baseline="30000">
                <a:latin typeface="Arial" charset="0"/>
                <a:cs typeface="Arial" charset="0"/>
              </a:rPr>
              <a:t>	 				    </a:t>
            </a:r>
            <a:r>
              <a:rPr lang="en-US" altLang="en-US" sz="2400" baseline="30000">
                <a:solidFill>
                  <a:srgbClr val="FF9900"/>
                </a:solidFill>
                <a:latin typeface="Arial" charset="0"/>
                <a:cs typeface="Arial" charset="0"/>
              </a:rPr>
              <a:t> </a:t>
            </a:r>
            <a:r>
              <a:rPr lang="en-US" altLang="en-US" sz="2400" baseline="30000">
                <a:latin typeface="Arial" charset="0"/>
                <a:cs typeface="Arial" charset="0"/>
              </a:rPr>
              <a:t> </a:t>
            </a:r>
          </a:p>
          <a:p>
            <a:pPr marL="342900" indent="-342900" eaLnBrk="1" hangingPunct="1">
              <a:lnSpc>
                <a:spcPct val="90000"/>
              </a:lnSpc>
              <a:spcBef>
                <a:spcPct val="20000"/>
              </a:spcBef>
              <a:defRPr/>
            </a:pPr>
            <a:r>
              <a:rPr lang="en-US" altLang="en-US" sz="2400" i="1" u="sng">
                <a:latin typeface="Arial" charset="0"/>
                <a:cs typeface="Arial" charset="0"/>
              </a:rPr>
              <a:t>Bước 3:</a:t>
            </a:r>
            <a:r>
              <a:rPr lang="en-US" altLang="en-US" sz="2400" i="1">
                <a:latin typeface="Arial" charset="0"/>
                <a:cs typeface="Arial" charset="0"/>
              </a:rPr>
              <a:t> Viết phương trình hóa học:</a:t>
            </a:r>
          </a:p>
          <a:p>
            <a:r>
              <a:rPr lang="en-US" altLang="en-US" sz="2400">
                <a:latin typeface="Arial" charset="0"/>
                <a:cs typeface="Arial" charset="0"/>
              </a:rPr>
              <a:t>	 	</a:t>
            </a:r>
            <a:endParaRPr lang="en-US" altLang="en-US" sz="2400" smtClean="0">
              <a:latin typeface="Arial" charset="0"/>
              <a:cs typeface="Arial" charset="0"/>
            </a:endParaRPr>
          </a:p>
          <a:p>
            <a:r>
              <a:rPr lang="en-US" sz="2400" smtClean="0"/>
              <a:t>Na</a:t>
            </a:r>
            <a:r>
              <a:rPr lang="en-US" sz="2400" baseline="-25000" smtClean="0"/>
              <a:t>2</a:t>
            </a:r>
            <a:r>
              <a:rPr lang="en-US" sz="2400" smtClean="0"/>
              <a:t>CO</a:t>
            </a:r>
            <a:r>
              <a:rPr lang="en-US" sz="2400" baseline="-25000" smtClean="0"/>
              <a:t>3</a:t>
            </a:r>
            <a:r>
              <a:rPr lang="en-US" sz="2400"/>
              <a:t> + Ca(OH)</a:t>
            </a:r>
            <a:r>
              <a:rPr lang="en-US" sz="2400" baseline="-25000"/>
              <a:t>2</a:t>
            </a:r>
            <a:r>
              <a:rPr lang="en-US" sz="2400"/>
              <a:t> → CaCO</a:t>
            </a:r>
            <a:r>
              <a:rPr lang="en-US" sz="2400" baseline="-25000"/>
              <a:t>3</a:t>
            </a:r>
            <a:r>
              <a:rPr lang="en-US" sz="2400"/>
              <a:t>↓ + </a:t>
            </a:r>
            <a:r>
              <a:rPr lang="en-US" sz="2400" smtClean="0"/>
              <a:t>2NaOH</a:t>
            </a:r>
            <a:endParaRPr lang="en-US" sz="2400"/>
          </a:p>
        </p:txBody>
      </p:sp>
      <p:sp>
        <p:nvSpPr>
          <p:cNvPr id="6" name="Text Box 3"/>
          <p:cNvSpPr txBox="1">
            <a:spLocks noChangeArrowheads="1"/>
          </p:cNvSpPr>
          <p:nvPr/>
        </p:nvSpPr>
        <p:spPr bwMode="auto">
          <a:xfrm>
            <a:off x="5751944" y="3164468"/>
            <a:ext cx="530225"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3200">
                <a:solidFill>
                  <a:srgbClr val="FF0000"/>
                </a:solidFill>
              </a:rPr>
              <a:t>2</a:t>
            </a:r>
          </a:p>
        </p:txBody>
      </p:sp>
      <p:sp>
        <p:nvSpPr>
          <p:cNvPr id="13" name="Text Box 10"/>
          <p:cNvSpPr txBox="1">
            <a:spLocks noChangeArrowheads="1"/>
          </p:cNvSpPr>
          <p:nvPr/>
        </p:nvSpPr>
        <p:spPr bwMode="auto">
          <a:xfrm>
            <a:off x="2032001" y="3172906"/>
            <a:ext cx="227012" cy="579438"/>
          </a:xfrm>
          <a:prstGeom prst="rect">
            <a:avLst/>
          </a:prstGeom>
          <a:noFill/>
          <a:ln>
            <a:noFill/>
          </a:ln>
          <a:effectLst/>
          <a:extLst/>
        </p:spPr>
        <p:txBody>
          <a:bodyPr>
            <a:spAutoFit/>
          </a:bodyPr>
          <a:lstStyle/>
          <a:p>
            <a:pPr>
              <a:spcBef>
                <a:spcPct val="50000"/>
              </a:spcBef>
              <a:defRPr/>
            </a:pPr>
            <a:r>
              <a:rPr lang="en-US" altLang="en-US" sz="3200">
                <a:effectLst>
                  <a:outerShdw blurRad="38100" dist="38100" dir="2700000" algn="tl">
                    <a:srgbClr val="C0C0C0"/>
                  </a:outerShdw>
                </a:effectLst>
                <a:latin typeface="Arial" charset="0"/>
                <a:cs typeface="Arial" charset="0"/>
                <a:sym typeface="Wingdings" pitchFamily="2" charset="2"/>
              </a:rPr>
              <a:t>+</a:t>
            </a:r>
          </a:p>
        </p:txBody>
      </p:sp>
      <p:sp>
        <p:nvSpPr>
          <p:cNvPr id="14" name="Text Box 11"/>
          <p:cNvSpPr txBox="1">
            <a:spLocks noChangeArrowheads="1"/>
          </p:cNvSpPr>
          <p:nvPr/>
        </p:nvSpPr>
        <p:spPr bwMode="auto">
          <a:xfrm>
            <a:off x="578111" y="1885952"/>
            <a:ext cx="1268296" cy="461665"/>
          </a:xfrm>
          <a:prstGeom prst="rect">
            <a:avLst/>
          </a:prstGeom>
          <a:noFill/>
          <a:ln>
            <a:noFill/>
          </a:ln>
          <a:effectLst/>
          <a:extLst/>
        </p:spPr>
        <p:txBody>
          <a:bodyPr wrap="none">
            <a:spAutoFit/>
          </a:bodyPr>
          <a:lstStyle/>
          <a:p>
            <a:pPr>
              <a:defRPr/>
            </a:pPr>
            <a:r>
              <a:rPr lang="vi-VN" sz="2400"/>
              <a:t>Na</a:t>
            </a:r>
            <a:r>
              <a:rPr lang="vi-VN" sz="2400" baseline="-25000"/>
              <a:t>2</a:t>
            </a:r>
            <a:r>
              <a:rPr lang="vi-VN" sz="2400"/>
              <a:t>CO</a:t>
            </a:r>
            <a:r>
              <a:rPr lang="vi-VN" sz="2400" baseline="-25000"/>
              <a:t>3</a:t>
            </a:r>
            <a:endParaRPr lang="en-US" altLang="en-US" sz="2400" dirty="0">
              <a:effectLst>
                <a:outerShdw blurRad="38100" dist="38100" dir="2700000" algn="tl">
                  <a:srgbClr val="C0C0C0"/>
                </a:outerShdw>
              </a:effectLst>
              <a:latin typeface="Arial" charset="0"/>
              <a:cs typeface="Arial" charset="0"/>
              <a:sym typeface="Wingdings" pitchFamily="2" charset="2"/>
            </a:endParaRPr>
          </a:p>
        </p:txBody>
      </p:sp>
      <p:sp>
        <p:nvSpPr>
          <p:cNvPr id="15" name="Text Box 12"/>
          <p:cNvSpPr txBox="1">
            <a:spLocks noChangeArrowheads="1"/>
          </p:cNvSpPr>
          <p:nvPr/>
        </p:nvSpPr>
        <p:spPr bwMode="auto">
          <a:xfrm>
            <a:off x="2284413" y="1907238"/>
            <a:ext cx="1925782" cy="461665"/>
          </a:xfrm>
          <a:prstGeom prst="rect">
            <a:avLst/>
          </a:prstGeom>
          <a:noFill/>
          <a:ln>
            <a:noFill/>
          </a:ln>
          <a:effectLst/>
          <a:extLst/>
        </p:spPr>
        <p:txBody>
          <a:bodyPr wrap="square">
            <a:spAutoFit/>
          </a:bodyPr>
          <a:lstStyle/>
          <a:p>
            <a:pPr>
              <a:spcBef>
                <a:spcPct val="50000"/>
              </a:spcBef>
              <a:defRPr/>
            </a:pPr>
            <a:r>
              <a:rPr lang="en-US" sz="2400" smtClean="0"/>
              <a:t>  </a:t>
            </a:r>
            <a:r>
              <a:rPr lang="vi-VN" sz="2400" smtClean="0"/>
              <a:t>Ca(OH)</a:t>
            </a:r>
            <a:r>
              <a:rPr lang="vi-VN" sz="2400" baseline="-25000" smtClean="0"/>
              <a:t>2</a:t>
            </a:r>
            <a:endParaRPr lang="en-US" altLang="en-US" sz="2400" baseline="-25000">
              <a:effectLst>
                <a:outerShdw blurRad="38100" dist="38100" dir="2700000" algn="tl">
                  <a:srgbClr val="C0C0C0"/>
                </a:outerShdw>
              </a:effectLst>
              <a:latin typeface="Arial" charset="0"/>
              <a:cs typeface="Arial" charset="0"/>
              <a:sym typeface="Wingdings" pitchFamily="2" charset="2"/>
            </a:endParaRPr>
          </a:p>
        </p:txBody>
      </p:sp>
      <p:sp>
        <p:nvSpPr>
          <p:cNvPr id="16" name="Text Box 13"/>
          <p:cNvSpPr txBox="1">
            <a:spLocks noChangeArrowheads="1"/>
          </p:cNvSpPr>
          <p:nvPr/>
        </p:nvSpPr>
        <p:spPr bwMode="auto">
          <a:xfrm>
            <a:off x="4508500" y="1916261"/>
            <a:ext cx="1894320" cy="461665"/>
          </a:xfrm>
          <a:prstGeom prst="rect">
            <a:avLst/>
          </a:prstGeom>
          <a:noFill/>
          <a:ln>
            <a:noFill/>
          </a:ln>
          <a:effectLst/>
          <a:extLst/>
        </p:spPr>
        <p:txBody>
          <a:bodyPr wrap="square">
            <a:spAutoFit/>
          </a:bodyPr>
          <a:lstStyle/>
          <a:p>
            <a:pPr>
              <a:spcBef>
                <a:spcPct val="50000"/>
              </a:spcBef>
              <a:defRPr/>
            </a:pPr>
            <a:r>
              <a:rPr lang="vi-VN" sz="2400"/>
              <a:t>CaCO</a:t>
            </a:r>
            <a:r>
              <a:rPr lang="vi-VN" sz="2400" baseline="-25000"/>
              <a:t>3</a:t>
            </a:r>
            <a:r>
              <a:rPr lang="vi-VN" sz="2400" smtClean="0"/>
              <a:t>↓</a:t>
            </a:r>
            <a:r>
              <a:rPr lang="en-US" sz="2400" smtClean="0"/>
              <a:t>  +</a:t>
            </a:r>
            <a:endParaRPr lang="en-US" altLang="en-US" sz="2400" baseline="-25000" dirty="0">
              <a:effectLst>
                <a:outerShdw blurRad="38100" dist="38100" dir="2700000" algn="tl">
                  <a:srgbClr val="C0C0C0"/>
                </a:outerShdw>
              </a:effectLst>
              <a:latin typeface="Arial" charset="0"/>
              <a:cs typeface="Arial" charset="0"/>
            </a:endParaRPr>
          </a:p>
        </p:txBody>
      </p:sp>
      <p:sp>
        <p:nvSpPr>
          <p:cNvPr id="17" name="Text Box 14"/>
          <p:cNvSpPr txBox="1">
            <a:spLocks noChangeArrowheads="1"/>
          </p:cNvSpPr>
          <p:nvPr/>
        </p:nvSpPr>
        <p:spPr bwMode="auto">
          <a:xfrm>
            <a:off x="2057400" y="1857376"/>
            <a:ext cx="227013" cy="579437"/>
          </a:xfrm>
          <a:prstGeom prst="rect">
            <a:avLst/>
          </a:prstGeom>
          <a:noFill/>
          <a:ln>
            <a:noFill/>
          </a:ln>
          <a:effectLst/>
          <a:extLst/>
        </p:spPr>
        <p:txBody>
          <a:bodyPr>
            <a:spAutoFit/>
          </a:bodyPr>
          <a:lstStyle/>
          <a:p>
            <a:pPr>
              <a:spcBef>
                <a:spcPct val="50000"/>
              </a:spcBef>
              <a:defRPr/>
            </a:pPr>
            <a:r>
              <a:rPr lang="en-US" altLang="en-US" sz="3200">
                <a:effectLst>
                  <a:outerShdw blurRad="38100" dist="38100" dir="2700000" algn="tl">
                    <a:srgbClr val="C0C0C0"/>
                  </a:outerShdw>
                </a:effectLst>
                <a:latin typeface="Arial" charset="0"/>
                <a:cs typeface="Arial" charset="0"/>
                <a:sym typeface="Wingdings" pitchFamily="2" charset="2"/>
              </a:rPr>
              <a:t>+</a:t>
            </a:r>
          </a:p>
        </p:txBody>
      </p:sp>
      <p:sp>
        <p:nvSpPr>
          <p:cNvPr id="18" name="Line 15"/>
          <p:cNvSpPr>
            <a:spLocks noChangeShapeType="1"/>
          </p:cNvSpPr>
          <p:nvPr/>
        </p:nvSpPr>
        <p:spPr bwMode="auto">
          <a:xfrm>
            <a:off x="3814763" y="2241831"/>
            <a:ext cx="606425"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 name="Line 16"/>
          <p:cNvSpPr>
            <a:spLocks noChangeShapeType="1"/>
          </p:cNvSpPr>
          <p:nvPr/>
        </p:nvSpPr>
        <p:spPr bwMode="auto">
          <a:xfrm>
            <a:off x="3559176" y="3558669"/>
            <a:ext cx="606425" cy="0"/>
          </a:xfrm>
          <a:prstGeom prst="line">
            <a:avLst/>
          </a:prstGeom>
          <a:noFill/>
          <a:ln w="38100">
            <a:solidFill>
              <a:schemeClr val="tx1"/>
            </a:solidFill>
            <a:prstDash val="sysDot"/>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Text Box 13"/>
          <p:cNvSpPr txBox="1">
            <a:spLocks noChangeArrowheads="1"/>
          </p:cNvSpPr>
          <p:nvPr/>
        </p:nvSpPr>
        <p:spPr bwMode="auto">
          <a:xfrm>
            <a:off x="6191827" y="1916261"/>
            <a:ext cx="1443038" cy="461665"/>
          </a:xfrm>
          <a:prstGeom prst="rect">
            <a:avLst/>
          </a:prstGeom>
          <a:noFill/>
          <a:ln>
            <a:noFill/>
          </a:ln>
          <a:effectLst/>
          <a:extLst/>
        </p:spPr>
        <p:txBody>
          <a:bodyPr>
            <a:spAutoFit/>
          </a:bodyPr>
          <a:lstStyle/>
          <a:p>
            <a:pPr>
              <a:spcBef>
                <a:spcPct val="50000"/>
              </a:spcBef>
              <a:defRPr/>
            </a:pPr>
            <a:r>
              <a:rPr lang="en-US" sz="2400" smtClean="0"/>
              <a:t>NaOH</a:t>
            </a:r>
            <a:endParaRPr lang="en-US" altLang="en-US" sz="2400" baseline="-25000" dirty="0">
              <a:effectLst>
                <a:outerShdw blurRad="38100" dist="38100" dir="2700000" algn="tl">
                  <a:srgbClr val="C0C0C0"/>
                </a:outerShdw>
              </a:effectLst>
              <a:latin typeface="Arial" charset="0"/>
              <a:cs typeface="Arial" charset="0"/>
            </a:endParaRPr>
          </a:p>
        </p:txBody>
      </p:sp>
      <p:sp>
        <p:nvSpPr>
          <p:cNvPr id="21" name="Text Box 11"/>
          <p:cNvSpPr txBox="1">
            <a:spLocks noChangeArrowheads="1"/>
          </p:cNvSpPr>
          <p:nvPr/>
        </p:nvSpPr>
        <p:spPr bwMode="auto">
          <a:xfrm>
            <a:off x="724884" y="3177884"/>
            <a:ext cx="1268296" cy="461665"/>
          </a:xfrm>
          <a:prstGeom prst="rect">
            <a:avLst/>
          </a:prstGeom>
          <a:noFill/>
          <a:ln>
            <a:noFill/>
          </a:ln>
          <a:effectLst/>
          <a:extLst/>
        </p:spPr>
        <p:txBody>
          <a:bodyPr wrap="none">
            <a:spAutoFit/>
          </a:bodyPr>
          <a:lstStyle/>
          <a:p>
            <a:pPr>
              <a:defRPr/>
            </a:pPr>
            <a:r>
              <a:rPr lang="vi-VN" sz="2400"/>
              <a:t>Na</a:t>
            </a:r>
            <a:r>
              <a:rPr lang="vi-VN" sz="2400" baseline="-25000"/>
              <a:t>2</a:t>
            </a:r>
            <a:r>
              <a:rPr lang="vi-VN" sz="2400"/>
              <a:t>CO</a:t>
            </a:r>
            <a:r>
              <a:rPr lang="vi-VN" sz="2400" baseline="-25000"/>
              <a:t>3</a:t>
            </a:r>
            <a:endParaRPr lang="en-US" altLang="en-US" sz="2400" dirty="0">
              <a:effectLst>
                <a:outerShdw blurRad="38100" dist="38100" dir="2700000" algn="tl">
                  <a:srgbClr val="C0C0C0"/>
                </a:outerShdw>
              </a:effectLst>
              <a:latin typeface="Arial" charset="0"/>
              <a:cs typeface="Arial" charset="0"/>
              <a:sym typeface="Wingdings" pitchFamily="2" charset="2"/>
            </a:endParaRPr>
          </a:p>
        </p:txBody>
      </p:sp>
      <p:sp>
        <p:nvSpPr>
          <p:cNvPr id="22" name="Text Box 12"/>
          <p:cNvSpPr txBox="1">
            <a:spLocks noChangeArrowheads="1"/>
          </p:cNvSpPr>
          <p:nvPr/>
        </p:nvSpPr>
        <p:spPr bwMode="auto">
          <a:xfrm>
            <a:off x="2109643" y="3244641"/>
            <a:ext cx="1925782" cy="461665"/>
          </a:xfrm>
          <a:prstGeom prst="rect">
            <a:avLst/>
          </a:prstGeom>
          <a:noFill/>
          <a:ln>
            <a:noFill/>
          </a:ln>
          <a:effectLst/>
          <a:extLst/>
        </p:spPr>
        <p:txBody>
          <a:bodyPr wrap="square">
            <a:spAutoFit/>
          </a:bodyPr>
          <a:lstStyle/>
          <a:p>
            <a:pPr>
              <a:spcBef>
                <a:spcPct val="50000"/>
              </a:spcBef>
              <a:defRPr/>
            </a:pPr>
            <a:r>
              <a:rPr lang="en-US" sz="2400" smtClean="0"/>
              <a:t>  </a:t>
            </a:r>
            <a:r>
              <a:rPr lang="vi-VN" sz="2400" smtClean="0"/>
              <a:t>Ca(OH)</a:t>
            </a:r>
            <a:r>
              <a:rPr lang="vi-VN" sz="2400" baseline="-25000" smtClean="0"/>
              <a:t>2</a:t>
            </a:r>
            <a:endParaRPr lang="en-US" altLang="en-US" sz="2400" baseline="-25000">
              <a:effectLst>
                <a:outerShdw blurRad="38100" dist="38100" dir="2700000" algn="tl">
                  <a:srgbClr val="C0C0C0"/>
                </a:outerShdw>
              </a:effectLst>
              <a:latin typeface="Arial" charset="0"/>
              <a:cs typeface="Arial" charset="0"/>
              <a:sym typeface="Wingdings" pitchFamily="2" charset="2"/>
            </a:endParaRPr>
          </a:p>
        </p:txBody>
      </p:sp>
      <p:sp>
        <p:nvSpPr>
          <p:cNvPr id="23" name="Text Box 13"/>
          <p:cNvSpPr txBox="1">
            <a:spLocks noChangeArrowheads="1"/>
          </p:cNvSpPr>
          <p:nvPr/>
        </p:nvSpPr>
        <p:spPr bwMode="auto">
          <a:xfrm>
            <a:off x="4333730" y="3253664"/>
            <a:ext cx="1894320" cy="461665"/>
          </a:xfrm>
          <a:prstGeom prst="rect">
            <a:avLst/>
          </a:prstGeom>
          <a:noFill/>
          <a:ln>
            <a:noFill/>
          </a:ln>
          <a:effectLst/>
          <a:extLst/>
        </p:spPr>
        <p:txBody>
          <a:bodyPr wrap="square">
            <a:spAutoFit/>
          </a:bodyPr>
          <a:lstStyle/>
          <a:p>
            <a:pPr>
              <a:spcBef>
                <a:spcPct val="50000"/>
              </a:spcBef>
              <a:defRPr/>
            </a:pPr>
            <a:r>
              <a:rPr lang="vi-VN" sz="2400"/>
              <a:t>CaCO</a:t>
            </a:r>
            <a:r>
              <a:rPr lang="vi-VN" sz="2400" baseline="-25000"/>
              <a:t>3</a:t>
            </a:r>
            <a:r>
              <a:rPr lang="vi-VN" sz="2400" smtClean="0"/>
              <a:t>↓</a:t>
            </a:r>
            <a:r>
              <a:rPr lang="en-US" sz="2400" smtClean="0"/>
              <a:t>  +</a:t>
            </a:r>
            <a:endParaRPr lang="en-US" altLang="en-US" sz="2400" baseline="-25000" dirty="0">
              <a:effectLst>
                <a:outerShdw blurRad="38100" dist="38100" dir="2700000" algn="tl">
                  <a:srgbClr val="C0C0C0"/>
                </a:outerShdw>
              </a:effectLst>
              <a:latin typeface="Arial" charset="0"/>
              <a:cs typeface="Arial" charset="0"/>
            </a:endParaRPr>
          </a:p>
        </p:txBody>
      </p:sp>
      <p:sp>
        <p:nvSpPr>
          <p:cNvPr id="24" name="Text Box 13"/>
          <p:cNvSpPr txBox="1">
            <a:spLocks noChangeArrowheads="1"/>
          </p:cNvSpPr>
          <p:nvPr/>
        </p:nvSpPr>
        <p:spPr bwMode="auto">
          <a:xfrm>
            <a:off x="6017057" y="3253664"/>
            <a:ext cx="1443038" cy="461665"/>
          </a:xfrm>
          <a:prstGeom prst="rect">
            <a:avLst/>
          </a:prstGeom>
          <a:noFill/>
          <a:ln>
            <a:noFill/>
          </a:ln>
          <a:effectLst/>
          <a:extLst/>
        </p:spPr>
        <p:txBody>
          <a:bodyPr>
            <a:spAutoFit/>
          </a:bodyPr>
          <a:lstStyle/>
          <a:p>
            <a:pPr>
              <a:spcBef>
                <a:spcPct val="50000"/>
              </a:spcBef>
              <a:defRPr/>
            </a:pPr>
            <a:r>
              <a:rPr lang="en-US" sz="2400" smtClean="0"/>
              <a:t>NaOH</a:t>
            </a:r>
            <a:endParaRPr lang="en-US" altLang="en-US" sz="2400" baseline="-25000" dirty="0">
              <a:effectLst>
                <a:outerShdw blurRad="38100" dist="38100" dir="2700000" algn="tl">
                  <a:srgbClr val="C0C0C0"/>
                </a:outerShdw>
              </a:effectLst>
              <a:latin typeface="Arial" charset="0"/>
              <a:cs typeface="Arial" charset="0"/>
            </a:endParaRPr>
          </a:p>
        </p:txBody>
      </p:sp>
    </p:spTree>
    <p:extLst>
      <p:ext uri="{BB962C8B-B14F-4D97-AF65-F5344CB8AC3E}">
        <p14:creationId xmlns:p14="http://schemas.microsoft.com/office/powerpoint/2010/main" val="14832808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iterate type="wd">
                                    <p:tmPct val="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wedg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iterate type="wd">
                                    <p:tmPct val="0"/>
                                  </p:iterate>
                                  <p:childTnLst>
                                    <p:set>
                                      <p:cBhvr>
                                        <p:cTn id="11" dur="1" fill="hold">
                                          <p:stCondLst>
                                            <p:cond delay="0"/>
                                          </p:stCondLst>
                                        </p:cTn>
                                        <p:tgtEl>
                                          <p:spTgt spid="5">
                                            <p:txEl>
                                              <p:pRg st="1" end="1"/>
                                            </p:txEl>
                                          </p:spTgt>
                                        </p:tgtEl>
                                        <p:attrNameLst>
                                          <p:attrName>style.visibility</p:attrName>
                                        </p:attrNameLst>
                                      </p:cBhvr>
                                      <p:to>
                                        <p:strVal val="visible"/>
                                      </p:to>
                                    </p:set>
                                    <p:animEffect transition="in" filter="wedg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nodeType="clickEffect">
                                  <p:stCondLst>
                                    <p:cond delay="0"/>
                                  </p:stCondLst>
                                  <p:iterate type="lt">
                                    <p:tmPct val="50000"/>
                                  </p:iterate>
                                  <p:childTnLst>
                                    <p:set>
                                      <p:cBhvr>
                                        <p:cTn id="16" dur="1" fill="hold">
                                          <p:stCondLst>
                                            <p:cond delay="0"/>
                                          </p:stCondLst>
                                        </p:cTn>
                                        <p:tgtEl>
                                          <p:spTgt spid="5">
                                            <p:txEl>
                                              <p:pRg st="2" end="2"/>
                                            </p:txEl>
                                          </p:spTgt>
                                        </p:tgtEl>
                                        <p:attrNameLst>
                                          <p:attrName>style.visibility</p:attrName>
                                        </p:attrNameLst>
                                      </p:cBhvr>
                                      <p:to>
                                        <p:strVal val="visible"/>
                                      </p:to>
                                    </p:set>
                                    <p:anim calcmode="discrete" valueType="clr">
                                      <p:cBhvr override="childStyle">
                                        <p:cTn id="17" dur="80"/>
                                        <p:tgtEl>
                                          <p:spTgt spid="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5">
                                            <p:txEl>
                                              <p:pRg st="2" end="2"/>
                                            </p:txEl>
                                          </p:spTgt>
                                        </p:tgtEl>
                                        <p:attrNameLst>
                                          <p:attrName>fillcolor</p:attrName>
                                        </p:attrNameLst>
                                      </p:cBhvr>
                                      <p:tavLst>
                                        <p:tav tm="0">
                                          <p:val>
                                            <p:clrVal>
                                              <a:schemeClr val="accent2"/>
                                            </p:clrVal>
                                          </p:val>
                                        </p:tav>
                                        <p:tav tm="50000">
                                          <p:val>
                                            <p:clrVal>
                                              <a:schemeClr val="hlink"/>
                                            </p:clrVal>
                                          </p:val>
                                        </p:tav>
                                      </p:tavLst>
                                    </p:anim>
                                    <p:set>
                                      <p:cBhvr>
                                        <p:cTn id="19" dur="80"/>
                                        <p:tgtEl>
                                          <p:spTgt spid="5">
                                            <p:txEl>
                                              <p:pRg st="2" end="2"/>
                                            </p:txEl>
                                          </p:spTgt>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23"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fltVal val="0"/>
                                          </p:val>
                                        </p:tav>
                                        <p:tav tm="100000">
                                          <p:val>
                                            <p:strVal val="#ppt_h"/>
                                          </p:val>
                                        </p:tav>
                                      </p:tavLst>
                                    </p:anim>
                                  </p:childTnLst>
                                </p:cTn>
                              </p:par>
                            </p:childTnLst>
                          </p:cTn>
                        </p:par>
                        <p:par>
                          <p:cTn id="26" fill="hold">
                            <p:stCondLst>
                              <p:cond delay="500"/>
                            </p:stCondLst>
                            <p:childTnLst>
                              <p:par>
                                <p:cTn id="27" presetID="2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500" fill="hold"/>
                                        <p:tgtEl>
                                          <p:spTgt spid="17"/>
                                        </p:tgtEl>
                                        <p:attrNameLst>
                                          <p:attrName>ppt_w</p:attrName>
                                        </p:attrNameLst>
                                      </p:cBhvr>
                                      <p:tavLst>
                                        <p:tav tm="0">
                                          <p:val>
                                            <p:fltVal val="0"/>
                                          </p:val>
                                        </p:tav>
                                        <p:tav tm="100000">
                                          <p:val>
                                            <p:strVal val="#ppt_w"/>
                                          </p:val>
                                        </p:tav>
                                      </p:tavLst>
                                    </p:anim>
                                    <p:anim calcmode="lin" valueType="num">
                                      <p:cBhvr>
                                        <p:cTn id="30" dur="500" fill="hold"/>
                                        <p:tgtEl>
                                          <p:spTgt spid="17"/>
                                        </p:tgtEl>
                                        <p:attrNameLst>
                                          <p:attrName>ppt_h</p:attrName>
                                        </p:attrNameLst>
                                      </p:cBhvr>
                                      <p:tavLst>
                                        <p:tav tm="0">
                                          <p:val>
                                            <p:fltVal val="0"/>
                                          </p:val>
                                        </p:tav>
                                        <p:tav tm="100000">
                                          <p:val>
                                            <p:strVal val="#ppt_h"/>
                                          </p:val>
                                        </p:tav>
                                      </p:tavLst>
                                    </p:anim>
                                  </p:childTnLst>
                                </p:cTn>
                              </p:par>
                            </p:childTnLst>
                          </p:cTn>
                        </p:par>
                        <p:par>
                          <p:cTn id="31" fill="hold">
                            <p:stCondLst>
                              <p:cond delay="1000"/>
                            </p:stCondLst>
                            <p:childTnLst>
                              <p:par>
                                <p:cTn id="32" presetID="23" presetClass="entr" presetSubtype="1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childTnLst>
                                </p:cTn>
                              </p:par>
                            </p:childTnLst>
                          </p:cTn>
                        </p:par>
                        <p:par>
                          <p:cTn id="36" fill="hold">
                            <p:stCondLst>
                              <p:cond delay="1500"/>
                            </p:stCondLst>
                            <p:childTnLst>
                              <p:par>
                                <p:cTn id="37" presetID="3" presetClass="entr" presetSubtype="10"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blinds(horizontal)">
                                      <p:cBhvr>
                                        <p:cTn id="39" dur="500"/>
                                        <p:tgtEl>
                                          <p:spTgt spid="18"/>
                                        </p:tgtEl>
                                      </p:cBhvr>
                                    </p:animEffect>
                                  </p:childTnLst>
                                </p:cTn>
                              </p:par>
                            </p:childTnLst>
                          </p:cTn>
                        </p:par>
                        <p:par>
                          <p:cTn id="40" fill="hold">
                            <p:stCondLst>
                              <p:cond delay="2000"/>
                            </p:stCondLst>
                            <p:childTnLst>
                              <p:par>
                                <p:cTn id="41" presetID="2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45" fill="hold">
                      <p:stCondLst>
                        <p:cond delay="indefinite"/>
                      </p:stCondLst>
                      <p:childTnLst>
                        <p:par>
                          <p:cTn id="46" fill="hold">
                            <p:stCondLst>
                              <p:cond delay="0"/>
                            </p:stCondLst>
                            <p:childTnLst>
                              <p:par>
                                <p:cTn id="47" presetID="27" presetClass="entr" presetSubtype="0" fill="hold" nodeType="clickEffect">
                                  <p:stCondLst>
                                    <p:cond delay="0"/>
                                  </p:stCondLst>
                                  <p:iterate type="lt">
                                    <p:tmPct val="50000"/>
                                  </p:iterate>
                                  <p:childTnLst>
                                    <p:set>
                                      <p:cBhvr>
                                        <p:cTn id="48" dur="1" fill="hold">
                                          <p:stCondLst>
                                            <p:cond delay="0"/>
                                          </p:stCondLst>
                                        </p:cTn>
                                        <p:tgtEl>
                                          <p:spTgt spid="5">
                                            <p:txEl>
                                              <p:pRg st="5" end="5"/>
                                            </p:txEl>
                                          </p:spTgt>
                                        </p:tgtEl>
                                        <p:attrNameLst>
                                          <p:attrName>style.visibility</p:attrName>
                                        </p:attrNameLst>
                                      </p:cBhvr>
                                      <p:to>
                                        <p:strVal val="visible"/>
                                      </p:to>
                                    </p:set>
                                    <p:anim calcmode="discrete" valueType="clr">
                                      <p:cBhvr override="childStyle">
                                        <p:cTn id="49" dur="80"/>
                                        <p:tgtEl>
                                          <p:spTgt spid="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80"/>
                                        <p:tgtEl>
                                          <p:spTgt spid="5">
                                            <p:txEl>
                                              <p:pRg st="5" end="5"/>
                                            </p:txEl>
                                          </p:spTgt>
                                        </p:tgtEl>
                                        <p:attrNameLst>
                                          <p:attrName>fillcolor</p:attrName>
                                        </p:attrNameLst>
                                      </p:cBhvr>
                                      <p:tavLst>
                                        <p:tav tm="0">
                                          <p:val>
                                            <p:clrVal>
                                              <a:schemeClr val="accent2"/>
                                            </p:clrVal>
                                          </p:val>
                                        </p:tav>
                                        <p:tav tm="50000">
                                          <p:val>
                                            <p:clrVal>
                                              <a:schemeClr val="hlink"/>
                                            </p:clrVal>
                                          </p:val>
                                        </p:tav>
                                      </p:tavLst>
                                    </p:anim>
                                    <p:set>
                                      <p:cBhvr>
                                        <p:cTn id="51" dur="80"/>
                                        <p:tgtEl>
                                          <p:spTgt spid="5">
                                            <p:txEl>
                                              <p:pRg st="5" end="5"/>
                                            </p:txEl>
                                          </p:spTgt>
                                        </p:tgtEl>
                                        <p:attrNameLst>
                                          <p:attrName>fill.type</p:attrName>
                                        </p:attrNameLst>
                                      </p:cBhvr>
                                      <p:to>
                                        <p:strVal val="solid"/>
                                      </p:to>
                                    </p:set>
                                  </p:childTnLst>
                                </p:cTn>
                              </p:par>
                              <p:par>
                                <p:cTn id="52" presetID="27" presetClass="entr" presetSubtype="0" fill="hold" grpId="0" nodeType="withEffect">
                                  <p:stCondLst>
                                    <p:cond delay="0"/>
                                  </p:stCondLst>
                                  <p:iterate type="lt">
                                    <p:tmPct val="50000"/>
                                  </p:iterate>
                                  <p:childTnLst>
                                    <p:set>
                                      <p:cBhvr>
                                        <p:cTn id="53" dur="1" fill="hold">
                                          <p:stCondLst>
                                            <p:cond delay="0"/>
                                          </p:stCondLst>
                                        </p:cTn>
                                        <p:tgtEl>
                                          <p:spTgt spid="13"/>
                                        </p:tgtEl>
                                        <p:attrNameLst>
                                          <p:attrName>style.visibility</p:attrName>
                                        </p:attrNameLst>
                                      </p:cBhvr>
                                      <p:to>
                                        <p:strVal val="visible"/>
                                      </p:to>
                                    </p:set>
                                    <p:anim calcmode="discrete" valueType="clr">
                                      <p:cBhvr override="childStyle">
                                        <p:cTn id="54"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55" dur="80"/>
                                        <p:tgtEl>
                                          <p:spTgt spid="13"/>
                                        </p:tgtEl>
                                        <p:attrNameLst>
                                          <p:attrName>fillcolor</p:attrName>
                                        </p:attrNameLst>
                                      </p:cBhvr>
                                      <p:tavLst>
                                        <p:tav tm="0">
                                          <p:val>
                                            <p:clrVal>
                                              <a:schemeClr val="accent2"/>
                                            </p:clrVal>
                                          </p:val>
                                        </p:tav>
                                        <p:tav tm="50000">
                                          <p:val>
                                            <p:clrVal>
                                              <a:schemeClr val="hlink"/>
                                            </p:clrVal>
                                          </p:val>
                                        </p:tav>
                                      </p:tavLst>
                                    </p:anim>
                                    <p:set>
                                      <p:cBhvr>
                                        <p:cTn id="56" dur="80"/>
                                        <p:tgtEl>
                                          <p:spTgt spid="13"/>
                                        </p:tgtEl>
                                        <p:attrNameLst>
                                          <p:attrName>fill.type</p:attrName>
                                        </p:attrNameLst>
                                      </p:cBhvr>
                                      <p:to>
                                        <p:strVal val="solid"/>
                                      </p:to>
                                    </p:set>
                                  </p:childTnLst>
                                </p:cTn>
                              </p:par>
                              <p:par>
                                <p:cTn id="57" presetID="3" presetClass="entr" presetSubtype="10" fill="hold" grpId="0" nodeType="with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blinds(horizontal)">
                                      <p:cBhvr>
                                        <p:cTn id="59" dur="500"/>
                                        <p:tgtEl>
                                          <p:spTgt spid="19"/>
                                        </p:tgtEl>
                                      </p:cBhvr>
                                    </p:animEffect>
                                  </p:childTnLst>
                                </p:cTn>
                              </p:par>
                            </p:childTnLst>
                          </p:cTn>
                        </p:par>
                      </p:childTnLst>
                    </p:cTn>
                  </p:par>
                  <p:par>
                    <p:cTn id="60" fill="hold">
                      <p:stCondLst>
                        <p:cond delay="indefinite"/>
                      </p:stCondLst>
                      <p:childTnLst>
                        <p:par>
                          <p:cTn id="61" fill="hold">
                            <p:stCondLst>
                              <p:cond delay="0"/>
                            </p:stCondLst>
                            <p:childTnLst>
                              <p:par>
                                <p:cTn id="62" presetID="50" presetClass="entr" presetSubtype="0" decel="100000" fill="hold" grpId="0" nodeType="clickEffect">
                                  <p:stCondLst>
                                    <p:cond delay="0"/>
                                  </p:stCondLst>
                                  <p:childTnLst>
                                    <p:set>
                                      <p:cBhvr>
                                        <p:cTn id="63" dur="1" fill="hold">
                                          <p:stCondLst>
                                            <p:cond delay="0"/>
                                          </p:stCondLst>
                                        </p:cTn>
                                        <p:tgtEl>
                                          <p:spTgt spid="6"/>
                                        </p:tgtEl>
                                        <p:attrNameLst>
                                          <p:attrName>style.visibility</p:attrName>
                                        </p:attrNameLst>
                                      </p:cBhvr>
                                      <p:to>
                                        <p:strVal val="visible"/>
                                      </p:to>
                                    </p:set>
                                    <p:anim calcmode="lin" valueType="num">
                                      <p:cBhvr>
                                        <p:cTn id="64" dur="1000" fill="hold"/>
                                        <p:tgtEl>
                                          <p:spTgt spid="6"/>
                                        </p:tgtEl>
                                        <p:attrNameLst>
                                          <p:attrName>ppt_w</p:attrName>
                                        </p:attrNameLst>
                                      </p:cBhvr>
                                      <p:tavLst>
                                        <p:tav tm="0">
                                          <p:val>
                                            <p:strVal val="#ppt_w+.3"/>
                                          </p:val>
                                        </p:tav>
                                        <p:tav tm="100000">
                                          <p:val>
                                            <p:strVal val="#ppt_w"/>
                                          </p:val>
                                        </p:tav>
                                      </p:tavLst>
                                    </p:anim>
                                    <p:anim calcmode="lin" valueType="num">
                                      <p:cBhvr>
                                        <p:cTn id="65" dur="1000" fill="hold"/>
                                        <p:tgtEl>
                                          <p:spTgt spid="6"/>
                                        </p:tgtEl>
                                        <p:attrNameLst>
                                          <p:attrName>ppt_h</p:attrName>
                                        </p:attrNameLst>
                                      </p:cBhvr>
                                      <p:tavLst>
                                        <p:tav tm="0">
                                          <p:val>
                                            <p:strVal val="#ppt_h"/>
                                          </p:val>
                                        </p:tav>
                                        <p:tav tm="100000">
                                          <p:val>
                                            <p:strVal val="#ppt_h"/>
                                          </p:val>
                                        </p:tav>
                                      </p:tavLst>
                                    </p:anim>
                                    <p:animEffect transition="in" filter="fade">
                                      <p:cBhvr>
                                        <p:cTn id="66" dur="1000"/>
                                        <p:tgtEl>
                                          <p:spTgt spid="6"/>
                                        </p:tgtEl>
                                      </p:cBhvr>
                                    </p:animEffect>
                                  </p:childTnLst>
                                </p:cTn>
                              </p:par>
                            </p:childTnLst>
                          </p:cTn>
                        </p:par>
                      </p:childTnLst>
                    </p:cTn>
                  </p:par>
                  <p:par>
                    <p:cTn id="67" fill="hold">
                      <p:stCondLst>
                        <p:cond delay="indefinite"/>
                      </p:stCondLst>
                      <p:childTnLst>
                        <p:par>
                          <p:cTn id="68" fill="hold">
                            <p:stCondLst>
                              <p:cond delay="0"/>
                            </p:stCondLst>
                            <p:childTnLst>
                              <p:par>
                                <p:cTn id="69" presetID="27" presetClass="entr" presetSubtype="0" fill="hold" nodeType="clickEffect">
                                  <p:stCondLst>
                                    <p:cond delay="0"/>
                                  </p:stCondLst>
                                  <p:iterate type="lt">
                                    <p:tmPct val="50000"/>
                                  </p:iterate>
                                  <p:childTnLst>
                                    <p:set>
                                      <p:cBhvr>
                                        <p:cTn id="70" dur="1" fill="hold">
                                          <p:stCondLst>
                                            <p:cond delay="0"/>
                                          </p:stCondLst>
                                        </p:cTn>
                                        <p:tgtEl>
                                          <p:spTgt spid="5">
                                            <p:txEl>
                                              <p:pRg st="8" end="8"/>
                                            </p:txEl>
                                          </p:spTgt>
                                        </p:tgtEl>
                                        <p:attrNameLst>
                                          <p:attrName>style.visibility</p:attrName>
                                        </p:attrNameLst>
                                      </p:cBhvr>
                                      <p:to>
                                        <p:strVal val="visible"/>
                                      </p:to>
                                    </p:set>
                                    <p:anim calcmode="discrete" valueType="clr">
                                      <p:cBhvr override="childStyle">
                                        <p:cTn id="71" dur="80"/>
                                        <p:tgtEl>
                                          <p:spTgt spid="5">
                                            <p:txEl>
                                              <p:pRg st="8" end="8"/>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72" dur="80"/>
                                        <p:tgtEl>
                                          <p:spTgt spid="5">
                                            <p:txEl>
                                              <p:pRg st="8" end="8"/>
                                            </p:txEl>
                                          </p:spTgt>
                                        </p:tgtEl>
                                        <p:attrNameLst>
                                          <p:attrName>fillcolor</p:attrName>
                                        </p:attrNameLst>
                                      </p:cBhvr>
                                      <p:tavLst>
                                        <p:tav tm="0">
                                          <p:val>
                                            <p:clrVal>
                                              <a:schemeClr val="accent2"/>
                                            </p:clrVal>
                                          </p:val>
                                        </p:tav>
                                        <p:tav tm="50000">
                                          <p:val>
                                            <p:clrVal>
                                              <a:schemeClr val="hlink"/>
                                            </p:clrVal>
                                          </p:val>
                                        </p:tav>
                                      </p:tavLst>
                                    </p:anim>
                                    <p:set>
                                      <p:cBhvr>
                                        <p:cTn id="73" dur="80"/>
                                        <p:tgtEl>
                                          <p:spTgt spid="5">
                                            <p:txEl>
                                              <p:pRg st="8" end="8"/>
                                            </p:txEl>
                                          </p:spTgt>
                                        </p:tgtEl>
                                        <p:attrNameLst>
                                          <p:attrName>fill.type</p:attrName>
                                        </p:attrNameLst>
                                      </p:cBhvr>
                                      <p:to>
                                        <p:strVal val="solid"/>
                                      </p:to>
                                    </p:set>
                                  </p:childTnLst>
                                </p:cTn>
                              </p:par>
                            </p:childTnLst>
                          </p:cTn>
                        </p:par>
                      </p:childTnLst>
                    </p:cTn>
                  </p:par>
                  <p:par>
                    <p:cTn id="74" fill="hold">
                      <p:stCondLst>
                        <p:cond delay="indefinite"/>
                      </p:stCondLst>
                      <p:childTnLst>
                        <p:par>
                          <p:cTn id="75" fill="hold">
                            <p:stCondLst>
                              <p:cond delay="0"/>
                            </p:stCondLst>
                            <p:childTnLst>
                              <p:par>
                                <p:cTn id="76" presetID="20" presetClass="entr" presetSubtype="0" fill="hold" nodeType="clickEffect">
                                  <p:stCondLst>
                                    <p:cond delay="0"/>
                                  </p:stCondLst>
                                  <p:childTnLst>
                                    <p:set>
                                      <p:cBhvr>
                                        <p:cTn id="77" dur="1" fill="hold">
                                          <p:stCondLst>
                                            <p:cond delay="0"/>
                                          </p:stCondLst>
                                        </p:cTn>
                                        <p:tgtEl>
                                          <p:spTgt spid="5">
                                            <p:txEl>
                                              <p:pRg st="9" end="9"/>
                                            </p:txEl>
                                          </p:spTgt>
                                        </p:tgtEl>
                                        <p:attrNameLst>
                                          <p:attrName>style.visibility</p:attrName>
                                        </p:attrNameLst>
                                      </p:cBhvr>
                                      <p:to>
                                        <p:strVal val="visible"/>
                                      </p:to>
                                    </p:set>
                                    <p:animEffect transition="in" filter="wedge">
                                      <p:cBhvr>
                                        <p:cTn id="78" dur="1000"/>
                                        <p:tgtEl>
                                          <p:spTgt spid="5">
                                            <p:txEl>
                                              <p:pRg st="9" end="9"/>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0" presetClass="entr" presetSubtype="0" fill="hold" nodeType="clickEffect">
                                  <p:stCondLst>
                                    <p:cond delay="0"/>
                                  </p:stCondLst>
                                  <p:childTnLst>
                                    <p:set>
                                      <p:cBhvr>
                                        <p:cTn id="82" dur="1" fill="hold">
                                          <p:stCondLst>
                                            <p:cond delay="0"/>
                                          </p:stCondLst>
                                        </p:cTn>
                                        <p:tgtEl>
                                          <p:spTgt spid="5">
                                            <p:txEl>
                                              <p:pRg st="10" end="10"/>
                                            </p:txEl>
                                          </p:spTgt>
                                        </p:tgtEl>
                                        <p:attrNameLst>
                                          <p:attrName>style.visibility</p:attrName>
                                        </p:attrNameLst>
                                      </p:cBhvr>
                                      <p:to>
                                        <p:strVal val="visible"/>
                                      </p:to>
                                    </p:set>
                                    <p:animEffect transition="in" filter="wedge">
                                      <p:cBhvr>
                                        <p:cTn id="83" dur="1000"/>
                                        <p:tgtEl>
                                          <p:spTgt spid="5">
                                            <p:txEl>
                                              <p:pRg st="10" end="1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64" presetClass="path" presetSubtype="0" accel="50000" decel="50000" fill="hold" nodeType="clickEffect">
                                  <p:stCondLst>
                                    <p:cond delay="0"/>
                                  </p:stCondLst>
                                  <p:childTnLst>
                                    <p:animMotion origin="layout" path="M 3.33333E-6 -3.33333E-6 L -0.00382 -0.63302 " pathEditMode="relative" rAng="0" ptsTypes="AA">
                                      <p:cBhvr>
                                        <p:cTn id="87" dur="2000" fill="hold"/>
                                        <p:tgtEl>
                                          <p:spTgt spid="5">
                                            <p:txEl>
                                              <p:pRg st="9" end="9"/>
                                            </p:txEl>
                                          </p:spTgt>
                                        </p:tgtEl>
                                        <p:attrNameLst>
                                          <p:attrName>ppt_x</p:attrName>
                                          <p:attrName>ppt_y</p:attrName>
                                        </p:attrNameLst>
                                      </p:cBhvr>
                                      <p:rCtr x="-191" y="-31667"/>
                                    </p:animMotion>
                                  </p:childTnLst>
                                </p:cTn>
                              </p:par>
                            </p:childTnLst>
                          </p:cTn>
                        </p:par>
                      </p:childTnLst>
                    </p:cTn>
                  </p:par>
                  <p:par>
                    <p:cTn id="88" fill="hold">
                      <p:stCondLst>
                        <p:cond delay="indefinite"/>
                      </p:stCondLst>
                      <p:childTnLst>
                        <p:par>
                          <p:cTn id="89" fill="hold">
                            <p:stCondLst>
                              <p:cond delay="0"/>
                            </p:stCondLst>
                            <p:childTnLst>
                              <p:par>
                                <p:cTn id="90" presetID="64" presetClass="path" presetSubtype="0" accel="50000" decel="50000" fill="hold" nodeType="clickEffect">
                                  <p:stCondLst>
                                    <p:cond delay="0"/>
                                  </p:stCondLst>
                                  <p:childTnLst>
                                    <p:animMotion origin="layout" path="M -8.33333E-7 -3.33333E-6 L -0.00382 -0.63302 " pathEditMode="relative" rAng="0" ptsTypes="AA">
                                      <p:cBhvr>
                                        <p:cTn id="91" dur="2000" fill="hold"/>
                                        <p:tgtEl>
                                          <p:spTgt spid="5">
                                            <p:txEl>
                                              <p:pRg st="10" end="10"/>
                                            </p:txEl>
                                          </p:spTgt>
                                        </p:tgtEl>
                                        <p:attrNameLst>
                                          <p:attrName>ppt_x</p:attrName>
                                          <p:attrName>ppt_y</p:attrName>
                                        </p:attrNameLst>
                                      </p:cBhvr>
                                      <p:rCtr x="-191" y="-31667"/>
                                    </p:animMotion>
                                  </p:childTnLst>
                                </p:cTn>
                              </p:par>
                              <p:par>
                                <p:cTn id="92" presetID="3" presetClass="exit" presetSubtype="10" fill="hold" grpId="0" nodeType="withEffect">
                                  <p:stCondLst>
                                    <p:cond delay="0"/>
                                  </p:stCondLst>
                                  <p:iterate type="wd">
                                    <p:tmPct val="0"/>
                                  </p:iterate>
                                  <p:childTnLst>
                                    <p:animEffect transition="out" filter="blinds(horizontal)">
                                      <p:cBhvr>
                                        <p:cTn id="93" dur="500"/>
                                        <p:tgtEl>
                                          <p:spTgt spid="5">
                                            <p:txEl>
                                              <p:pRg st="0" end="0"/>
                                            </p:txEl>
                                          </p:spTgt>
                                        </p:tgtEl>
                                      </p:cBhvr>
                                    </p:animEffect>
                                    <p:set>
                                      <p:cBhvr>
                                        <p:cTn id="94" dur="1" fill="hold">
                                          <p:stCondLst>
                                            <p:cond delay="499"/>
                                          </p:stCondLst>
                                        </p:cTn>
                                        <p:tgtEl>
                                          <p:spTgt spid="5">
                                            <p:txEl>
                                              <p:pRg st="0" end="0"/>
                                            </p:txEl>
                                          </p:spTgt>
                                        </p:tgtEl>
                                        <p:attrNameLst>
                                          <p:attrName>style.visibility</p:attrName>
                                        </p:attrNameLst>
                                      </p:cBhvr>
                                      <p:to>
                                        <p:strVal val="hidden"/>
                                      </p:to>
                                    </p:set>
                                  </p:childTnLst>
                                </p:cTn>
                              </p:par>
                              <p:par>
                                <p:cTn id="95" presetID="3" presetClass="exit" presetSubtype="10" fill="hold" grpId="0" nodeType="withEffect">
                                  <p:stCondLst>
                                    <p:cond delay="0"/>
                                  </p:stCondLst>
                                  <p:iterate type="wd">
                                    <p:tmPct val="0"/>
                                  </p:iterate>
                                  <p:childTnLst>
                                    <p:animEffect transition="out" filter="blinds(horizontal)">
                                      <p:cBhvr>
                                        <p:cTn id="96" dur="500"/>
                                        <p:tgtEl>
                                          <p:spTgt spid="5">
                                            <p:txEl>
                                              <p:pRg st="1" end="1"/>
                                            </p:txEl>
                                          </p:spTgt>
                                        </p:tgtEl>
                                      </p:cBhvr>
                                    </p:animEffect>
                                    <p:set>
                                      <p:cBhvr>
                                        <p:cTn id="97" dur="1" fill="hold">
                                          <p:stCondLst>
                                            <p:cond delay="499"/>
                                          </p:stCondLst>
                                        </p:cTn>
                                        <p:tgtEl>
                                          <p:spTgt spid="5">
                                            <p:txEl>
                                              <p:pRg st="1" end="1"/>
                                            </p:txEl>
                                          </p:spTgt>
                                        </p:tgtEl>
                                        <p:attrNameLst>
                                          <p:attrName>style.visibility</p:attrName>
                                        </p:attrNameLst>
                                      </p:cBhvr>
                                      <p:to>
                                        <p:strVal val="hidden"/>
                                      </p:to>
                                    </p:set>
                                  </p:childTnLst>
                                </p:cTn>
                              </p:par>
                              <p:par>
                                <p:cTn id="98" presetID="3" presetClass="exit" presetSubtype="10" fill="hold" grpId="0" nodeType="withEffect">
                                  <p:stCondLst>
                                    <p:cond delay="0"/>
                                  </p:stCondLst>
                                  <p:iterate type="lt">
                                    <p:tmPct val="0"/>
                                  </p:iterate>
                                  <p:childTnLst>
                                    <p:animEffect transition="out" filter="blinds(horizontal)">
                                      <p:cBhvr>
                                        <p:cTn id="99" dur="500"/>
                                        <p:tgtEl>
                                          <p:spTgt spid="5">
                                            <p:txEl>
                                              <p:pRg st="2" end="2"/>
                                            </p:txEl>
                                          </p:spTgt>
                                        </p:tgtEl>
                                      </p:cBhvr>
                                    </p:animEffect>
                                    <p:set>
                                      <p:cBhvr>
                                        <p:cTn id="100" dur="1" fill="hold">
                                          <p:stCondLst>
                                            <p:cond delay="499"/>
                                          </p:stCondLst>
                                        </p:cTn>
                                        <p:tgtEl>
                                          <p:spTgt spid="5">
                                            <p:txEl>
                                              <p:pRg st="2" end="2"/>
                                            </p:txEl>
                                          </p:spTgt>
                                        </p:tgtEl>
                                        <p:attrNameLst>
                                          <p:attrName>style.visibility</p:attrName>
                                        </p:attrNameLst>
                                      </p:cBhvr>
                                      <p:to>
                                        <p:strVal val="hidden"/>
                                      </p:to>
                                    </p:set>
                                  </p:childTnLst>
                                </p:cTn>
                              </p:par>
                              <p:par>
                                <p:cTn id="101" presetID="3" presetClass="exit" presetSubtype="10" fill="hold" grpId="0" nodeType="withEffect">
                                  <p:stCondLst>
                                    <p:cond delay="0"/>
                                  </p:stCondLst>
                                  <p:childTnLst>
                                    <p:animEffect transition="out" filter="blinds(horizontal)">
                                      <p:cBhvr>
                                        <p:cTn id="102" dur="500"/>
                                        <p:tgtEl>
                                          <p:spTgt spid="5">
                                            <p:txEl>
                                              <p:pRg st="3" end="3"/>
                                            </p:txEl>
                                          </p:spTgt>
                                        </p:tgtEl>
                                      </p:cBhvr>
                                    </p:animEffect>
                                    <p:set>
                                      <p:cBhvr>
                                        <p:cTn id="103" dur="1" fill="hold">
                                          <p:stCondLst>
                                            <p:cond delay="499"/>
                                          </p:stCondLst>
                                        </p:cTn>
                                        <p:tgtEl>
                                          <p:spTgt spid="5">
                                            <p:txEl>
                                              <p:pRg st="3" end="3"/>
                                            </p:txEl>
                                          </p:spTgt>
                                        </p:tgtEl>
                                        <p:attrNameLst>
                                          <p:attrName>style.visibility</p:attrName>
                                        </p:attrNameLst>
                                      </p:cBhvr>
                                      <p:to>
                                        <p:strVal val="hidden"/>
                                      </p:to>
                                    </p:set>
                                  </p:childTnLst>
                                </p:cTn>
                              </p:par>
                              <p:par>
                                <p:cTn id="104" presetID="3" presetClass="exit" presetSubtype="10" fill="hold" grpId="0" nodeType="withEffect">
                                  <p:stCondLst>
                                    <p:cond delay="0"/>
                                  </p:stCondLst>
                                  <p:childTnLst>
                                    <p:animEffect transition="out" filter="blinds(horizontal)">
                                      <p:cBhvr>
                                        <p:cTn id="105" dur="500"/>
                                        <p:tgtEl>
                                          <p:spTgt spid="5">
                                            <p:txEl>
                                              <p:pRg st="4" end="4"/>
                                            </p:txEl>
                                          </p:spTgt>
                                        </p:tgtEl>
                                      </p:cBhvr>
                                    </p:animEffect>
                                    <p:set>
                                      <p:cBhvr>
                                        <p:cTn id="106" dur="1" fill="hold">
                                          <p:stCondLst>
                                            <p:cond delay="499"/>
                                          </p:stCondLst>
                                        </p:cTn>
                                        <p:tgtEl>
                                          <p:spTgt spid="5">
                                            <p:txEl>
                                              <p:pRg st="4" end="4"/>
                                            </p:txEl>
                                          </p:spTgt>
                                        </p:tgtEl>
                                        <p:attrNameLst>
                                          <p:attrName>style.visibility</p:attrName>
                                        </p:attrNameLst>
                                      </p:cBhvr>
                                      <p:to>
                                        <p:strVal val="hidden"/>
                                      </p:to>
                                    </p:set>
                                  </p:childTnLst>
                                </p:cTn>
                              </p:par>
                              <p:par>
                                <p:cTn id="107" presetID="3" presetClass="exit" presetSubtype="10" fill="hold" grpId="0" nodeType="withEffect">
                                  <p:stCondLst>
                                    <p:cond delay="0"/>
                                  </p:stCondLst>
                                  <p:iterate type="lt">
                                    <p:tmPct val="0"/>
                                  </p:iterate>
                                  <p:childTnLst>
                                    <p:animEffect transition="out" filter="blinds(horizontal)">
                                      <p:cBhvr>
                                        <p:cTn id="108" dur="500"/>
                                        <p:tgtEl>
                                          <p:spTgt spid="5">
                                            <p:txEl>
                                              <p:pRg st="5" end="5"/>
                                            </p:txEl>
                                          </p:spTgt>
                                        </p:tgtEl>
                                      </p:cBhvr>
                                    </p:animEffect>
                                    <p:set>
                                      <p:cBhvr>
                                        <p:cTn id="109" dur="1" fill="hold">
                                          <p:stCondLst>
                                            <p:cond delay="499"/>
                                          </p:stCondLst>
                                        </p:cTn>
                                        <p:tgtEl>
                                          <p:spTgt spid="5">
                                            <p:txEl>
                                              <p:pRg st="5" end="5"/>
                                            </p:txEl>
                                          </p:spTgt>
                                        </p:tgtEl>
                                        <p:attrNameLst>
                                          <p:attrName>style.visibility</p:attrName>
                                        </p:attrNameLst>
                                      </p:cBhvr>
                                      <p:to>
                                        <p:strVal val="hidden"/>
                                      </p:to>
                                    </p:set>
                                  </p:childTnLst>
                                </p:cTn>
                              </p:par>
                              <p:par>
                                <p:cTn id="110" presetID="3" presetClass="exit" presetSubtype="10" fill="hold" grpId="0" nodeType="withEffect">
                                  <p:stCondLst>
                                    <p:cond delay="0"/>
                                  </p:stCondLst>
                                  <p:childTnLst>
                                    <p:animEffect transition="out" filter="blinds(horizontal)">
                                      <p:cBhvr>
                                        <p:cTn id="111" dur="500"/>
                                        <p:tgtEl>
                                          <p:spTgt spid="5">
                                            <p:txEl>
                                              <p:pRg st="6" end="6"/>
                                            </p:txEl>
                                          </p:spTgt>
                                        </p:tgtEl>
                                      </p:cBhvr>
                                    </p:animEffect>
                                    <p:set>
                                      <p:cBhvr>
                                        <p:cTn id="112" dur="1" fill="hold">
                                          <p:stCondLst>
                                            <p:cond delay="499"/>
                                          </p:stCondLst>
                                        </p:cTn>
                                        <p:tgtEl>
                                          <p:spTgt spid="5">
                                            <p:txEl>
                                              <p:pRg st="6" end="6"/>
                                            </p:txEl>
                                          </p:spTgt>
                                        </p:tgtEl>
                                        <p:attrNameLst>
                                          <p:attrName>style.visibility</p:attrName>
                                        </p:attrNameLst>
                                      </p:cBhvr>
                                      <p:to>
                                        <p:strVal val="hidden"/>
                                      </p:to>
                                    </p:set>
                                  </p:childTnLst>
                                </p:cTn>
                              </p:par>
                              <p:par>
                                <p:cTn id="113" presetID="3" presetClass="exit" presetSubtype="10" fill="hold" grpId="0" nodeType="withEffect">
                                  <p:stCondLst>
                                    <p:cond delay="0"/>
                                  </p:stCondLst>
                                  <p:childTnLst>
                                    <p:animEffect transition="out" filter="blinds(horizontal)">
                                      <p:cBhvr>
                                        <p:cTn id="114" dur="500"/>
                                        <p:tgtEl>
                                          <p:spTgt spid="5">
                                            <p:txEl>
                                              <p:pRg st="7" end="7"/>
                                            </p:txEl>
                                          </p:spTgt>
                                        </p:tgtEl>
                                      </p:cBhvr>
                                    </p:animEffect>
                                    <p:set>
                                      <p:cBhvr>
                                        <p:cTn id="115" dur="1" fill="hold">
                                          <p:stCondLst>
                                            <p:cond delay="499"/>
                                          </p:stCondLst>
                                        </p:cTn>
                                        <p:tgtEl>
                                          <p:spTgt spid="5">
                                            <p:txEl>
                                              <p:pRg st="7" end="7"/>
                                            </p:txEl>
                                          </p:spTgt>
                                        </p:tgtEl>
                                        <p:attrNameLst>
                                          <p:attrName>style.visibility</p:attrName>
                                        </p:attrNameLst>
                                      </p:cBhvr>
                                      <p:to>
                                        <p:strVal val="hidden"/>
                                      </p:to>
                                    </p:set>
                                  </p:childTnLst>
                                </p:cTn>
                              </p:par>
                              <p:par>
                                <p:cTn id="116" presetID="3" presetClass="exit" presetSubtype="10" fill="hold" grpId="0" nodeType="withEffect">
                                  <p:stCondLst>
                                    <p:cond delay="0"/>
                                  </p:stCondLst>
                                  <p:iterate type="lt">
                                    <p:tmPct val="0"/>
                                  </p:iterate>
                                  <p:childTnLst>
                                    <p:animEffect transition="out" filter="blinds(horizontal)">
                                      <p:cBhvr>
                                        <p:cTn id="117" dur="500"/>
                                        <p:tgtEl>
                                          <p:spTgt spid="5">
                                            <p:txEl>
                                              <p:pRg st="8" end="8"/>
                                            </p:txEl>
                                          </p:spTgt>
                                        </p:tgtEl>
                                      </p:cBhvr>
                                    </p:animEffect>
                                    <p:set>
                                      <p:cBhvr>
                                        <p:cTn id="118" dur="1" fill="hold">
                                          <p:stCondLst>
                                            <p:cond delay="499"/>
                                          </p:stCondLst>
                                        </p:cTn>
                                        <p:tgtEl>
                                          <p:spTgt spid="5">
                                            <p:txEl>
                                              <p:pRg st="8" end="8"/>
                                            </p:txEl>
                                          </p:spTgt>
                                        </p:tgtEl>
                                        <p:attrNameLst>
                                          <p:attrName>style.visibility</p:attrName>
                                        </p:attrNameLst>
                                      </p:cBhvr>
                                      <p:to>
                                        <p:strVal val="hidden"/>
                                      </p:to>
                                    </p:set>
                                  </p:childTnLst>
                                </p:cTn>
                              </p:par>
                              <p:par>
                                <p:cTn id="119" presetID="3" presetClass="exit" presetSubtype="10" fill="hold" grpId="1" nodeType="withEffect">
                                  <p:stCondLst>
                                    <p:cond delay="0"/>
                                  </p:stCondLst>
                                  <p:childTnLst>
                                    <p:animEffect transition="out" filter="blinds(horizontal)">
                                      <p:cBhvr>
                                        <p:cTn id="120" dur="500"/>
                                        <p:tgtEl>
                                          <p:spTgt spid="16"/>
                                        </p:tgtEl>
                                      </p:cBhvr>
                                    </p:animEffect>
                                    <p:set>
                                      <p:cBhvr>
                                        <p:cTn id="121" dur="1" fill="hold">
                                          <p:stCondLst>
                                            <p:cond delay="499"/>
                                          </p:stCondLst>
                                        </p:cTn>
                                        <p:tgtEl>
                                          <p:spTgt spid="16"/>
                                        </p:tgtEl>
                                        <p:attrNameLst>
                                          <p:attrName>style.visibility</p:attrName>
                                        </p:attrNameLst>
                                      </p:cBhvr>
                                      <p:to>
                                        <p:strVal val="hidden"/>
                                      </p:to>
                                    </p:set>
                                  </p:childTnLst>
                                </p:cTn>
                              </p:par>
                              <p:par>
                                <p:cTn id="122" presetID="3" presetClass="exit" presetSubtype="10" fill="hold" grpId="1" nodeType="withEffect">
                                  <p:stCondLst>
                                    <p:cond delay="0"/>
                                  </p:stCondLst>
                                  <p:childTnLst>
                                    <p:animEffect transition="out" filter="blinds(horizontal)">
                                      <p:cBhvr>
                                        <p:cTn id="123" dur="500"/>
                                        <p:tgtEl>
                                          <p:spTgt spid="18"/>
                                        </p:tgtEl>
                                      </p:cBhvr>
                                    </p:animEffect>
                                    <p:set>
                                      <p:cBhvr>
                                        <p:cTn id="124" dur="1" fill="hold">
                                          <p:stCondLst>
                                            <p:cond delay="499"/>
                                          </p:stCondLst>
                                        </p:cTn>
                                        <p:tgtEl>
                                          <p:spTgt spid="18"/>
                                        </p:tgtEl>
                                        <p:attrNameLst>
                                          <p:attrName>style.visibility</p:attrName>
                                        </p:attrNameLst>
                                      </p:cBhvr>
                                      <p:to>
                                        <p:strVal val="hidden"/>
                                      </p:to>
                                    </p:set>
                                  </p:childTnLst>
                                </p:cTn>
                              </p:par>
                              <p:par>
                                <p:cTn id="125" presetID="3" presetClass="exit" presetSubtype="10" fill="hold" grpId="1" nodeType="withEffect">
                                  <p:stCondLst>
                                    <p:cond delay="0"/>
                                  </p:stCondLst>
                                  <p:childTnLst>
                                    <p:animEffect transition="out" filter="blinds(horizontal)">
                                      <p:cBhvr>
                                        <p:cTn id="126" dur="500"/>
                                        <p:tgtEl>
                                          <p:spTgt spid="15"/>
                                        </p:tgtEl>
                                      </p:cBhvr>
                                    </p:animEffect>
                                    <p:set>
                                      <p:cBhvr>
                                        <p:cTn id="127" dur="1" fill="hold">
                                          <p:stCondLst>
                                            <p:cond delay="499"/>
                                          </p:stCondLst>
                                        </p:cTn>
                                        <p:tgtEl>
                                          <p:spTgt spid="15"/>
                                        </p:tgtEl>
                                        <p:attrNameLst>
                                          <p:attrName>style.visibility</p:attrName>
                                        </p:attrNameLst>
                                      </p:cBhvr>
                                      <p:to>
                                        <p:strVal val="hidden"/>
                                      </p:to>
                                    </p:set>
                                  </p:childTnLst>
                                </p:cTn>
                              </p:par>
                              <p:par>
                                <p:cTn id="128" presetID="3" presetClass="exit" presetSubtype="10" fill="hold" grpId="1" nodeType="withEffect">
                                  <p:stCondLst>
                                    <p:cond delay="0"/>
                                  </p:stCondLst>
                                  <p:childTnLst>
                                    <p:animEffect transition="out" filter="blinds(horizontal)">
                                      <p:cBhvr>
                                        <p:cTn id="129" dur="500"/>
                                        <p:tgtEl>
                                          <p:spTgt spid="17"/>
                                        </p:tgtEl>
                                      </p:cBhvr>
                                    </p:animEffect>
                                    <p:set>
                                      <p:cBhvr>
                                        <p:cTn id="130" dur="1" fill="hold">
                                          <p:stCondLst>
                                            <p:cond delay="499"/>
                                          </p:stCondLst>
                                        </p:cTn>
                                        <p:tgtEl>
                                          <p:spTgt spid="17"/>
                                        </p:tgtEl>
                                        <p:attrNameLst>
                                          <p:attrName>style.visibility</p:attrName>
                                        </p:attrNameLst>
                                      </p:cBhvr>
                                      <p:to>
                                        <p:strVal val="hidden"/>
                                      </p:to>
                                    </p:set>
                                  </p:childTnLst>
                                </p:cTn>
                              </p:par>
                              <p:par>
                                <p:cTn id="131" presetID="3" presetClass="exit" presetSubtype="10" fill="hold" grpId="1" nodeType="withEffect">
                                  <p:stCondLst>
                                    <p:cond delay="0"/>
                                  </p:stCondLst>
                                  <p:childTnLst>
                                    <p:animEffect transition="out" filter="blinds(horizontal)">
                                      <p:cBhvr>
                                        <p:cTn id="132" dur="500"/>
                                        <p:tgtEl>
                                          <p:spTgt spid="14"/>
                                        </p:tgtEl>
                                      </p:cBhvr>
                                    </p:animEffect>
                                    <p:set>
                                      <p:cBhvr>
                                        <p:cTn id="133" dur="1" fill="hold">
                                          <p:stCondLst>
                                            <p:cond delay="499"/>
                                          </p:stCondLst>
                                        </p:cTn>
                                        <p:tgtEl>
                                          <p:spTgt spid="14"/>
                                        </p:tgtEl>
                                        <p:attrNameLst>
                                          <p:attrName>style.visibility</p:attrName>
                                        </p:attrNameLst>
                                      </p:cBhvr>
                                      <p:to>
                                        <p:strVal val="hidden"/>
                                      </p:to>
                                    </p:set>
                                  </p:childTnLst>
                                </p:cTn>
                              </p:par>
                              <p:par>
                                <p:cTn id="134" presetID="3" presetClass="exit" presetSubtype="10" fill="hold" grpId="1" nodeType="withEffect">
                                  <p:stCondLst>
                                    <p:cond delay="0"/>
                                  </p:stCondLst>
                                  <p:childTnLst>
                                    <p:animEffect transition="out" filter="blinds(horizontal)">
                                      <p:cBhvr>
                                        <p:cTn id="135" dur="500"/>
                                        <p:tgtEl>
                                          <p:spTgt spid="19"/>
                                        </p:tgtEl>
                                      </p:cBhvr>
                                    </p:animEffect>
                                    <p:set>
                                      <p:cBhvr>
                                        <p:cTn id="136" dur="1" fill="hold">
                                          <p:stCondLst>
                                            <p:cond delay="499"/>
                                          </p:stCondLst>
                                        </p:cTn>
                                        <p:tgtEl>
                                          <p:spTgt spid="19"/>
                                        </p:tgtEl>
                                        <p:attrNameLst>
                                          <p:attrName>style.visibility</p:attrName>
                                        </p:attrNameLst>
                                      </p:cBhvr>
                                      <p:to>
                                        <p:strVal val="hidden"/>
                                      </p:to>
                                    </p:set>
                                  </p:childTnLst>
                                </p:cTn>
                              </p:par>
                              <p:par>
                                <p:cTn id="137" presetID="3" presetClass="exit" presetSubtype="10" fill="hold" grpId="1" nodeType="withEffect">
                                  <p:stCondLst>
                                    <p:cond delay="0"/>
                                  </p:stCondLst>
                                  <p:childTnLst>
                                    <p:animEffect transition="out" filter="blinds(horizontal)">
                                      <p:cBhvr>
                                        <p:cTn id="138" dur="500"/>
                                        <p:tgtEl>
                                          <p:spTgt spid="6"/>
                                        </p:tgtEl>
                                      </p:cBhvr>
                                    </p:animEffect>
                                    <p:set>
                                      <p:cBhvr>
                                        <p:cTn id="139" dur="1" fill="hold">
                                          <p:stCondLst>
                                            <p:cond delay="499"/>
                                          </p:stCondLst>
                                        </p:cTn>
                                        <p:tgtEl>
                                          <p:spTgt spid="6"/>
                                        </p:tgtEl>
                                        <p:attrNameLst>
                                          <p:attrName>style.visibility</p:attrName>
                                        </p:attrNameLst>
                                      </p:cBhvr>
                                      <p:to>
                                        <p:strVal val="hidden"/>
                                      </p:to>
                                    </p:set>
                                  </p:childTnLst>
                                </p:cTn>
                              </p:par>
                              <p:par>
                                <p:cTn id="140" presetID="3" presetClass="exit" presetSubtype="10" fill="hold" grpId="1" nodeType="withEffect">
                                  <p:stCondLst>
                                    <p:cond delay="0"/>
                                  </p:stCondLst>
                                  <p:iterate type="lt">
                                    <p:tmPct val="0"/>
                                  </p:iterate>
                                  <p:childTnLst>
                                    <p:animEffect transition="out" filter="blinds(horizontal)">
                                      <p:cBhvr>
                                        <p:cTn id="141" dur="500"/>
                                        <p:tgtEl>
                                          <p:spTgt spid="13"/>
                                        </p:tgtEl>
                                      </p:cBhvr>
                                    </p:animEffect>
                                    <p:set>
                                      <p:cBhvr>
                                        <p:cTn id="142" dur="1" fill="hold">
                                          <p:stCondLst>
                                            <p:cond delay="499"/>
                                          </p:stCondLst>
                                        </p:cTn>
                                        <p:tgtEl>
                                          <p:spTgt spid="13"/>
                                        </p:tgtEl>
                                        <p:attrNameLst>
                                          <p:attrName>style.visibility</p:attrName>
                                        </p:attrNameLst>
                                      </p:cBhvr>
                                      <p:to>
                                        <p:strVal val="hidden"/>
                                      </p:to>
                                    </p:set>
                                  </p:childTnLst>
                                </p:cTn>
                              </p:par>
                            </p:childTnLst>
                          </p:cTn>
                        </p:par>
                        <p:par>
                          <p:cTn id="143" fill="hold">
                            <p:stCondLst>
                              <p:cond delay="2000"/>
                            </p:stCondLst>
                            <p:childTnLst>
                              <p:par>
                                <p:cTn id="144" presetID="23" presetClass="entr" presetSubtype="16" fill="hold" grpId="0" nodeType="afterEffect">
                                  <p:stCondLst>
                                    <p:cond delay="0"/>
                                  </p:stCondLst>
                                  <p:childTnLst>
                                    <p:set>
                                      <p:cBhvr>
                                        <p:cTn id="145" dur="1" fill="hold">
                                          <p:stCondLst>
                                            <p:cond delay="0"/>
                                          </p:stCondLst>
                                        </p:cTn>
                                        <p:tgtEl>
                                          <p:spTgt spid="20"/>
                                        </p:tgtEl>
                                        <p:attrNameLst>
                                          <p:attrName>style.visibility</p:attrName>
                                        </p:attrNameLst>
                                      </p:cBhvr>
                                      <p:to>
                                        <p:strVal val="visible"/>
                                      </p:to>
                                    </p:set>
                                    <p:anim calcmode="lin" valueType="num">
                                      <p:cBhvr>
                                        <p:cTn id="146" dur="500" fill="hold"/>
                                        <p:tgtEl>
                                          <p:spTgt spid="20"/>
                                        </p:tgtEl>
                                        <p:attrNameLst>
                                          <p:attrName>ppt_w</p:attrName>
                                        </p:attrNameLst>
                                      </p:cBhvr>
                                      <p:tavLst>
                                        <p:tav tm="0">
                                          <p:val>
                                            <p:fltVal val="0"/>
                                          </p:val>
                                        </p:tav>
                                        <p:tav tm="100000">
                                          <p:val>
                                            <p:strVal val="#ppt_w"/>
                                          </p:val>
                                        </p:tav>
                                      </p:tavLst>
                                    </p:anim>
                                    <p:anim calcmode="lin" valueType="num">
                                      <p:cBhvr>
                                        <p:cTn id="147" dur="500" fill="hold"/>
                                        <p:tgtEl>
                                          <p:spTgt spid="20"/>
                                        </p:tgtEl>
                                        <p:attrNameLst>
                                          <p:attrName>ppt_h</p:attrName>
                                        </p:attrNameLst>
                                      </p:cBhvr>
                                      <p:tavLst>
                                        <p:tav tm="0">
                                          <p:val>
                                            <p:fltVal val="0"/>
                                          </p:val>
                                        </p:tav>
                                        <p:tav tm="100000">
                                          <p:val>
                                            <p:strVal val="#ppt_h"/>
                                          </p:val>
                                        </p:tav>
                                      </p:tavLst>
                                    </p:anim>
                                  </p:childTnLst>
                                </p:cTn>
                              </p:par>
                              <p:par>
                                <p:cTn id="148" presetID="3" presetClass="exit" presetSubtype="10" fill="hold" grpId="1" nodeType="withEffect">
                                  <p:stCondLst>
                                    <p:cond delay="0"/>
                                  </p:stCondLst>
                                  <p:childTnLst>
                                    <p:animEffect transition="out" filter="blinds(horizontal)">
                                      <p:cBhvr>
                                        <p:cTn id="149" dur="500"/>
                                        <p:tgtEl>
                                          <p:spTgt spid="20"/>
                                        </p:tgtEl>
                                      </p:cBhvr>
                                    </p:animEffect>
                                    <p:set>
                                      <p:cBhvr>
                                        <p:cTn id="150" dur="1" fill="hold">
                                          <p:stCondLst>
                                            <p:cond delay="499"/>
                                          </p:stCondLst>
                                        </p:cTn>
                                        <p:tgtEl>
                                          <p:spTgt spid="20"/>
                                        </p:tgtEl>
                                        <p:attrNameLst>
                                          <p:attrName>style.visibility</p:attrName>
                                        </p:attrNameLst>
                                      </p:cBhvr>
                                      <p:to>
                                        <p:strVal val="hidden"/>
                                      </p:to>
                                    </p:set>
                                  </p:childTnLst>
                                </p:cTn>
                              </p:par>
                            </p:childTnLst>
                          </p:cTn>
                        </p:par>
                      </p:childTnLst>
                    </p:cTn>
                  </p:par>
                  <p:par>
                    <p:cTn id="151" fill="hold">
                      <p:stCondLst>
                        <p:cond delay="indefinite"/>
                      </p:stCondLst>
                      <p:childTnLst>
                        <p:par>
                          <p:cTn id="152" fill="hold">
                            <p:stCondLst>
                              <p:cond delay="0"/>
                            </p:stCondLst>
                            <p:childTnLst>
                              <p:par>
                                <p:cTn id="153" presetID="23" presetClass="entr" presetSubtype="16" fill="hold" grpId="0" nodeType="clickEffect">
                                  <p:stCondLst>
                                    <p:cond delay="0"/>
                                  </p:stCondLst>
                                  <p:childTnLst>
                                    <p:set>
                                      <p:cBhvr>
                                        <p:cTn id="154" dur="1" fill="hold">
                                          <p:stCondLst>
                                            <p:cond delay="0"/>
                                          </p:stCondLst>
                                        </p:cTn>
                                        <p:tgtEl>
                                          <p:spTgt spid="21"/>
                                        </p:tgtEl>
                                        <p:attrNameLst>
                                          <p:attrName>style.visibility</p:attrName>
                                        </p:attrNameLst>
                                      </p:cBhvr>
                                      <p:to>
                                        <p:strVal val="visible"/>
                                      </p:to>
                                    </p:set>
                                    <p:anim calcmode="lin" valueType="num">
                                      <p:cBhvr>
                                        <p:cTn id="155" dur="500" fill="hold"/>
                                        <p:tgtEl>
                                          <p:spTgt spid="21"/>
                                        </p:tgtEl>
                                        <p:attrNameLst>
                                          <p:attrName>ppt_w</p:attrName>
                                        </p:attrNameLst>
                                      </p:cBhvr>
                                      <p:tavLst>
                                        <p:tav tm="0">
                                          <p:val>
                                            <p:fltVal val="0"/>
                                          </p:val>
                                        </p:tav>
                                        <p:tav tm="100000">
                                          <p:val>
                                            <p:strVal val="#ppt_w"/>
                                          </p:val>
                                        </p:tav>
                                      </p:tavLst>
                                    </p:anim>
                                    <p:anim calcmode="lin" valueType="num">
                                      <p:cBhvr>
                                        <p:cTn id="156" dur="500" fill="hold"/>
                                        <p:tgtEl>
                                          <p:spTgt spid="21"/>
                                        </p:tgtEl>
                                        <p:attrNameLst>
                                          <p:attrName>ppt_h</p:attrName>
                                        </p:attrNameLst>
                                      </p:cBhvr>
                                      <p:tavLst>
                                        <p:tav tm="0">
                                          <p:val>
                                            <p:fltVal val="0"/>
                                          </p:val>
                                        </p:tav>
                                        <p:tav tm="100000">
                                          <p:val>
                                            <p:strVal val="#ppt_h"/>
                                          </p:val>
                                        </p:tav>
                                      </p:tavLst>
                                    </p:anim>
                                  </p:childTnLst>
                                </p:cTn>
                              </p:par>
                            </p:childTnLst>
                          </p:cTn>
                        </p:par>
                        <p:par>
                          <p:cTn id="157" fill="hold">
                            <p:stCondLst>
                              <p:cond delay="500"/>
                            </p:stCondLst>
                            <p:childTnLst>
                              <p:par>
                                <p:cTn id="158" presetID="23" presetClass="entr" presetSubtype="16" fill="hold" grpId="0" nodeType="afterEffect">
                                  <p:stCondLst>
                                    <p:cond delay="0"/>
                                  </p:stCondLst>
                                  <p:childTnLst>
                                    <p:set>
                                      <p:cBhvr>
                                        <p:cTn id="159" dur="1" fill="hold">
                                          <p:stCondLst>
                                            <p:cond delay="0"/>
                                          </p:stCondLst>
                                        </p:cTn>
                                        <p:tgtEl>
                                          <p:spTgt spid="22"/>
                                        </p:tgtEl>
                                        <p:attrNameLst>
                                          <p:attrName>style.visibility</p:attrName>
                                        </p:attrNameLst>
                                      </p:cBhvr>
                                      <p:to>
                                        <p:strVal val="visible"/>
                                      </p:to>
                                    </p:set>
                                    <p:anim calcmode="lin" valueType="num">
                                      <p:cBhvr>
                                        <p:cTn id="160" dur="500" fill="hold"/>
                                        <p:tgtEl>
                                          <p:spTgt spid="22"/>
                                        </p:tgtEl>
                                        <p:attrNameLst>
                                          <p:attrName>ppt_w</p:attrName>
                                        </p:attrNameLst>
                                      </p:cBhvr>
                                      <p:tavLst>
                                        <p:tav tm="0">
                                          <p:val>
                                            <p:fltVal val="0"/>
                                          </p:val>
                                        </p:tav>
                                        <p:tav tm="100000">
                                          <p:val>
                                            <p:strVal val="#ppt_w"/>
                                          </p:val>
                                        </p:tav>
                                      </p:tavLst>
                                    </p:anim>
                                    <p:anim calcmode="lin" valueType="num">
                                      <p:cBhvr>
                                        <p:cTn id="161" dur="500" fill="hold"/>
                                        <p:tgtEl>
                                          <p:spTgt spid="22"/>
                                        </p:tgtEl>
                                        <p:attrNameLst>
                                          <p:attrName>ppt_h</p:attrName>
                                        </p:attrNameLst>
                                      </p:cBhvr>
                                      <p:tavLst>
                                        <p:tav tm="0">
                                          <p:val>
                                            <p:fltVal val="0"/>
                                          </p:val>
                                        </p:tav>
                                        <p:tav tm="100000">
                                          <p:val>
                                            <p:strVal val="#ppt_h"/>
                                          </p:val>
                                        </p:tav>
                                      </p:tavLst>
                                    </p:anim>
                                  </p:childTnLst>
                                </p:cTn>
                              </p:par>
                            </p:childTnLst>
                          </p:cTn>
                        </p:par>
                        <p:par>
                          <p:cTn id="162" fill="hold">
                            <p:stCondLst>
                              <p:cond delay="1000"/>
                            </p:stCondLst>
                            <p:childTnLst>
                              <p:par>
                                <p:cTn id="163" presetID="23" presetClass="entr" presetSubtype="16" fill="hold" grpId="0" nodeType="afterEffect">
                                  <p:stCondLst>
                                    <p:cond delay="0"/>
                                  </p:stCondLst>
                                  <p:childTnLst>
                                    <p:set>
                                      <p:cBhvr>
                                        <p:cTn id="164" dur="1" fill="hold">
                                          <p:stCondLst>
                                            <p:cond delay="0"/>
                                          </p:stCondLst>
                                        </p:cTn>
                                        <p:tgtEl>
                                          <p:spTgt spid="23"/>
                                        </p:tgtEl>
                                        <p:attrNameLst>
                                          <p:attrName>style.visibility</p:attrName>
                                        </p:attrNameLst>
                                      </p:cBhvr>
                                      <p:to>
                                        <p:strVal val="visible"/>
                                      </p:to>
                                    </p:set>
                                    <p:anim calcmode="lin" valueType="num">
                                      <p:cBhvr>
                                        <p:cTn id="165" dur="500" fill="hold"/>
                                        <p:tgtEl>
                                          <p:spTgt spid="23"/>
                                        </p:tgtEl>
                                        <p:attrNameLst>
                                          <p:attrName>ppt_w</p:attrName>
                                        </p:attrNameLst>
                                      </p:cBhvr>
                                      <p:tavLst>
                                        <p:tav tm="0">
                                          <p:val>
                                            <p:fltVal val="0"/>
                                          </p:val>
                                        </p:tav>
                                        <p:tav tm="100000">
                                          <p:val>
                                            <p:strVal val="#ppt_w"/>
                                          </p:val>
                                        </p:tav>
                                      </p:tavLst>
                                    </p:anim>
                                    <p:anim calcmode="lin" valueType="num">
                                      <p:cBhvr>
                                        <p:cTn id="166" dur="500" fill="hold"/>
                                        <p:tgtEl>
                                          <p:spTgt spid="23"/>
                                        </p:tgtEl>
                                        <p:attrNameLst>
                                          <p:attrName>ppt_h</p:attrName>
                                        </p:attrNameLst>
                                      </p:cBhvr>
                                      <p:tavLst>
                                        <p:tav tm="0">
                                          <p:val>
                                            <p:fltVal val="0"/>
                                          </p:val>
                                        </p:tav>
                                        <p:tav tm="100000">
                                          <p:val>
                                            <p:strVal val="#ppt_h"/>
                                          </p:val>
                                        </p:tav>
                                      </p:tavLst>
                                    </p:anim>
                                  </p:childTnLst>
                                </p:cTn>
                              </p:par>
                              <p:par>
                                <p:cTn id="167" presetID="3" presetClass="exit" presetSubtype="10" fill="hold" grpId="1" nodeType="withEffect">
                                  <p:stCondLst>
                                    <p:cond delay="0"/>
                                  </p:stCondLst>
                                  <p:childTnLst>
                                    <p:animEffect transition="out" filter="blinds(horizontal)">
                                      <p:cBhvr>
                                        <p:cTn id="168" dur="500"/>
                                        <p:tgtEl>
                                          <p:spTgt spid="23"/>
                                        </p:tgtEl>
                                      </p:cBhvr>
                                    </p:animEffect>
                                    <p:set>
                                      <p:cBhvr>
                                        <p:cTn id="169" dur="1" fill="hold">
                                          <p:stCondLst>
                                            <p:cond delay="499"/>
                                          </p:stCondLst>
                                        </p:cTn>
                                        <p:tgtEl>
                                          <p:spTgt spid="23"/>
                                        </p:tgtEl>
                                        <p:attrNameLst>
                                          <p:attrName>style.visibility</p:attrName>
                                        </p:attrNameLst>
                                      </p:cBhvr>
                                      <p:to>
                                        <p:strVal val="hidden"/>
                                      </p:to>
                                    </p:set>
                                  </p:childTnLst>
                                </p:cTn>
                              </p:par>
                              <p:par>
                                <p:cTn id="170" presetID="3" presetClass="exit" presetSubtype="10" fill="hold" grpId="1" nodeType="withEffect">
                                  <p:stCondLst>
                                    <p:cond delay="0"/>
                                  </p:stCondLst>
                                  <p:childTnLst>
                                    <p:animEffect transition="out" filter="blinds(horizontal)">
                                      <p:cBhvr>
                                        <p:cTn id="171" dur="500"/>
                                        <p:tgtEl>
                                          <p:spTgt spid="22"/>
                                        </p:tgtEl>
                                      </p:cBhvr>
                                    </p:animEffect>
                                    <p:set>
                                      <p:cBhvr>
                                        <p:cTn id="172" dur="1" fill="hold">
                                          <p:stCondLst>
                                            <p:cond delay="499"/>
                                          </p:stCondLst>
                                        </p:cTn>
                                        <p:tgtEl>
                                          <p:spTgt spid="22"/>
                                        </p:tgtEl>
                                        <p:attrNameLst>
                                          <p:attrName>style.visibility</p:attrName>
                                        </p:attrNameLst>
                                      </p:cBhvr>
                                      <p:to>
                                        <p:strVal val="hidden"/>
                                      </p:to>
                                    </p:set>
                                  </p:childTnLst>
                                </p:cTn>
                              </p:par>
                              <p:par>
                                <p:cTn id="173" presetID="3" presetClass="exit" presetSubtype="10" fill="hold" grpId="1" nodeType="withEffect">
                                  <p:stCondLst>
                                    <p:cond delay="0"/>
                                  </p:stCondLst>
                                  <p:childTnLst>
                                    <p:animEffect transition="out" filter="blinds(horizontal)">
                                      <p:cBhvr>
                                        <p:cTn id="174" dur="500"/>
                                        <p:tgtEl>
                                          <p:spTgt spid="21"/>
                                        </p:tgtEl>
                                      </p:cBhvr>
                                    </p:animEffect>
                                    <p:set>
                                      <p:cBhvr>
                                        <p:cTn id="175" dur="1" fill="hold">
                                          <p:stCondLst>
                                            <p:cond delay="499"/>
                                          </p:stCondLst>
                                        </p:cTn>
                                        <p:tgtEl>
                                          <p:spTgt spid="21"/>
                                        </p:tgtEl>
                                        <p:attrNameLst>
                                          <p:attrName>style.visibility</p:attrName>
                                        </p:attrNameLst>
                                      </p:cBhvr>
                                      <p:to>
                                        <p:strVal val="hidden"/>
                                      </p:to>
                                    </p:set>
                                  </p:childTnLst>
                                </p:cTn>
                              </p:par>
                            </p:childTnLst>
                          </p:cTn>
                        </p:par>
                        <p:par>
                          <p:cTn id="176" fill="hold">
                            <p:stCondLst>
                              <p:cond delay="1500"/>
                            </p:stCondLst>
                            <p:childTnLst>
                              <p:par>
                                <p:cTn id="177" presetID="23" presetClass="entr" presetSubtype="16" fill="hold" grpId="0" nodeType="afterEffect">
                                  <p:stCondLst>
                                    <p:cond delay="0"/>
                                  </p:stCondLst>
                                  <p:childTnLst>
                                    <p:set>
                                      <p:cBhvr>
                                        <p:cTn id="178" dur="1" fill="hold">
                                          <p:stCondLst>
                                            <p:cond delay="0"/>
                                          </p:stCondLst>
                                        </p:cTn>
                                        <p:tgtEl>
                                          <p:spTgt spid="24"/>
                                        </p:tgtEl>
                                        <p:attrNameLst>
                                          <p:attrName>style.visibility</p:attrName>
                                        </p:attrNameLst>
                                      </p:cBhvr>
                                      <p:to>
                                        <p:strVal val="visible"/>
                                      </p:to>
                                    </p:set>
                                    <p:anim calcmode="lin" valueType="num">
                                      <p:cBhvr>
                                        <p:cTn id="179" dur="500" fill="hold"/>
                                        <p:tgtEl>
                                          <p:spTgt spid="24"/>
                                        </p:tgtEl>
                                        <p:attrNameLst>
                                          <p:attrName>ppt_w</p:attrName>
                                        </p:attrNameLst>
                                      </p:cBhvr>
                                      <p:tavLst>
                                        <p:tav tm="0">
                                          <p:val>
                                            <p:fltVal val="0"/>
                                          </p:val>
                                        </p:tav>
                                        <p:tav tm="100000">
                                          <p:val>
                                            <p:strVal val="#ppt_w"/>
                                          </p:val>
                                        </p:tav>
                                      </p:tavLst>
                                    </p:anim>
                                    <p:anim calcmode="lin" valueType="num">
                                      <p:cBhvr>
                                        <p:cTn id="180" dur="500" fill="hold"/>
                                        <p:tgtEl>
                                          <p:spTgt spid="24"/>
                                        </p:tgtEl>
                                        <p:attrNameLst>
                                          <p:attrName>ppt_h</p:attrName>
                                        </p:attrNameLst>
                                      </p:cBhvr>
                                      <p:tavLst>
                                        <p:tav tm="0">
                                          <p:val>
                                            <p:fltVal val="0"/>
                                          </p:val>
                                        </p:tav>
                                        <p:tav tm="100000">
                                          <p:val>
                                            <p:strVal val="#ppt_h"/>
                                          </p:val>
                                        </p:tav>
                                      </p:tavLst>
                                    </p:anim>
                                  </p:childTnLst>
                                </p:cTn>
                              </p:par>
                              <p:par>
                                <p:cTn id="181" presetID="3" presetClass="exit" presetSubtype="10" fill="hold" grpId="1" nodeType="withEffect">
                                  <p:stCondLst>
                                    <p:cond delay="0"/>
                                  </p:stCondLst>
                                  <p:childTnLst>
                                    <p:animEffect transition="out" filter="blinds(horizontal)">
                                      <p:cBhvr>
                                        <p:cTn id="182" dur="500"/>
                                        <p:tgtEl>
                                          <p:spTgt spid="24"/>
                                        </p:tgtEl>
                                      </p:cBhvr>
                                    </p:animEffect>
                                    <p:set>
                                      <p:cBhvr>
                                        <p:cTn id="183"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6" grpId="0"/>
      <p:bldP spid="6" grpId="1"/>
      <p:bldP spid="13" grpId="0"/>
      <p:bldP spid="13" grpId="1"/>
      <p:bldP spid="14" grpId="0"/>
      <p:bldP spid="14" grpId="1"/>
      <p:bldP spid="15" grpId="0"/>
      <p:bldP spid="15" grpId="1"/>
      <p:bldP spid="16" grpId="0"/>
      <p:bldP spid="16" grpId="1"/>
      <p:bldP spid="17" grpId="0"/>
      <p:bldP spid="17" grpId="1"/>
      <p:bldP spid="18" grpId="0" animBg="1"/>
      <p:bldP spid="18" grpId="1" animBg="1"/>
      <p:bldP spid="19" grpId="0" animBg="1"/>
      <p:bldP spid="19" grpId="1" animBg="1"/>
      <p:bldP spid="20" grpId="0"/>
      <p:bldP spid="20" grpId="1"/>
      <p:bldP spid="21" grpId="0"/>
      <p:bldP spid="21" grpId="1"/>
      <p:bldP spid="22" grpId="0"/>
      <p:bldP spid="22" grpId="1"/>
      <p:bldP spid="23" grpId="0"/>
      <p:bldP spid="23" grpId="1"/>
      <p:bldP spid="24" grpId="0"/>
      <p:bldP spid="24" grpId="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16"/>
          <p:cNvSpPr txBox="1">
            <a:spLocks noChangeArrowheads="1"/>
          </p:cNvSpPr>
          <p:nvPr/>
        </p:nvSpPr>
        <p:spPr bwMode="auto">
          <a:xfrm>
            <a:off x="2057400" y="1266825"/>
            <a:ext cx="3505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a:t>
            </a:r>
            <a:r>
              <a:rPr lang="en-US" altLang="en-US" sz="2400" b="1">
                <a:latin typeface="Times New Roman" panose="02020603050405020304" pitchFamily="18" charset="0"/>
                <a:cs typeface="Times New Roman" panose="02020603050405020304" pitchFamily="18" charset="0"/>
              </a:rPr>
              <a:t>  6O         3 O</a:t>
            </a:r>
            <a:r>
              <a:rPr lang="en-US" altLang="en-US" sz="2400" b="1" baseline="-25000">
                <a:latin typeface="Times New Roman" panose="02020603050405020304" pitchFamily="18" charset="0"/>
                <a:cs typeface="Times New Roman" panose="02020603050405020304" pitchFamily="18" charset="0"/>
              </a:rPr>
              <a:t>2</a:t>
            </a:r>
          </a:p>
        </p:txBody>
      </p:sp>
      <p:graphicFrame>
        <p:nvGraphicFramePr>
          <p:cNvPr id="6" name="Object 19"/>
          <p:cNvGraphicFramePr>
            <a:graphicFrameLocks noChangeAspect="1"/>
          </p:cNvGraphicFramePr>
          <p:nvPr>
            <p:extLst>
              <p:ext uri="{D42A27DB-BD31-4B8C-83A1-F6EECF244321}">
                <p14:modId xmlns:p14="http://schemas.microsoft.com/office/powerpoint/2010/main" val="1051689808"/>
              </p:ext>
            </p:extLst>
          </p:nvPr>
        </p:nvGraphicFramePr>
        <p:xfrm>
          <a:off x="2971800" y="1204913"/>
          <a:ext cx="762000" cy="609600"/>
        </p:xfrm>
        <a:graphic>
          <a:graphicData uri="http://schemas.openxmlformats.org/presentationml/2006/ole">
            <mc:AlternateContent xmlns:mc="http://schemas.openxmlformats.org/markup-compatibility/2006">
              <mc:Choice xmlns:v="urn:schemas-microsoft-com:vml" Requires="v">
                <p:oleObj spid="_x0000_s1034" name="Equation" r:id="rId3" imgW="139700" imgH="139700" progId="Equation.3">
                  <p:embed/>
                </p:oleObj>
              </mc:Choice>
              <mc:Fallback>
                <p:oleObj name="Equation" r:id="rId3" imgW="139700" imgH="1397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204913"/>
                        <a:ext cx="762000" cy="60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 name="Text Box 20"/>
          <p:cNvSpPr txBox="1">
            <a:spLocks noChangeArrowheads="1"/>
          </p:cNvSpPr>
          <p:nvPr/>
        </p:nvSpPr>
        <p:spPr bwMode="auto">
          <a:xfrm>
            <a:off x="2020888" y="1906588"/>
            <a:ext cx="68945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a:latin typeface="Times New Roman" panose="02020603050405020304" pitchFamily="18" charset="0"/>
                <a:cs typeface="Times New Roman" panose="02020603050405020304" pitchFamily="18" charset="0"/>
              </a:rPr>
              <a:t>Không thay đ</a:t>
            </a:r>
            <a:r>
              <a:rPr lang="vi-VN" altLang="en-US" sz="2400" b="1">
                <a:latin typeface="Times New Roman" panose="02020603050405020304" pitchFamily="18" charset="0"/>
                <a:cs typeface="Times New Roman" panose="02020603050405020304" pitchFamily="18" charset="0"/>
              </a:rPr>
              <a:t>ổi</a:t>
            </a:r>
            <a:r>
              <a:rPr lang="en-US" altLang="en-US" sz="2400" b="1">
                <a:latin typeface="Times New Roman" panose="02020603050405020304" pitchFamily="18" charset="0"/>
                <a:cs typeface="Times New Roman" panose="02020603050405020304" pitchFamily="18" charset="0"/>
              </a:rPr>
              <a:t> chỉ số trong các công thức</a:t>
            </a:r>
            <a:endParaRPr lang="en-US" altLang="en-US" sz="2400" b="1" baseline="-25000">
              <a:latin typeface="Times New Roman" panose="02020603050405020304" pitchFamily="18" charset="0"/>
              <a:cs typeface="Times New Roman" panose="02020603050405020304" pitchFamily="18" charset="0"/>
            </a:endParaRPr>
          </a:p>
        </p:txBody>
      </p:sp>
      <p:sp>
        <p:nvSpPr>
          <p:cNvPr id="8" name="Rectangle 21"/>
          <p:cNvSpPr>
            <a:spLocks noChangeArrowheads="1"/>
          </p:cNvSpPr>
          <p:nvPr/>
        </p:nvSpPr>
        <p:spPr bwMode="auto">
          <a:xfrm>
            <a:off x="612775" y="1055688"/>
            <a:ext cx="13773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en-US" sz="3200" b="1" u="sng">
                <a:solidFill>
                  <a:srgbClr val="FF0000"/>
                </a:solidFill>
                <a:latin typeface="Times New Roman" panose="02020603050405020304" pitchFamily="18" charset="0"/>
                <a:cs typeface="Times New Roman" panose="02020603050405020304" pitchFamily="18" charset="0"/>
              </a:rPr>
              <a:t>Lưu ý</a:t>
            </a:r>
            <a:r>
              <a:rPr lang="en-US" altLang="en-US" sz="3200" b="1" smtClean="0">
                <a:solidFill>
                  <a:srgbClr val="FF0000"/>
                </a:solidFill>
                <a:latin typeface="Times New Roman" panose="02020603050405020304" pitchFamily="18" charset="0"/>
                <a:cs typeface="Times New Roman" panose="02020603050405020304" pitchFamily="18" charset="0"/>
              </a:rPr>
              <a:t>:</a:t>
            </a:r>
            <a:endParaRPr lang="en-US" altLang="en-US" sz="3200" b="1">
              <a:solidFill>
                <a:srgbClr val="FF0000"/>
              </a:solidFill>
              <a:latin typeface="Times New Roman" panose="02020603050405020304" pitchFamily="18" charset="0"/>
              <a:cs typeface="Times New Roman" panose="02020603050405020304" pitchFamily="18" charset="0"/>
            </a:endParaRPr>
          </a:p>
        </p:txBody>
      </p:sp>
      <p:sp>
        <p:nvSpPr>
          <p:cNvPr id="9" name="Text Box 20"/>
          <p:cNvSpPr txBox="1">
            <a:spLocks noChangeArrowheads="1"/>
          </p:cNvSpPr>
          <p:nvPr/>
        </p:nvSpPr>
        <p:spPr bwMode="auto">
          <a:xfrm>
            <a:off x="2057400" y="2509838"/>
            <a:ext cx="4038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  </a:t>
            </a:r>
            <a:r>
              <a:rPr lang="en-US" altLang="en-US" sz="2400" b="1">
                <a:latin typeface="Times New Roman" panose="02020603050405020304" pitchFamily="18" charset="0"/>
                <a:cs typeface="Times New Roman" panose="02020603050405020304" pitchFamily="18" charset="0"/>
              </a:rPr>
              <a:t>Không viết    </a:t>
            </a:r>
            <a:r>
              <a:rPr lang="en-US" altLang="en-US" sz="2400" b="1" baseline="-25000">
                <a:latin typeface="Times New Roman" panose="02020603050405020304" pitchFamily="18" charset="0"/>
                <a:cs typeface="Times New Roman" panose="02020603050405020304" pitchFamily="18" charset="0"/>
              </a:rPr>
              <a:t>4</a:t>
            </a:r>
            <a:r>
              <a:rPr lang="en-US" altLang="en-US" sz="2400" b="1">
                <a:latin typeface="Times New Roman" panose="02020603050405020304" pitchFamily="18" charset="0"/>
                <a:cs typeface="Times New Roman" panose="02020603050405020304" pitchFamily="18" charset="0"/>
              </a:rPr>
              <a:t> Fe</a:t>
            </a:r>
            <a:endParaRPr lang="en-US" altLang="en-US" sz="2400" b="1" baseline="-25000">
              <a:latin typeface="Times New Roman" panose="02020603050405020304" pitchFamily="18" charset="0"/>
              <a:cs typeface="Times New Roman" panose="02020603050405020304" pitchFamily="18" charset="0"/>
            </a:endParaRPr>
          </a:p>
        </p:txBody>
      </p:sp>
      <p:sp>
        <p:nvSpPr>
          <p:cNvPr id="10" name="Text Box 20"/>
          <p:cNvSpPr txBox="1">
            <a:spLocks noChangeArrowheads="1"/>
          </p:cNvSpPr>
          <p:nvPr/>
        </p:nvSpPr>
        <p:spPr bwMode="auto">
          <a:xfrm>
            <a:off x="2057400" y="3124200"/>
            <a:ext cx="72247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spcBef>
                <a:spcPct val="50000"/>
              </a:spcBef>
              <a:buFont typeface="Wingdings" panose="05000000000000000000" pitchFamily="2" charset="2"/>
              <a:buChar char="F"/>
            </a:pPr>
            <a:r>
              <a:rPr lang="en-US" altLang="en-US" sz="2400" b="1">
                <a:latin typeface="Times New Roman" panose="02020603050405020304" pitchFamily="18" charset="0"/>
                <a:cs typeface="Times New Roman" panose="02020603050405020304" pitchFamily="18" charset="0"/>
                <a:sym typeface="Wingdings" panose="05000000000000000000" pitchFamily="2" charset="2"/>
              </a:rPr>
              <a:t>Nhóm nguyên tử (OH) hay (SO</a:t>
            </a:r>
            <a:r>
              <a:rPr lang="en-US" altLang="en-US" sz="2400" b="1" baseline="-25000">
                <a:latin typeface="Times New Roman" panose="02020603050405020304" pitchFamily="18" charset="0"/>
                <a:cs typeface="Times New Roman" panose="02020603050405020304" pitchFamily="18" charset="0"/>
                <a:sym typeface="Wingdings" panose="05000000000000000000" pitchFamily="2" charset="2"/>
              </a:rPr>
              <a:t>4</a:t>
            </a:r>
            <a:r>
              <a:rPr lang="en-US" altLang="en-US" sz="2400" b="1">
                <a:latin typeface="Times New Roman" panose="02020603050405020304" pitchFamily="18" charset="0"/>
                <a:cs typeface="Times New Roman" panose="02020603050405020304" pitchFamily="18" charset="0"/>
                <a:sym typeface="Wingdings" panose="05000000000000000000" pitchFamily="2" charset="2"/>
              </a:rPr>
              <a:t>)… coi cả nhóm như 1 đơn vị để cân bằng</a:t>
            </a:r>
          </a:p>
          <a:p>
            <a:pPr eaLnBrk="1" hangingPunct="1">
              <a:spcBef>
                <a:spcPct val="50000"/>
              </a:spcBef>
              <a:buFont typeface="Wingdings" panose="05000000000000000000" pitchFamily="2" charset="2"/>
              <a:buChar char="F"/>
            </a:pPr>
            <a:endParaRPr lang="en-US" altLang="en-US" sz="2400" b="1" baseline="-25000">
              <a:latin typeface="Times New Roman" panose="02020603050405020304" pitchFamily="18" charset="0"/>
              <a:cs typeface="Times New Roman" panose="02020603050405020304" pitchFamily="18" charset="0"/>
            </a:endParaRPr>
          </a:p>
        </p:txBody>
      </p:sp>
      <p:pic>
        <p:nvPicPr>
          <p:cNvPr id="11" name="Picture 19" descr="4898DBC5BEA843B582E10C5800F24FAB"/>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8305800" y="0"/>
            <a:ext cx="609600" cy="149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02881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fill="hold"/>
                                        <p:tgtEl>
                                          <p:spTgt spid="10"/>
                                        </p:tgtEl>
                                        <p:attrNameLst>
                                          <p:attrName>ppt_x</p:attrName>
                                        </p:attrNameLst>
                                      </p:cBhvr>
                                      <p:tavLst>
                                        <p:tav tm="0">
                                          <p:val>
                                            <p:strVal val="#ppt_x"/>
                                          </p:val>
                                        </p:tav>
                                        <p:tav tm="100000">
                                          <p:val>
                                            <p:strVal val="#ppt_x"/>
                                          </p:val>
                                        </p:tav>
                                      </p:tavLst>
                                    </p:anim>
                                    <p:anim calcmode="lin" valueType="num">
                                      <p:cBhvr additive="base">
                                        <p:cTn id="3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7775" y="263730"/>
            <a:ext cx="8639717" cy="827440"/>
          </a:xfrm>
          <a:prstGeom prst="rect">
            <a:avLst/>
          </a:prstGeom>
          <a:noFill/>
        </p:spPr>
        <p:txBody>
          <a:bodyPr wrap="square" lIns="87919" tIns="43959" rIns="87919" bIns="43959" rtlCol="0">
            <a:spAutoFit/>
          </a:bodyPr>
          <a:lstStyle/>
          <a:p>
            <a:r>
              <a:rPr lang="en-US" sz="2300" b="1" dirty="0" err="1">
                <a:solidFill>
                  <a:srgbClr val="C00000"/>
                </a:solidFill>
                <a:latin typeface="Arial" pitchFamily="34" charset="0"/>
                <a:cs typeface="Arial" pitchFamily="34" charset="0"/>
              </a:rPr>
              <a:t>Câu</a:t>
            </a:r>
            <a:r>
              <a:rPr lang="en-US" sz="2300" b="1" dirty="0">
                <a:solidFill>
                  <a:srgbClr val="C00000"/>
                </a:solidFill>
                <a:latin typeface="Arial" pitchFamily="34" charset="0"/>
                <a:cs typeface="Arial" pitchFamily="34" charset="0"/>
              </a:rPr>
              <a:t> 1</a:t>
            </a:r>
            <a:r>
              <a:rPr lang="en-US" sz="2300" b="1">
                <a:solidFill>
                  <a:srgbClr val="C00000"/>
                </a:solidFill>
                <a:latin typeface="Arial" pitchFamily="34" charset="0"/>
                <a:cs typeface="Arial" pitchFamily="34" charset="0"/>
              </a:rPr>
              <a:t>: </a:t>
            </a:r>
            <a:r>
              <a:rPr lang="vi-VN" sz="2400"/>
              <a:t>Khẳng định nào dưới đây là đúng về phương trình hóa học?</a:t>
            </a:r>
            <a:endParaRPr lang="en-US" sz="2400"/>
          </a:p>
        </p:txBody>
      </p:sp>
      <p:sp>
        <p:nvSpPr>
          <p:cNvPr id="7" name="TextBox 6">
            <a:extLst>
              <a:ext uri="{FF2B5EF4-FFF2-40B4-BE49-F238E27FC236}">
                <a16:creationId xmlns="" xmlns:a16="http://schemas.microsoft.com/office/drawing/2014/main" id="{7A814E80-7FE9-4390-9C85-DB3007B0DF39}"/>
              </a:ext>
            </a:extLst>
          </p:cNvPr>
          <p:cNvSpPr txBox="1"/>
          <p:nvPr/>
        </p:nvSpPr>
        <p:spPr>
          <a:xfrm>
            <a:off x="462640" y="1305709"/>
            <a:ext cx="7503489" cy="677108"/>
          </a:xfrm>
          <a:prstGeom prst="rect">
            <a:avLst/>
          </a:prstGeom>
          <a:noFill/>
        </p:spPr>
        <p:txBody>
          <a:bodyPr wrap="square" rtlCol="0">
            <a:spAutoFit/>
          </a:bodyPr>
          <a:lstStyle/>
          <a:p>
            <a:r>
              <a:rPr lang="en-US" sz="2000" smtClean="0"/>
              <a:t>A. </a:t>
            </a:r>
            <a:r>
              <a:rPr lang="en-US" sz="2000"/>
              <a:t>Lập phương trình hóa học bao gồm </a:t>
            </a:r>
            <a:r>
              <a:rPr lang="en-US" sz="2000" smtClean="0"/>
              <a:t>2 </a:t>
            </a:r>
            <a:r>
              <a:rPr lang="en-US" sz="2000"/>
              <a:t>bước cơ bản.</a:t>
            </a:r>
          </a:p>
          <a:p>
            <a:endParaRPr lang="en-US" sz="1800" dirty="0">
              <a:solidFill>
                <a:srgbClr val="000099"/>
              </a:solidFill>
            </a:endParaRPr>
          </a:p>
        </p:txBody>
      </p:sp>
      <p:sp>
        <p:nvSpPr>
          <p:cNvPr id="10" name="TextBox 9">
            <a:extLst>
              <a:ext uri="{FF2B5EF4-FFF2-40B4-BE49-F238E27FC236}">
                <a16:creationId xmlns="" xmlns:a16="http://schemas.microsoft.com/office/drawing/2014/main" id="{7A814E80-7FE9-4390-9C85-DB3007B0DF39}"/>
              </a:ext>
            </a:extLst>
          </p:cNvPr>
          <p:cNvSpPr txBox="1"/>
          <p:nvPr/>
        </p:nvSpPr>
        <p:spPr>
          <a:xfrm>
            <a:off x="462640" y="2105060"/>
            <a:ext cx="7686720" cy="400110"/>
          </a:xfrm>
          <a:prstGeom prst="rect">
            <a:avLst/>
          </a:prstGeom>
          <a:noFill/>
        </p:spPr>
        <p:txBody>
          <a:bodyPr wrap="none" rtlCol="0">
            <a:spAutoFit/>
          </a:bodyPr>
          <a:lstStyle/>
          <a:p>
            <a:r>
              <a:rPr lang="en-US" sz="2000"/>
              <a:t>B</a:t>
            </a:r>
            <a:r>
              <a:rPr lang="en-US" sz="2000" smtClean="0"/>
              <a:t>. </a:t>
            </a:r>
            <a:r>
              <a:rPr lang="vi-VN" sz="2000"/>
              <a:t>Phương trình hóa học biểu diễn ngắn gọn phản ứng hóa học.   </a:t>
            </a:r>
            <a:endParaRPr lang="en-US" sz="1800" dirty="0">
              <a:solidFill>
                <a:srgbClr val="000099"/>
              </a:solidFill>
            </a:endParaRPr>
          </a:p>
        </p:txBody>
      </p:sp>
      <p:sp>
        <p:nvSpPr>
          <p:cNvPr id="11" name="TextBox 10">
            <a:extLst>
              <a:ext uri="{FF2B5EF4-FFF2-40B4-BE49-F238E27FC236}">
                <a16:creationId xmlns="" xmlns:a16="http://schemas.microsoft.com/office/drawing/2014/main" id="{7A814E80-7FE9-4390-9C85-DB3007B0DF39}"/>
              </a:ext>
            </a:extLst>
          </p:cNvPr>
          <p:cNvSpPr txBox="1"/>
          <p:nvPr/>
        </p:nvSpPr>
        <p:spPr>
          <a:xfrm>
            <a:off x="407775" y="2965893"/>
            <a:ext cx="6814686" cy="707886"/>
          </a:xfrm>
          <a:prstGeom prst="rect">
            <a:avLst/>
          </a:prstGeom>
          <a:noFill/>
        </p:spPr>
        <p:txBody>
          <a:bodyPr wrap="none" rtlCol="0">
            <a:spAutoFit/>
          </a:bodyPr>
          <a:lstStyle/>
          <a:p>
            <a:r>
              <a:rPr lang="en-US" sz="2000"/>
              <a:t>C. Phương trình hóa học luôn gồm 4 chất, trong đó có hai </a:t>
            </a:r>
            <a:endParaRPr lang="en-US" sz="2000" smtClean="0"/>
          </a:p>
          <a:p>
            <a:r>
              <a:rPr lang="en-US" sz="2000" smtClean="0"/>
              <a:t>chất </a:t>
            </a:r>
            <a:r>
              <a:rPr lang="en-US" sz="2000"/>
              <a:t>tham gia và hai chất sản phẩm.</a:t>
            </a:r>
          </a:p>
        </p:txBody>
      </p:sp>
      <p:sp>
        <p:nvSpPr>
          <p:cNvPr id="12" name="TextBox 11">
            <a:extLst>
              <a:ext uri="{FF2B5EF4-FFF2-40B4-BE49-F238E27FC236}">
                <a16:creationId xmlns="" xmlns:a16="http://schemas.microsoft.com/office/drawing/2014/main" id="{7A814E80-7FE9-4390-9C85-DB3007B0DF39}"/>
              </a:ext>
            </a:extLst>
          </p:cNvPr>
          <p:cNvSpPr txBox="1"/>
          <p:nvPr/>
        </p:nvSpPr>
        <p:spPr>
          <a:xfrm>
            <a:off x="462640" y="3842189"/>
            <a:ext cx="7285969" cy="707886"/>
          </a:xfrm>
          <a:prstGeom prst="rect">
            <a:avLst/>
          </a:prstGeom>
          <a:noFill/>
        </p:spPr>
        <p:txBody>
          <a:bodyPr wrap="none" rtlCol="0">
            <a:spAutoFit/>
          </a:bodyPr>
          <a:lstStyle/>
          <a:p>
            <a:r>
              <a:rPr lang="en-US" sz="2000" smtClean="0"/>
              <a:t>D. </a:t>
            </a:r>
            <a:r>
              <a:rPr lang="vi-VN" sz="2000" smtClean="0"/>
              <a:t>Phương </a:t>
            </a:r>
            <a:r>
              <a:rPr lang="vi-VN" sz="2000"/>
              <a:t>trình hóa học chỉ cho biết về kí hiệu các nguyên tố, </a:t>
            </a:r>
            <a:endParaRPr lang="en-US" sz="2000" smtClean="0"/>
          </a:p>
          <a:p>
            <a:r>
              <a:rPr lang="vi-VN" sz="2000" smtClean="0"/>
              <a:t>chất </a:t>
            </a:r>
            <a:r>
              <a:rPr lang="vi-VN" sz="2000"/>
              <a:t>tham gia phản ứng.</a:t>
            </a:r>
            <a:endParaRPr lang="en-US" sz="1800" dirty="0">
              <a:solidFill>
                <a:srgbClr val="000099"/>
              </a:solidFill>
            </a:endParaRPr>
          </a:p>
        </p:txBody>
      </p:sp>
    </p:spTree>
    <p:extLst>
      <p:ext uri="{BB962C8B-B14F-4D97-AF65-F5344CB8AC3E}">
        <p14:creationId xmlns:p14="http://schemas.microsoft.com/office/powerpoint/2010/main" val="3578263833"/>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0"/>
                                        </p:tgtEl>
                                        <p:attrNameLst>
                                          <p:attrName>fillcolor</p:attrName>
                                        </p:attrNameLst>
                                      </p:cBhvr>
                                      <p:to>
                                        <a:srgbClr val="FFFF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7775" y="263730"/>
            <a:ext cx="8639717" cy="1196772"/>
          </a:xfrm>
          <a:prstGeom prst="rect">
            <a:avLst/>
          </a:prstGeom>
          <a:noFill/>
        </p:spPr>
        <p:txBody>
          <a:bodyPr wrap="square" lIns="87919" tIns="43959" rIns="87919" bIns="43959" rtlCol="0">
            <a:spAutoFit/>
          </a:bodyPr>
          <a:lstStyle/>
          <a:p>
            <a:r>
              <a:rPr lang="en-US" sz="2300" b="1" err="1">
                <a:solidFill>
                  <a:srgbClr val="C00000"/>
                </a:solidFill>
                <a:latin typeface="Arial" pitchFamily="34" charset="0"/>
                <a:cs typeface="Arial" pitchFamily="34" charset="0"/>
              </a:rPr>
              <a:t>Câu</a:t>
            </a:r>
            <a:r>
              <a:rPr lang="en-US" sz="2300" b="1">
                <a:solidFill>
                  <a:srgbClr val="C00000"/>
                </a:solidFill>
                <a:latin typeface="Arial" pitchFamily="34" charset="0"/>
                <a:cs typeface="Arial" pitchFamily="34" charset="0"/>
              </a:rPr>
              <a:t> </a:t>
            </a:r>
            <a:r>
              <a:rPr lang="en-US" sz="2300" b="1" smtClean="0">
                <a:solidFill>
                  <a:srgbClr val="C00000"/>
                </a:solidFill>
                <a:latin typeface="Arial" pitchFamily="34" charset="0"/>
                <a:cs typeface="Arial" pitchFamily="34" charset="0"/>
              </a:rPr>
              <a:t>2: </a:t>
            </a:r>
            <a:r>
              <a:rPr lang="vi-VN" sz="2400"/>
              <a:t>Đốt cháy một mẩu nhôm trong khí oxi thì nhôm tác dụng với khí oxi tạo thành một chất có tên nhôm oxit. Phương trình hóa học biểu diễn phản ứng của nhôm với khí oxi là</a:t>
            </a:r>
            <a:endParaRPr lang="en-US" sz="2300" b="1" dirty="0"/>
          </a:p>
        </p:txBody>
      </p:sp>
      <p:sp>
        <p:nvSpPr>
          <p:cNvPr id="6" name="TextBox 5">
            <a:extLst>
              <a:ext uri="{FF2B5EF4-FFF2-40B4-BE49-F238E27FC236}">
                <a16:creationId xmlns="" xmlns:a16="http://schemas.microsoft.com/office/drawing/2014/main" id="{AFB1EB77-55E7-4717-91D6-611B333B80CB}"/>
              </a:ext>
            </a:extLst>
          </p:cNvPr>
          <p:cNvSpPr txBox="1"/>
          <p:nvPr/>
        </p:nvSpPr>
        <p:spPr>
          <a:xfrm>
            <a:off x="1328549" y="2156507"/>
            <a:ext cx="4301177" cy="584775"/>
          </a:xfrm>
          <a:prstGeom prst="rect">
            <a:avLst/>
          </a:prstGeom>
          <a:noFill/>
        </p:spPr>
        <p:txBody>
          <a:bodyPr wrap="none" rtlCol="0">
            <a:spAutoFit/>
          </a:bodyPr>
          <a:lstStyle/>
          <a:p>
            <a:r>
              <a:rPr lang="vi-VN" sz="3200"/>
              <a:t>B. </a:t>
            </a:r>
            <a:r>
              <a:rPr lang="en-US" sz="3200" smtClean="0"/>
              <a:t>2</a:t>
            </a:r>
            <a:r>
              <a:rPr lang="vi-VN" sz="3200" smtClean="0"/>
              <a:t>Al </a:t>
            </a:r>
            <a:r>
              <a:rPr lang="vi-VN" sz="3200"/>
              <a:t>+ 3O</a:t>
            </a:r>
            <a:r>
              <a:rPr lang="vi-VN" sz="3200" baseline="-25000"/>
              <a:t>2</a:t>
            </a:r>
            <a:r>
              <a:rPr lang="vi-VN" sz="3200"/>
              <a:t> → 2Al</a:t>
            </a:r>
            <a:r>
              <a:rPr lang="vi-VN" sz="3200" baseline="-25000"/>
              <a:t>2</a:t>
            </a:r>
            <a:r>
              <a:rPr lang="vi-VN" sz="3200"/>
              <a:t>O</a:t>
            </a:r>
            <a:r>
              <a:rPr lang="vi-VN" sz="3200" baseline="-25000"/>
              <a:t>3</a:t>
            </a:r>
            <a:endParaRPr lang="en-US" sz="3200" b="1" baseline="-25000" dirty="0">
              <a:solidFill>
                <a:srgbClr val="000099"/>
              </a:solidFill>
            </a:endParaRPr>
          </a:p>
        </p:txBody>
      </p:sp>
      <p:sp>
        <p:nvSpPr>
          <p:cNvPr id="7" name="TextBox 6">
            <a:extLst>
              <a:ext uri="{FF2B5EF4-FFF2-40B4-BE49-F238E27FC236}">
                <a16:creationId xmlns="" xmlns:a16="http://schemas.microsoft.com/office/drawing/2014/main" id="{7A814E80-7FE9-4390-9C85-DB3007B0DF39}"/>
              </a:ext>
            </a:extLst>
          </p:cNvPr>
          <p:cNvSpPr txBox="1"/>
          <p:nvPr/>
        </p:nvSpPr>
        <p:spPr>
          <a:xfrm>
            <a:off x="1328549" y="1515395"/>
            <a:ext cx="4717958" cy="584775"/>
          </a:xfrm>
          <a:prstGeom prst="rect">
            <a:avLst/>
          </a:prstGeom>
          <a:noFill/>
        </p:spPr>
        <p:txBody>
          <a:bodyPr wrap="none" rtlCol="0">
            <a:spAutoFit/>
          </a:bodyPr>
          <a:lstStyle/>
          <a:p>
            <a:r>
              <a:rPr lang="en-US" sz="3200" smtClean="0"/>
              <a:t>A. </a:t>
            </a:r>
            <a:r>
              <a:rPr lang="vi-VN" sz="3200"/>
              <a:t>4Al + 3O</a:t>
            </a:r>
            <a:r>
              <a:rPr lang="vi-VN" sz="3200" baseline="-25000"/>
              <a:t>2</a:t>
            </a:r>
            <a:r>
              <a:rPr lang="vi-VN" sz="3200"/>
              <a:t> → 2Al</a:t>
            </a:r>
            <a:r>
              <a:rPr lang="vi-VN" sz="3200" baseline="-25000"/>
              <a:t>2</a:t>
            </a:r>
            <a:r>
              <a:rPr lang="vi-VN" sz="3200"/>
              <a:t>O</a:t>
            </a:r>
            <a:r>
              <a:rPr lang="vi-VN" sz="3200" baseline="-25000"/>
              <a:t>3 </a:t>
            </a:r>
            <a:r>
              <a:rPr lang="vi-VN" sz="3200" smtClean="0"/>
              <a:t> </a:t>
            </a:r>
            <a:r>
              <a:rPr lang="vi-VN" sz="3200"/>
              <a:t>  </a:t>
            </a:r>
            <a:endParaRPr lang="en-US" sz="2800" dirty="0">
              <a:solidFill>
                <a:srgbClr val="000099"/>
              </a:solidFill>
            </a:endParaRPr>
          </a:p>
        </p:txBody>
      </p:sp>
      <p:sp>
        <p:nvSpPr>
          <p:cNvPr id="8" name="TextBox 7">
            <a:extLst>
              <a:ext uri="{FF2B5EF4-FFF2-40B4-BE49-F238E27FC236}">
                <a16:creationId xmlns="" xmlns:a16="http://schemas.microsoft.com/office/drawing/2014/main" id="{87A6D2D5-EE0C-48CE-A317-90F094621891}"/>
              </a:ext>
            </a:extLst>
          </p:cNvPr>
          <p:cNvSpPr txBox="1"/>
          <p:nvPr/>
        </p:nvSpPr>
        <p:spPr>
          <a:xfrm>
            <a:off x="1351669" y="2834667"/>
            <a:ext cx="4512774" cy="584775"/>
          </a:xfrm>
          <a:prstGeom prst="rect">
            <a:avLst/>
          </a:prstGeom>
          <a:noFill/>
        </p:spPr>
        <p:txBody>
          <a:bodyPr wrap="none" rtlCol="0">
            <a:spAutoFit/>
          </a:bodyPr>
          <a:lstStyle/>
          <a:p>
            <a:r>
              <a:rPr lang="vi-VN" sz="3200"/>
              <a:t>C. 4Al + 6O → 2Al</a:t>
            </a:r>
            <a:r>
              <a:rPr lang="vi-VN" sz="3200" baseline="-25000"/>
              <a:t>2</a:t>
            </a:r>
            <a:r>
              <a:rPr lang="vi-VN" sz="3200"/>
              <a:t>O</a:t>
            </a:r>
            <a:r>
              <a:rPr lang="vi-VN" sz="3200" baseline="-25000"/>
              <a:t>3</a:t>
            </a:r>
            <a:r>
              <a:rPr lang="vi-VN" sz="3200"/>
              <a:t>   </a:t>
            </a:r>
            <a:endParaRPr lang="en-US" sz="3200" b="1" baseline="-25000" dirty="0">
              <a:solidFill>
                <a:srgbClr val="000099"/>
              </a:solidFill>
            </a:endParaRPr>
          </a:p>
        </p:txBody>
      </p:sp>
      <p:sp>
        <p:nvSpPr>
          <p:cNvPr id="9" name="TextBox 8">
            <a:extLst>
              <a:ext uri="{FF2B5EF4-FFF2-40B4-BE49-F238E27FC236}">
                <a16:creationId xmlns="" xmlns:a16="http://schemas.microsoft.com/office/drawing/2014/main" id="{1E63FFE6-8663-4C42-B3E2-0533B1CA45A7}"/>
              </a:ext>
            </a:extLst>
          </p:cNvPr>
          <p:cNvSpPr txBox="1"/>
          <p:nvPr/>
        </p:nvSpPr>
        <p:spPr>
          <a:xfrm>
            <a:off x="1328548" y="3570471"/>
            <a:ext cx="4475905" cy="584775"/>
          </a:xfrm>
          <a:prstGeom prst="rect">
            <a:avLst/>
          </a:prstGeom>
          <a:noFill/>
        </p:spPr>
        <p:txBody>
          <a:bodyPr wrap="none" rtlCol="0">
            <a:spAutoFit/>
          </a:bodyPr>
          <a:lstStyle/>
          <a:p>
            <a:r>
              <a:rPr lang="en-US" sz="3200"/>
              <a:t>D. </a:t>
            </a:r>
            <a:r>
              <a:rPr lang="en-US" sz="3200" smtClean="0"/>
              <a:t>2Al</a:t>
            </a:r>
            <a:r>
              <a:rPr lang="en-US" sz="3200" baseline="-25000" smtClean="0"/>
              <a:t>2</a:t>
            </a:r>
            <a:r>
              <a:rPr lang="en-US" sz="3200"/>
              <a:t> + 3O</a:t>
            </a:r>
            <a:r>
              <a:rPr lang="en-US" sz="3200" baseline="-25000"/>
              <a:t>2</a:t>
            </a:r>
            <a:r>
              <a:rPr lang="en-US" sz="3200"/>
              <a:t> → 2Al</a:t>
            </a:r>
            <a:r>
              <a:rPr lang="en-US" sz="3200" baseline="-25000"/>
              <a:t>2</a:t>
            </a:r>
            <a:r>
              <a:rPr lang="en-US" sz="3200"/>
              <a:t>O</a:t>
            </a:r>
            <a:r>
              <a:rPr lang="en-US" sz="3200" baseline="-25000"/>
              <a:t>3</a:t>
            </a:r>
            <a:endParaRPr lang="en-US" sz="3200"/>
          </a:p>
        </p:txBody>
      </p:sp>
    </p:spTree>
    <p:extLst>
      <p:ext uri="{BB962C8B-B14F-4D97-AF65-F5344CB8AC3E}">
        <p14:creationId xmlns:p14="http://schemas.microsoft.com/office/powerpoint/2010/main" val="1991311910"/>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
                                        </p:tgtEl>
                                        <p:attrNameLst>
                                          <p:attrName>fillcolor</p:attrName>
                                        </p:attrNameLst>
                                      </p:cBhvr>
                                      <p:to>
                                        <a:srgbClr val="FFFF0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139" y="482818"/>
            <a:ext cx="8639717" cy="1196772"/>
          </a:xfrm>
          <a:prstGeom prst="rect">
            <a:avLst/>
          </a:prstGeom>
          <a:noFill/>
        </p:spPr>
        <p:txBody>
          <a:bodyPr wrap="square" lIns="87919" tIns="43959" rIns="87919" bIns="43959" rtlCol="0">
            <a:spAutoFit/>
          </a:bodyPr>
          <a:lstStyle/>
          <a:p>
            <a:r>
              <a:rPr lang="en-US" sz="2300" b="1" err="1">
                <a:solidFill>
                  <a:srgbClr val="C00000"/>
                </a:solidFill>
                <a:latin typeface="Arial" pitchFamily="34" charset="0"/>
                <a:cs typeface="Arial" pitchFamily="34" charset="0"/>
              </a:rPr>
              <a:t>Câu</a:t>
            </a:r>
            <a:r>
              <a:rPr lang="en-US" sz="2300" b="1">
                <a:solidFill>
                  <a:srgbClr val="C00000"/>
                </a:solidFill>
                <a:latin typeface="Arial" pitchFamily="34" charset="0"/>
                <a:cs typeface="Arial" pitchFamily="34" charset="0"/>
              </a:rPr>
              <a:t> 3</a:t>
            </a:r>
            <a:r>
              <a:rPr lang="en-US" sz="2300" b="1" smtClean="0">
                <a:solidFill>
                  <a:srgbClr val="C00000"/>
                </a:solidFill>
                <a:latin typeface="Arial" pitchFamily="34" charset="0"/>
                <a:cs typeface="Arial" pitchFamily="34" charset="0"/>
              </a:rPr>
              <a:t>: </a:t>
            </a:r>
            <a:r>
              <a:rPr lang="en-US" sz="2400"/>
              <a:t>Cho sơ đồ phản ứng: Al + H</a:t>
            </a:r>
            <a:r>
              <a:rPr lang="en-US" sz="2400" baseline="-25000"/>
              <a:t>2</a:t>
            </a:r>
            <a:r>
              <a:rPr lang="en-US" sz="2400"/>
              <a:t>SO</a:t>
            </a:r>
            <a:r>
              <a:rPr lang="en-US" sz="2400" baseline="-25000"/>
              <a:t>4</a:t>
            </a:r>
            <a:r>
              <a:rPr lang="en-US" sz="2400"/>
              <a:t> → Al</a:t>
            </a:r>
            <a:r>
              <a:rPr lang="en-US" sz="2400" baseline="-25000"/>
              <a:t>2</a:t>
            </a:r>
            <a:r>
              <a:rPr lang="en-US" sz="2400"/>
              <a:t>(SO</a:t>
            </a:r>
            <a:r>
              <a:rPr lang="en-US" sz="2400" baseline="-25000"/>
              <a:t>4</a:t>
            </a:r>
            <a:r>
              <a:rPr lang="en-US" sz="2400"/>
              <a:t>)</a:t>
            </a:r>
            <a:r>
              <a:rPr lang="en-US" sz="2400" baseline="-25000"/>
              <a:t>3</a:t>
            </a:r>
            <a:r>
              <a:rPr lang="en-US" sz="2400"/>
              <a:t> + H</a:t>
            </a:r>
            <a:r>
              <a:rPr lang="en-US" sz="2400" baseline="-25000"/>
              <a:t>2</a:t>
            </a:r>
            <a:r>
              <a:rPr lang="en-US" sz="2400" b="1"/>
              <a:t>. </a:t>
            </a:r>
            <a:r>
              <a:rPr lang="en-US" sz="2400"/>
              <a:t>Sau khi cân bằng với các hệ số nguyên tối giản thì tổng hệ số trong phương trình hóa học là:</a:t>
            </a:r>
          </a:p>
        </p:txBody>
      </p:sp>
      <p:sp>
        <p:nvSpPr>
          <p:cNvPr id="6" name="TextBox 5">
            <a:extLst>
              <a:ext uri="{FF2B5EF4-FFF2-40B4-BE49-F238E27FC236}">
                <a16:creationId xmlns="" xmlns:a16="http://schemas.microsoft.com/office/drawing/2014/main" id="{AFB1EB77-55E7-4717-91D6-611B333B80CB}"/>
              </a:ext>
            </a:extLst>
          </p:cNvPr>
          <p:cNvSpPr txBox="1"/>
          <p:nvPr/>
        </p:nvSpPr>
        <p:spPr>
          <a:xfrm>
            <a:off x="1328549" y="2156507"/>
            <a:ext cx="936475" cy="584775"/>
          </a:xfrm>
          <a:prstGeom prst="rect">
            <a:avLst/>
          </a:prstGeom>
          <a:noFill/>
        </p:spPr>
        <p:txBody>
          <a:bodyPr wrap="none" rtlCol="0">
            <a:spAutoFit/>
          </a:bodyPr>
          <a:lstStyle/>
          <a:p>
            <a:r>
              <a:rPr lang="en-US" sz="3200" b="1" dirty="0">
                <a:solidFill>
                  <a:srgbClr val="000099"/>
                </a:solidFill>
              </a:rPr>
              <a:t>B</a:t>
            </a:r>
            <a:r>
              <a:rPr lang="en-US" sz="3200" b="1" smtClean="0">
                <a:solidFill>
                  <a:srgbClr val="000099"/>
                </a:solidFill>
              </a:rPr>
              <a:t>. 8</a:t>
            </a:r>
            <a:endParaRPr lang="en-US" sz="3200" b="1" baseline="-25000" dirty="0">
              <a:solidFill>
                <a:srgbClr val="000099"/>
              </a:solidFill>
            </a:endParaRPr>
          </a:p>
        </p:txBody>
      </p:sp>
      <p:sp>
        <p:nvSpPr>
          <p:cNvPr id="7" name="TextBox 6">
            <a:extLst>
              <a:ext uri="{FF2B5EF4-FFF2-40B4-BE49-F238E27FC236}">
                <a16:creationId xmlns="" xmlns:a16="http://schemas.microsoft.com/office/drawing/2014/main" id="{7A814E80-7FE9-4390-9C85-DB3007B0DF39}"/>
              </a:ext>
            </a:extLst>
          </p:cNvPr>
          <p:cNvSpPr txBox="1"/>
          <p:nvPr/>
        </p:nvSpPr>
        <p:spPr>
          <a:xfrm>
            <a:off x="1328549" y="1515395"/>
            <a:ext cx="936475" cy="584775"/>
          </a:xfrm>
          <a:prstGeom prst="rect">
            <a:avLst/>
          </a:prstGeom>
          <a:noFill/>
        </p:spPr>
        <p:txBody>
          <a:bodyPr wrap="none" rtlCol="0">
            <a:spAutoFit/>
          </a:bodyPr>
          <a:lstStyle/>
          <a:p>
            <a:r>
              <a:rPr lang="en-US" sz="3200" b="1" dirty="0">
                <a:solidFill>
                  <a:srgbClr val="000099"/>
                </a:solidFill>
              </a:rPr>
              <a:t>A</a:t>
            </a:r>
            <a:r>
              <a:rPr lang="en-US" sz="3200" b="1" smtClean="0">
                <a:solidFill>
                  <a:srgbClr val="000099"/>
                </a:solidFill>
              </a:rPr>
              <a:t>. 9</a:t>
            </a:r>
            <a:endParaRPr lang="en-US" sz="2800" dirty="0">
              <a:solidFill>
                <a:srgbClr val="000099"/>
              </a:solidFill>
            </a:endParaRPr>
          </a:p>
        </p:txBody>
      </p:sp>
      <p:sp>
        <p:nvSpPr>
          <p:cNvPr id="8" name="TextBox 7">
            <a:extLst>
              <a:ext uri="{FF2B5EF4-FFF2-40B4-BE49-F238E27FC236}">
                <a16:creationId xmlns="" xmlns:a16="http://schemas.microsoft.com/office/drawing/2014/main" id="{87A6D2D5-EE0C-48CE-A317-90F094621891}"/>
              </a:ext>
            </a:extLst>
          </p:cNvPr>
          <p:cNvSpPr txBox="1"/>
          <p:nvPr/>
        </p:nvSpPr>
        <p:spPr>
          <a:xfrm>
            <a:off x="1351669" y="2834667"/>
            <a:ext cx="936475" cy="584775"/>
          </a:xfrm>
          <a:prstGeom prst="rect">
            <a:avLst/>
          </a:prstGeom>
          <a:noFill/>
        </p:spPr>
        <p:txBody>
          <a:bodyPr wrap="none" rtlCol="0">
            <a:spAutoFit/>
          </a:bodyPr>
          <a:lstStyle/>
          <a:p>
            <a:r>
              <a:rPr lang="en-US" sz="3200" b="1" smtClean="0">
                <a:solidFill>
                  <a:srgbClr val="000099"/>
                </a:solidFill>
              </a:rPr>
              <a:t>C. 7</a:t>
            </a:r>
            <a:endParaRPr lang="en-US" sz="3200" b="1" baseline="-25000" dirty="0">
              <a:solidFill>
                <a:srgbClr val="000099"/>
              </a:solidFill>
            </a:endParaRPr>
          </a:p>
        </p:txBody>
      </p:sp>
      <p:sp>
        <p:nvSpPr>
          <p:cNvPr id="9" name="TextBox 8">
            <a:extLst>
              <a:ext uri="{FF2B5EF4-FFF2-40B4-BE49-F238E27FC236}">
                <a16:creationId xmlns="" xmlns:a16="http://schemas.microsoft.com/office/drawing/2014/main" id="{1E63FFE6-8663-4C42-B3E2-0533B1CA45A7}"/>
              </a:ext>
            </a:extLst>
          </p:cNvPr>
          <p:cNvSpPr txBox="1"/>
          <p:nvPr/>
        </p:nvSpPr>
        <p:spPr>
          <a:xfrm>
            <a:off x="1328548" y="3570471"/>
            <a:ext cx="936475" cy="584775"/>
          </a:xfrm>
          <a:prstGeom prst="rect">
            <a:avLst/>
          </a:prstGeom>
          <a:noFill/>
        </p:spPr>
        <p:txBody>
          <a:bodyPr wrap="none" rtlCol="0">
            <a:spAutoFit/>
          </a:bodyPr>
          <a:lstStyle/>
          <a:p>
            <a:r>
              <a:rPr lang="en-US" sz="3200" b="1" smtClean="0">
                <a:solidFill>
                  <a:srgbClr val="000099"/>
                </a:solidFill>
              </a:rPr>
              <a:t>D. 6</a:t>
            </a:r>
            <a:endParaRPr lang="en-US" sz="3200" b="1" baseline="-25000" dirty="0">
              <a:solidFill>
                <a:srgbClr val="000099"/>
              </a:solidFill>
            </a:endParaRPr>
          </a:p>
        </p:txBody>
      </p:sp>
    </p:spTree>
    <p:extLst>
      <p:ext uri="{BB962C8B-B14F-4D97-AF65-F5344CB8AC3E}">
        <p14:creationId xmlns:p14="http://schemas.microsoft.com/office/powerpoint/2010/main" val="2389947994"/>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
                                        </p:tgtEl>
                                        <p:attrNameLst>
                                          <p:attrName>fillcolor</p:attrName>
                                        </p:attrNameLst>
                                      </p:cBhvr>
                                      <p:to>
                                        <a:srgbClr val="FFFF0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22" name="Group 4"/>
          <p:cNvGrpSpPr>
            <a:grpSpLocks/>
          </p:cNvGrpSpPr>
          <p:nvPr/>
        </p:nvGrpSpPr>
        <p:grpSpPr bwMode="auto">
          <a:xfrm>
            <a:off x="953366" y="149988"/>
            <a:ext cx="7383174" cy="522685"/>
            <a:chOff x="0" y="0"/>
            <a:chExt cx="9512334" cy="1473273"/>
          </a:xfrm>
        </p:grpSpPr>
        <p:grpSp>
          <p:nvGrpSpPr>
            <p:cNvPr id="30750" name="Group 5"/>
            <p:cNvGrpSpPr>
              <a:grpSpLocks/>
            </p:cNvGrpSpPr>
            <p:nvPr/>
          </p:nvGrpSpPr>
          <p:grpSpPr bwMode="auto">
            <a:xfrm>
              <a:off x="0" y="0"/>
              <a:ext cx="9512334" cy="1473273"/>
              <a:chOff x="0" y="0"/>
              <a:chExt cx="21226740" cy="3287604"/>
            </a:xfrm>
          </p:grpSpPr>
          <p:sp>
            <p:nvSpPr>
              <p:cNvPr id="30752"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30751"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a:ln w="0"/>
                  <a:effectLst>
                    <a:innerShdw blurRad="63500" dist="50800" dir="13500000">
                      <a:srgbClr val="000000">
                        <a:alpha val="50000"/>
                      </a:srgbClr>
                    </a:innerShdw>
                  </a:effectLst>
                </a:rPr>
                <a:t>BÀI 3: </a:t>
              </a:r>
              <a:r>
                <a:rPr lang="vi-VN" sz="2000" b="1" spc="50">
                  <a:ln w="0"/>
                  <a:effectLst>
                    <a:innerShdw blurRad="63500" dist="50800" dir="13500000">
                      <a:srgbClr val="000000">
                        <a:alpha val="50000"/>
                      </a:srgbClr>
                    </a:innerShdw>
                  </a:effectLst>
                </a:rPr>
                <a:t>ĐỊNH LUẬT BẢO TOÀN KHỐI</a:t>
              </a:r>
              <a:r>
                <a:rPr lang="en-US" sz="2000" b="1" spc="50">
                  <a:ln w="0"/>
                  <a:effectLst>
                    <a:innerShdw blurRad="63500" dist="50800" dir="13500000">
                      <a:srgbClr val="000000">
                        <a:alpha val="50000"/>
                      </a:srgbClr>
                    </a:innerShdw>
                  </a:effectLst>
                </a:rPr>
                <a:t> </a:t>
              </a:r>
              <a:r>
                <a:rPr lang="vi-VN" sz="2000" b="1" spc="50">
                  <a:ln w="0"/>
                  <a:effectLst>
                    <a:innerShdw blurRad="63500" dist="50800" dir="13500000">
                      <a:srgbClr val="000000">
                        <a:alpha val="50000"/>
                      </a:srgbClr>
                    </a:innerShdw>
                  </a:effectLst>
                </a:rPr>
                <a:t>LƯỢNG</a:t>
              </a:r>
              <a:endParaRPr lang="vi-VN" altLang="en-US" sz="2000" b="1">
                <a:cs typeface="Times New Roman" panose="02020603050405020304" pitchFamily="18" charset="0"/>
              </a:endParaRPr>
            </a:p>
          </p:txBody>
        </p:sp>
      </p:grpSp>
      <p:sp>
        <p:nvSpPr>
          <p:cNvPr id="30723" name="Text Box 8"/>
          <p:cNvSpPr txBox="1">
            <a:spLocks noChangeArrowheads="1"/>
          </p:cNvSpPr>
          <p:nvPr/>
        </p:nvSpPr>
        <p:spPr bwMode="auto">
          <a:xfrm>
            <a:off x="171449" y="914400"/>
            <a:ext cx="5211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cs typeface="Times New Roman" panose="02020603050405020304" pitchFamily="18" charset="0"/>
              </a:rPr>
              <a:t>I. </a:t>
            </a:r>
            <a:r>
              <a:rPr lang="vi-VN" altLang="en-US" sz="1800" b="1">
                <a:cs typeface="Times New Roman" panose="02020603050405020304" pitchFamily="18" charset="0"/>
              </a:rPr>
              <a:t>ĐỊNH LUẬT BẢO TOÀN KHỐI LƯỢNG</a:t>
            </a:r>
            <a:endParaRPr lang="en-US" altLang="en-US" sz="1800" b="1">
              <a:cs typeface="Times New Roman" panose="02020603050405020304" pitchFamily="18" charset="0"/>
            </a:endParaRPr>
          </a:p>
        </p:txBody>
      </p:sp>
      <p:sp>
        <p:nvSpPr>
          <p:cNvPr id="30724" name="Text Box 10"/>
          <p:cNvSpPr txBox="1">
            <a:spLocks noChangeArrowheads="1"/>
          </p:cNvSpPr>
          <p:nvPr/>
        </p:nvSpPr>
        <p:spPr bwMode="auto">
          <a:xfrm>
            <a:off x="71438" y="1288154"/>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1. Thí </a:t>
            </a:r>
            <a:r>
              <a:rPr lang="en-US" altLang="en-US" sz="1800" b="1" smtClean="0">
                <a:cs typeface="Times New Roman" panose="02020603050405020304" pitchFamily="18" charset="0"/>
              </a:rPr>
              <a:t>nghiệm</a:t>
            </a:r>
            <a:endParaRPr lang="en-US" altLang="en-US" sz="1800" b="1">
              <a:cs typeface="Times New Roman" panose="02020603050405020304" pitchFamily="18" charset="0"/>
            </a:endParaRPr>
          </a:p>
        </p:txBody>
      </p:sp>
      <p:cxnSp>
        <p:nvCxnSpPr>
          <p:cNvPr id="10" name="Straight Connector 9"/>
          <p:cNvCxnSpPr/>
          <p:nvPr/>
        </p:nvCxnSpPr>
        <p:spPr>
          <a:xfrm flipH="1">
            <a:off x="4387563" y="1911927"/>
            <a:ext cx="27275" cy="2952533"/>
          </a:xfrm>
          <a:prstGeom prst="line">
            <a:avLst/>
          </a:prstGeom>
        </p:spPr>
        <p:style>
          <a:lnRef idx="1">
            <a:schemeClr val="accent1"/>
          </a:lnRef>
          <a:fillRef idx="0">
            <a:schemeClr val="accent1"/>
          </a:fillRef>
          <a:effectRef idx="0">
            <a:schemeClr val="accent1"/>
          </a:effectRef>
          <a:fontRef idx="minor">
            <a:schemeClr val="tx1"/>
          </a:fontRef>
        </p:style>
      </p:cxnSp>
      <p:sp>
        <p:nvSpPr>
          <p:cNvPr id="11" name="Rectangle 10"/>
          <p:cNvSpPr>
            <a:spLocks noChangeArrowheads="1"/>
          </p:cNvSpPr>
          <p:nvPr/>
        </p:nvSpPr>
        <p:spPr bwMode="auto">
          <a:xfrm>
            <a:off x="71438" y="1733193"/>
            <a:ext cx="385632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rPr>
              <a:t>Thí nghiệm 1</a:t>
            </a:r>
            <a:r>
              <a:rPr lang="en-US" altLang="en-US" sz="1800" b="1" smtClean="0">
                <a:solidFill>
                  <a:srgbClr val="FF0000"/>
                </a:solidFill>
              </a:rPr>
              <a:t>:</a:t>
            </a:r>
            <a:r>
              <a:rPr lang="nl-NL" sz="1800"/>
              <a:t> D</a:t>
            </a:r>
            <a:r>
              <a:rPr lang="nl-NL" sz="1800" smtClean="0"/>
              <a:t>ung </a:t>
            </a:r>
            <a:r>
              <a:rPr lang="nl-NL" sz="1800"/>
              <a:t>dịch BaCl</a:t>
            </a:r>
            <a:r>
              <a:rPr lang="nl-NL" sz="1800" baseline="-25000"/>
              <a:t>2</a:t>
            </a:r>
            <a:r>
              <a:rPr lang="nl-NL" sz="1800"/>
              <a:t> </a:t>
            </a:r>
            <a:r>
              <a:rPr lang="nl-NL" sz="1800" smtClean="0"/>
              <a:t>tác </a:t>
            </a:r>
            <a:r>
              <a:rPr lang="nl-NL" sz="1800"/>
              <a:t>dụng với dung dịch Na</a:t>
            </a:r>
            <a:r>
              <a:rPr lang="nl-NL" sz="1800" baseline="-25000"/>
              <a:t>2</a:t>
            </a:r>
            <a:r>
              <a:rPr lang="nl-NL" sz="1800"/>
              <a:t>SO</a:t>
            </a:r>
            <a:r>
              <a:rPr lang="nl-NL" sz="1800" baseline="-25000"/>
              <a:t>4</a:t>
            </a:r>
            <a:r>
              <a:rPr lang="nl-NL" sz="1800"/>
              <a:t> </a:t>
            </a:r>
            <a:endParaRPr lang="en-US" sz="1800"/>
          </a:p>
        </p:txBody>
      </p:sp>
      <p:sp>
        <p:nvSpPr>
          <p:cNvPr id="13" name="Rectangle 12"/>
          <p:cNvSpPr/>
          <p:nvPr/>
        </p:nvSpPr>
        <p:spPr>
          <a:xfrm>
            <a:off x="177514" y="2656523"/>
            <a:ext cx="4171950" cy="2246769"/>
          </a:xfrm>
          <a:prstGeom prst="rect">
            <a:avLst/>
          </a:prstGeom>
        </p:spPr>
        <p:txBody>
          <a:bodyPr>
            <a:spAutoFit/>
          </a:bodyPr>
          <a:lstStyle/>
          <a:p>
            <a:pPr>
              <a:defRPr/>
            </a:pPr>
            <a:r>
              <a:rPr lang="en-US" sz="1400" b="1"/>
              <a:t>- </a:t>
            </a:r>
            <a:r>
              <a:rPr lang="vi-VN" sz="1400" b="1"/>
              <a:t>Đặt bình tam giác trong đó có chứa 10 ml dung dịch </a:t>
            </a:r>
            <a:r>
              <a:rPr lang="nl-NL" sz="1400"/>
              <a:t>BaCl</a:t>
            </a:r>
            <a:r>
              <a:rPr lang="nl-NL" sz="1400" baseline="-25000"/>
              <a:t>2</a:t>
            </a:r>
            <a:r>
              <a:rPr lang="vi-VN" sz="1400" b="1" smtClean="0"/>
              <a:t> </a:t>
            </a:r>
            <a:r>
              <a:rPr lang="vi-VN" sz="1400" b="1"/>
              <a:t>trên đĩa cân điện tử và lấy đầy dung dịch </a:t>
            </a:r>
            <a:r>
              <a:rPr lang="nl-NL" sz="1400" smtClean="0"/>
              <a:t>Na</a:t>
            </a:r>
            <a:r>
              <a:rPr lang="nl-NL" sz="1400" baseline="-25000" smtClean="0"/>
              <a:t>2</a:t>
            </a:r>
            <a:r>
              <a:rPr lang="nl-NL" sz="1400" smtClean="0"/>
              <a:t>SO</a:t>
            </a:r>
            <a:r>
              <a:rPr lang="nl-NL" sz="1400" baseline="-25000" smtClean="0"/>
              <a:t>4</a:t>
            </a:r>
            <a:r>
              <a:rPr lang="vi-VN" sz="1400" b="1" smtClean="0"/>
              <a:t> </a:t>
            </a:r>
            <a:r>
              <a:rPr lang="vi-VN" sz="1400" b="1"/>
              <a:t>vào ống hút nhỏ giọt có bóp cao su đậy lên miệng bình (hình 3.2a). Ghi chỉ số khối lượng hiện trên mặt cân (kí hiệu là mA).</a:t>
            </a:r>
          </a:p>
          <a:p>
            <a:pPr>
              <a:defRPr/>
            </a:pPr>
            <a:r>
              <a:rPr lang="en-US" sz="1400" b="1" smtClean="0"/>
              <a:t>- </a:t>
            </a:r>
            <a:r>
              <a:rPr lang="vi-VN" sz="1400" b="1" smtClean="0"/>
              <a:t> </a:t>
            </a:r>
            <a:r>
              <a:rPr lang="vi-VN" sz="1400" b="1"/>
              <a:t>Bóp nút cao su cho dung dịch </a:t>
            </a:r>
            <a:r>
              <a:rPr lang="nl-NL" sz="1400" smtClean="0"/>
              <a:t>Na</a:t>
            </a:r>
            <a:r>
              <a:rPr lang="nl-NL" sz="1400" baseline="-25000" smtClean="0"/>
              <a:t>2</a:t>
            </a:r>
            <a:r>
              <a:rPr lang="nl-NL" sz="1400" smtClean="0"/>
              <a:t>SO</a:t>
            </a:r>
            <a:r>
              <a:rPr lang="nl-NL" sz="1400" baseline="-25000" smtClean="0"/>
              <a:t>4</a:t>
            </a:r>
            <a:r>
              <a:rPr lang="vi-VN" sz="1400" b="1" smtClean="0"/>
              <a:t> </a:t>
            </a:r>
            <a:r>
              <a:rPr lang="vi-VN" sz="1400" b="1"/>
              <a:t>chảy xuống bình (hình 3.2b). Quan sát dấu hiệu của phản ứng xảy ra. Ghi chỉ số khối lượng hiện trên mặt cân (kí hiệu là mB).</a:t>
            </a:r>
            <a:endParaRPr lang="vi-VN" sz="1400" b="1" dirty="0" err="1"/>
          </a:p>
        </p:txBody>
      </p:sp>
      <p:sp>
        <p:nvSpPr>
          <p:cNvPr id="14" name="Rectangle 13"/>
          <p:cNvSpPr/>
          <p:nvPr/>
        </p:nvSpPr>
        <p:spPr>
          <a:xfrm>
            <a:off x="4452937" y="2739122"/>
            <a:ext cx="4457700" cy="1661993"/>
          </a:xfrm>
          <a:prstGeom prst="rect">
            <a:avLst/>
          </a:prstGeom>
        </p:spPr>
        <p:txBody>
          <a:bodyPr>
            <a:spAutoFit/>
          </a:bodyPr>
          <a:lstStyle/>
          <a:p>
            <a:pPr>
              <a:defRPr/>
            </a:pPr>
            <a:r>
              <a:rPr lang="en-US" sz="1400" b="1" smtClean="0"/>
              <a:t>- </a:t>
            </a:r>
            <a:r>
              <a:rPr lang="vi-VN" sz="1400" b="1" smtClean="0"/>
              <a:t> </a:t>
            </a:r>
            <a:r>
              <a:rPr lang="vi-VN" sz="1400" b="1"/>
              <a:t>Đặt bình tam giác có chứa 10 ml giấm ăn và một mẩu giấy có chứa một thì cafe bột </a:t>
            </a:r>
            <a:r>
              <a:rPr lang="nl-NL" sz="1600"/>
              <a:t>NaHCO</a:t>
            </a:r>
            <a:r>
              <a:rPr lang="nl-NL" sz="1600" baseline="-25000"/>
              <a:t>3</a:t>
            </a:r>
            <a:r>
              <a:rPr lang="vi-VN" sz="1400" b="1" smtClean="0"/>
              <a:t> </a:t>
            </a:r>
            <a:r>
              <a:rPr lang="vi-VN" sz="1400" b="1"/>
              <a:t>trên đĩa cân điện tử. Ghi chỉ số khối lượng hiện trên mặt cân (kí hiệu là mA).</a:t>
            </a:r>
          </a:p>
          <a:p>
            <a:pPr>
              <a:defRPr/>
            </a:pPr>
            <a:r>
              <a:rPr lang="en-US" sz="1400" b="1" smtClean="0"/>
              <a:t>- </a:t>
            </a:r>
            <a:r>
              <a:rPr lang="vi-VN" sz="1400" b="1" smtClean="0"/>
              <a:t>Đổ </a:t>
            </a:r>
            <a:r>
              <a:rPr lang="vi-VN" sz="1400" b="1"/>
              <a:t>bột </a:t>
            </a:r>
            <a:r>
              <a:rPr lang="nl-NL" sz="1600"/>
              <a:t>NaHCO</a:t>
            </a:r>
            <a:r>
              <a:rPr lang="nl-NL" sz="1600" baseline="-25000"/>
              <a:t>3</a:t>
            </a:r>
            <a:r>
              <a:rPr lang="vi-VN" sz="1400" b="1" smtClean="0"/>
              <a:t> </a:t>
            </a:r>
            <a:r>
              <a:rPr lang="vi-VN" sz="1400" b="1"/>
              <a:t>vào bình tam giác, đặt lại mẩu giấy lên đĩa cân, ghi chỉ số khối lượng hiện trên mặt cân (kí hiệu là mB).</a:t>
            </a:r>
            <a:endParaRPr lang="vi-VN" sz="1400" b="1" dirty="0"/>
          </a:p>
        </p:txBody>
      </p:sp>
      <p:sp>
        <p:nvSpPr>
          <p:cNvPr id="21" name="Rectangle 20"/>
          <p:cNvSpPr>
            <a:spLocks noChangeArrowheads="1"/>
          </p:cNvSpPr>
          <p:nvPr/>
        </p:nvSpPr>
        <p:spPr bwMode="auto">
          <a:xfrm>
            <a:off x="4740419" y="1815792"/>
            <a:ext cx="402950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800" b="1">
                <a:solidFill>
                  <a:srgbClr val="FF0000"/>
                </a:solidFill>
              </a:rPr>
              <a:t>Thí nghiệm 2</a:t>
            </a:r>
            <a:r>
              <a:rPr lang="en-US" altLang="en-US" sz="1800" b="1" smtClean="0">
                <a:solidFill>
                  <a:srgbClr val="FF0000"/>
                </a:solidFill>
              </a:rPr>
              <a:t>:</a:t>
            </a:r>
            <a:r>
              <a:rPr lang="nl-NL" sz="1800" smtClean="0"/>
              <a:t> Bột </a:t>
            </a:r>
            <a:r>
              <a:rPr lang="nl-NL" sz="1800"/>
              <a:t>NaHCO</a:t>
            </a:r>
            <a:r>
              <a:rPr lang="nl-NL" sz="1800" baseline="-25000"/>
              <a:t>3</a:t>
            </a:r>
            <a:r>
              <a:rPr lang="nl-NL" sz="1800"/>
              <a:t> tác dụng với dung dịch giấm ăn CH</a:t>
            </a:r>
            <a:r>
              <a:rPr lang="nl-NL" sz="1800" baseline="-25000"/>
              <a:t>3</a:t>
            </a:r>
            <a:r>
              <a:rPr lang="nl-NL" sz="1800"/>
              <a:t>COOH</a:t>
            </a:r>
            <a:endParaRPr lang="en-US" sz="1800"/>
          </a:p>
        </p:txBody>
      </p:sp>
    </p:spTree>
    <p:extLst>
      <p:ext uri="{BB962C8B-B14F-4D97-AF65-F5344CB8AC3E}">
        <p14:creationId xmlns:p14="http://schemas.microsoft.com/office/powerpoint/2010/main" val="1690712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blinds(horizontal)">
                                      <p:cBhvr>
                                        <p:cTn id="10" dur="500"/>
                                        <p:tgtEl>
                                          <p:spTgt spid="13"/>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linds(horizont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linds(horizontal)">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21"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60218" y="1586346"/>
            <a:ext cx="8247743" cy="1838779"/>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altLang="en-US" sz="2400" smtClean="0">
                <a:solidFill>
                  <a:srgbClr val="002060"/>
                </a:solidFill>
                <a:latin typeface="Times New Roman" panose="02020603050405020304" pitchFamily="18" charset="0"/>
                <a:cs typeface="Times New Roman" panose="02020603050405020304" pitchFamily="18" charset="0"/>
              </a:rPr>
              <a:t>Học bài</a:t>
            </a:r>
          </a:p>
          <a:p>
            <a:pPr algn="just">
              <a:defRPr/>
            </a:pPr>
            <a:r>
              <a:rPr lang="vi-VN" altLang="en-US" sz="2400">
                <a:solidFill>
                  <a:srgbClr val="002060"/>
                </a:solidFill>
                <a:latin typeface="Times New Roman" panose="02020603050405020304" pitchFamily="18" charset="0"/>
                <a:cs typeface="Times New Roman" panose="02020603050405020304" pitchFamily="18" charset="0"/>
              </a:rPr>
              <a:t>Lập được PTHH. </a:t>
            </a:r>
            <a:endParaRPr lang="en-US" altLang="en-US" sz="2400" smtClean="0">
              <a:solidFill>
                <a:srgbClr val="002060"/>
              </a:solidFill>
              <a:latin typeface="Times New Roman" panose="02020603050405020304" pitchFamily="18" charset="0"/>
              <a:cs typeface="Times New Roman" panose="02020603050405020304" pitchFamily="18" charset="0"/>
            </a:endParaRPr>
          </a:p>
          <a:p>
            <a:pPr algn="just">
              <a:defRPr/>
            </a:pPr>
            <a:r>
              <a:rPr lang="vi-VN" altLang="en-US" sz="2400">
                <a:solidFill>
                  <a:srgbClr val="002060"/>
                </a:solidFill>
                <a:latin typeface="Times New Roman" panose="02020603050405020304" pitchFamily="18" charset="0"/>
                <a:cs typeface="Times New Roman" panose="02020603050405020304" pitchFamily="18" charset="0"/>
              </a:rPr>
              <a:t>Xem “phần II:  Ý nghĩa  của phương trình hóa học ”.</a:t>
            </a:r>
          </a:p>
        </p:txBody>
      </p:sp>
      <p:grpSp>
        <p:nvGrpSpPr>
          <p:cNvPr id="4" name="Group 3"/>
          <p:cNvGrpSpPr/>
          <p:nvPr/>
        </p:nvGrpSpPr>
        <p:grpSpPr>
          <a:xfrm>
            <a:off x="1374393" y="551599"/>
            <a:ext cx="3810000" cy="584461"/>
            <a:chOff x="0" y="0"/>
            <a:chExt cx="9512334" cy="1586023"/>
          </a:xfrm>
        </p:grpSpPr>
        <p:grpSp>
          <p:nvGrpSpPr>
            <p:cNvPr id="5" name="Group 4"/>
            <p:cNvGrpSpPr/>
            <p:nvPr/>
          </p:nvGrpSpPr>
          <p:grpSpPr>
            <a:xfrm>
              <a:off x="0" y="0"/>
              <a:ext cx="9512334" cy="1473273"/>
              <a:chOff x="0" y="0"/>
              <a:chExt cx="21226740" cy="3287604"/>
            </a:xfrm>
          </p:grpSpPr>
          <p:sp>
            <p:nvSpPr>
              <p:cNvPr id="7" name="Freeform 6"/>
              <p:cNvSpPr/>
              <p:nvPr/>
            </p:nvSpPr>
            <p:spPr>
              <a:xfrm>
                <a:off x="0" y="0"/>
                <a:ext cx="21226740" cy="3386664"/>
              </a:xfrm>
              <a:custGeom>
                <a:avLst/>
                <a:gdLst/>
                <a:ahLst/>
                <a:cxnLst/>
                <a:rect l="l" t="t"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lnTo>
                      <a:pt x="20604440" y="2816434"/>
                    </a:lnTo>
                    <a:close/>
                  </a:path>
                </a:pathLst>
              </a:custGeom>
              <a:solidFill>
                <a:srgbClr val="FFB001"/>
              </a:solidFill>
            </p:spPr>
          </p:sp>
        </p:grpSp>
        <p:sp>
          <p:nvSpPr>
            <p:cNvPr id="6" name="TextBox 7"/>
            <p:cNvSpPr txBox="1"/>
            <p:nvPr/>
          </p:nvSpPr>
          <p:spPr>
            <a:xfrm>
              <a:off x="990354" y="158008"/>
              <a:ext cx="8120615" cy="1428015"/>
            </a:xfrm>
            <a:prstGeom prst="rect">
              <a:avLst/>
            </a:prstGeom>
          </p:spPr>
          <p:txBody>
            <a:bodyPr wrap="square" lIns="0" tIns="0" rIns="0" bIns="0" rtlCol="0" anchor="t">
              <a:spAutoFit/>
            </a:bodyPr>
            <a:lstStyle/>
            <a:p>
              <a:pPr algn="ctr">
                <a:lnSpc>
                  <a:spcPts val="4480"/>
                </a:lnSpc>
                <a:spcBef>
                  <a:spcPct val="0"/>
                </a:spcBef>
              </a:pPr>
              <a:r>
                <a:rPr lang="en-US" sz="3200" spc="-32" smtClean="0">
                  <a:solidFill>
                    <a:srgbClr val="FFFFFF"/>
                  </a:solidFill>
                  <a:latin typeface="DM Sans Bold"/>
                </a:rPr>
                <a:t>Dặn dò</a:t>
              </a:r>
              <a:endParaRPr lang="en-US" sz="3200" spc="-32" dirty="0">
                <a:solidFill>
                  <a:srgbClr val="FFFFFF"/>
                </a:solidFill>
                <a:latin typeface="DM Sans Bold"/>
              </a:endParaRPr>
            </a:p>
          </p:txBody>
        </p:sp>
      </p:grpSp>
    </p:spTree>
    <p:extLst>
      <p:ext uri="{BB962C8B-B14F-4D97-AF65-F5344CB8AC3E}">
        <p14:creationId xmlns:p14="http://schemas.microsoft.com/office/powerpoint/2010/main" val="2826787386"/>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1" name="Google Shape;831;p32"/>
          <p:cNvGrpSpPr/>
          <p:nvPr/>
        </p:nvGrpSpPr>
        <p:grpSpPr>
          <a:xfrm>
            <a:off x="3771690" y="1883669"/>
            <a:ext cx="3351925" cy="938825"/>
            <a:chOff x="4860575" y="633850"/>
            <a:chExt cx="3351925" cy="938825"/>
          </a:xfrm>
        </p:grpSpPr>
        <p:sp>
          <p:nvSpPr>
            <p:cNvPr id="52" name="Google Shape;832;p32"/>
            <p:cNvSpPr/>
            <p:nvPr/>
          </p:nvSpPr>
          <p:spPr>
            <a:xfrm>
              <a:off x="5329975" y="699925"/>
              <a:ext cx="2882525" cy="806675"/>
            </a:xfrm>
            <a:custGeom>
              <a:avLst/>
              <a:gdLst/>
              <a:ahLst/>
              <a:cxnLst/>
              <a:rect l="l" t="t" r="r" b="b"/>
              <a:pathLst>
                <a:path w="115301" h="32267" extrusionOk="0">
                  <a:moveTo>
                    <a:pt x="32278" y="1"/>
                  </a:moveTo>
                  <a:cubicBezTo>
                    <a:pt x="23361" y="1"/>
                    <a:pt x="16133" y="7216"/>
                    <a:pt x="16133" y="16133"/>
                  </a:cubicBezTo>
                  <a:cubicBezTo>
                    <a:pt x="16133" y="25039"/>
                    <a:pt x="8918" y="32266"/>
                    <a:pt x="1" y="32266"/>
                  </a:cubicBezTo>
                  <a:lnTo>
                    <a:pt x="99108" y="32266"/>
                  </a:lnTo>
                  <a:cubicBezTo>
                    <a:pt x="103561" y="32266"/>
                    <a:pt x="107609" y="30469"/>
                    <a:pt x="110526" y="27540"/>
                  </a:cubicBezTo>
                  <a:cubicBezTo>
                    <a:pt x="113491" y="24575"/>
                    <a:pt x="115301" y="20467"/>
                    <a:pt x="115253" y="15931"/>
                  </a:cubicBezTo>
                  <a:cubicBezTo>
                    <a:pt x="115134" y="7025"/>
                    <a:pt x="107597" y="1"/>
                    <a:pt x="98691" y="1"/>
                  </a:cubicBezTo>
                  <a:close/>
                </a:path>
              </a:pathLst>
            </a:custGeom>
            <a:solidFill>
              <a:srgbClr val="FCBD24"/>
            </a:solidFill>
            <a:ln>
              <a:noFill/>
            </a:ln>
          </p:spPr>
          <p:txBody>
            <a:bodyPr spcFirstLastPara="1" wrap="square" lIns="731500" tIns="91425" rIns="274300" bIns="91425" anchor="ctr" anchorCtr="0">
              <a:noAutofit/>
            </a:bodyPr>
            <a:lstStyle/>
            <a:p>
              <a:pPr algn="ctr"/>
              <a:r>
                <a:rPr lang="nl-NL" sz="1200" b="1"/>
                <a:t>Ý nghĩa phương trình hóa học</a:t>
              </a:r>
              <a:endParaRPr lang="vi-VN" sz="1200">
                <a:latin typeface="Times New Roman" panose="02020603050405020304" pitchFamily="18" charset="0"/>
                <a:cs typeface="Times New Roman" panose="02020603050405020304" pitchFamily="18" charset="0"/>
              </a:endParaRPr>
            </a:p>
          </p:txBody>
        </p:sp>
        <p:sp>
          <p:nvSpPr>
            <p:cNvPr id="53" name="Google Shape;833;p32"/>
            <p:cNvSpPr/>
            <p:nvPr/>
          </p:nvSpPr>
          <p:spPr>
            <a:xfrm>
              <a:off x="4860575" y="633850"/>
              <a:ext cx="469425" cy="469425"/>
            </a:xfrm>
            <a:custGeom>
              <a:avLst/>
              <a:gdLst/>
              <a:ahLst/>
              <a:cxnLst/>
              <a:rect l="l" t="t" r="r" b="b"/>
              <a:pathLst>
                <a:path w="18777" h="18777" extrusionOk="0">
                  <a:moveTo>
                    <a:pt x="18777" y="0"/>
                  </a:moveTo>
                  <a:cubicBezTo>
                    <a:pt x="8406" y="0"/>
                    <a:pt x="0" y="8406"/>
                    <a:pt x="0" y="18776"/>
                  </a:cubicBezTo>
                  <a:lnTo>
                    <a:pt x="18777" y="18776"/>
                  </a:lnTo>
                  <a:lnTo>
                    <a:pt x="18777" y="0"/>
                  </a:lnTo>
                  <a:close/>
                </a:path>
              </a:pathLst>
            </a:custGeom>
            <a:solidFill>
              <a:srgbClr val="FCBD24"/>
            </a:solidFill>
            <a:ln>
              <a:noFill/>
            </a:ln>
          </p:spPr>
          <p:txBody>
            <a:bodyPr spcFirstLastPara="1" wrap="square" lIns="91425" tIns="91425" rIns="91425" bIns="91425" anchor="ctr" anchorCtr="0">
              <a:noAutofit/>
            </a:bodyPr>
            <a:lstStyle/>
            <a:p>
              <a:endParaRPr sz="1800"/>
            </a:p>
          </p:txBody>
        </p:sp>
        <p:sp>
          <p:nvSpPr>
            <p:cNvPr id="54" name="Google Shape;834;p32"/>
            <p:cNvSpPr/>
            <p:nvPr/>
          </p:nvSpPr>
          <p:spPr>
            <a:xfrm>
              <a:off x="5329975" y="1103250"/>
              <a:ext cx="469425" cy="469425"/>
            </a:xfrm>
            <a:custGeom>
              <a:avLst/>
              <a:gdLst/>
              <a:ahLst/>
              <a:cxnLst/>
              <a:rect l="l" t="t" r="r" b="b"/>
              <a:pathLst>
                <a:path w="18777" h="18777" extrusionOk="0">
                  <a:moveTo>
                    <a:pt x="1" y="0"/>
                  </a:moveTo>
                  <a:lnTo>
                    <a:pt x="1" y="18777"/>
                  </a:lnTo>
                  <a:cubicBezTo>
                    <a:pt x="10371" y="18777"/>
                    <a:pt x="18777" y="10371"/>
                    <a:pt x="18777" y="0"/>
                  </a:cubicBezTo>
                  <a:close/>
                </a:path>
              </a:pathLst>
            </a:custGeom>
            <a:solidFill>
              <a:srgbClr val="FCBD24"/>
            </a:solidFill>
            <a:ln>
              <a:noFill/>
            </a:ln>
          </p:spPr>
          <p:txBody>
            <a:bodyPr spcFirstLastPara="1" wrap="square" lIns="91425" tIns="91425" rIns="91425" bIns="91425" anchor="ctr" anchorCtr="0">
              <a:noAutofit/>
            </a:bodyPr>
            <a:lstStyle/>
            <a:p>
              <a:endParaRPr sz="1800"/>
            </a:p>
          </p:txBody>
        </p:sp>
        <p:sp>
          <p:nvSpPr>
            <p:cNvPr id="55" name="Google Shape;835;p32"/>
            <p:cNvSpPr/>
            <p:nvPr/>
          </p:nvSpPr>
          <p:spPr>
            <a:xfrm>
              <a:off x="4926650" y="699925"/>
              <a:ext cx="806675" cy="806675"/>
            </a:xfrm>
            <a:custGeom>
              <a:avLst/>
              <a:gdLst/>
              <a:ahLst/>
              <a:cxnLst/>
              <a:rect l="l" t="t" r="r" b="b"/>
              <a:pathLst>
                <a:path w="32267" h="32267" extrusionOk="0">
                  <a:moveTo>
                    <a:pt x="16134" y="1"/>
                  </a:moveTo>
                  <a:cubicBezTo>
                    <a:pt x="7216" y="1"/>
                    <a:pt x="1" y="7216"/>
                    <a:pt x="1" y="16133"/>
                  </a:cubicBezTo>
                  <a:cubicBezTo>
                    <a:pt x="1" y="25039"/>
                    <a:pt x="7216" y="32266"/>
                    <a:pt x="16134" y="32266"/>
                  </a:cubicBezTo>
                  <a:cubicBezTo>
                    <a:pt x="25051" y="32266"/>
                    <a:pt x="32266" y="25039"/>
                    <a:pt x="32266" y="16133"/>
                  </a:cubicBezTo>
                  <a:cubicBezTo>
                    <a:pt x="32266" y="7216"/>
                    <a:pt x="25051" y="1"/>
                    <a:pt x="16134" y="1"/>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56" name="Google Shape;836;p32"/>
            <p:cNvSpPr/>
            <p:nvPr/>
          </p:nvSpPr>
          <p:spPr>
            <a:xfrm>
              <a:off x="5034700" y="807975"/>
              <a:ext cx="590575" cy="590575"/>
            </a:xfrm>
            <a:custGeom>
              <a:avLst/>
              <a:gdLst/>
              <a:ahLst/>
              <a:cxnLst/>
              <a:rect l="l" t="t" r="r" b="b"/>
              <a:pathLst>
                <a:path w="23623" h="23623" extrusionOk="0">
                  <a:moveTo>
                    <a:pt x="11812" y="0"/>
                  </a:moveTo>
                  <a:cubicBezTo>
                    <a:pt x="5287" y="0"/>
                    <a:pt x="1" y="5287"/>
                    <a:pt x="1" y="11811"/>
                  </a:cubicBezTo>
                  <a:cubicBezTo>
                    <a:pt x="1" y="18336"/>
                    <a:pt x="5287" y="23622"/>
                    <a:pt x="11812" y="23622"/>
                  </a:cubicBezTo>
                  <a:cubicBezTo>
                    <a:pt x="18336" y="23622"/>
                    <a:pt x="23623" y="18336"/>
                    <a:pt x="23623" y="11811"/>
                  </a:cubicBezTo>
                  <a:cubicBezTo>
                    <a:pt x="23623" y="5287"/>
                    <a:pt x="18336" y="0"/>
                    <a:pt x="11812" y="0"/>
                  </a:cubicBezTo>
                  <a:close/>
                </a:path>
              </a:pathLst>
            </a:custGeom>
            <a:solidFill>
              <a:srgbClr val="FCBD24"/>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01</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57" name="Google Shape;837;p32"/>
          <p:cNvGrpSpPr/>
          <p:nvPr/>
        </p:nvGrpSpPr>
        <p:grpSpPr>
          <a:xfrm>
            <a:off x="3770490" y="2855219"/>
            <a:ext cx="3351925" cy="938525"/>
            <a:chOff x="4859375" y="1605400"/>
            <a:chExt cx="3351925" cy="938525"/>
          </a:xfrm>
        </p:grpSpPr>
        <p:sp>
          <p:nvSpPr>
            <p:cNvPr id="58" name="Google Shape;838;p32"/>
            <p:cNvSpPr/>
            <p:nvPr/>
          </p:nvSpPr>
          <p:spPr>
            <a:xfrm>
              <a:off x="4859375" y="1671175"/>
              <a:ext cx="2882525" cy="806975"/>
            </a:xfrm>
            <a:custGeom>
              <a:avLst/>
              <a:gdLst/>
              <a:ahLst/>
              <a:cxnLst/>
              <a:rect l="l" t="t" r="r" b="b"/>
              <a:pathLst>
                <a:path w="115301" h="32279" extrusionOk="0">
                  <a:moveTo>
                    <a:pt x="16610" y="1"/>
                  </a:moveTo>
                  <a:cubicBezTo>
                    <a:pt x="7704" y="1"/>
                    <a:pt x="167" y="7037"/>
                    <a:pt x="60" y="15931"/>
                  </a:cubicBezTo>
                  <a:cubicBezTo>
                    <a:pt x="1" y="20467"/>
                    <a:pt x="1810" y="24587"/>
                    <a:pt x="4775" y="27552"/>
                  </a:cubicBezTo>
                  <a:cubicBezTo>
                    <a:pt x="7692" y="30469"/>
                    <a:pt x="11740" y="32278"/>
                    <a:pt x="16193" y="32278"/>
                  </a:cubicBezTo>
                  <a:lnTo>
                    <a:pt x="115301" y="32278"/>
                  </a:lnTo>
                  <a:cubicBezTo>
                    <a:pt x="106395" y="32278"/>
                    <a:pt x="99168" y="25051"/>
                    <a:pt x="99168" y="16145"/>
                  </a:cubicBezTo>
                  <a:cubicBezTo>
                    <a:pt x="99168" y="7228"/>
                    <a:pt x="91941" y="1"/>
                    <a:pt x="83023" y="1"/>
                  </a:cubicBezTo>
                  <a:close/>
                </a:path>
              </a:pathLst>
            </a:custGeom>
            <a:solidFill>
              <a:srgbClr val="69E781"/>
            </a:solidFill>
            <a:ln>
              <a:noFill/>
            </a:ln>
          </p:spPr>
          <p:txBody>
            <a:bodyPr spcFirstLastPara="1" wrap="square" lIns="274300" tIns="91425" rIns="731500" bIns="91425" anchor="ctr" anchorCtr="0">
              <a:noAutofit/>
            </a:bodyPr>
            <a:lstStyle/>
            <a:p>
              <a:pPr algn="ctr"/>
              <a:r>
                <a:rPr lang="en-US" sz="1200" smtClean="0">
                  <a:latin typeface="Times New Roman" panose="02020603050405020304" pitchFamily="18" charset="0"/>
                  <a:cs typeface="Times New Roman" panose="02020603050405020304" pitchFamily="18" charset="0"/>
                </a:rPr>
                <a:t>Luyện tập</a:t>
              </a:r>
              <a:endParaRPr lang="en-US" sz="1200" dirty="0">
                <a:latin typeface="Times New Roman" panose="02020603050405020304" pitchFamily="18" charset="0"/>
                <a:cs typeface="Times New Roman" panose="02020603050405020304" pitchFamily="18" charset="0"/>
              </a:endParaRPr>
            </a:p>
          </p:txBody>
        </p:sp>
        <p:sp>
          <p:nvSpPr>
            <p:cNvPr id="59" name="Google Shape;839;p32"/>
            <p:cNvSpPr/>
            <p:nvPr/>
          </p:nvSpPr>
          <p:spPr>
            <a:xfrm>
              <a:off x="7741875" y="1605400"/>
              <a:ext cx="469425" cy="469425"/>
            </a:xfrm>
            <a:custGeom>
              <a:avLst/>
              <a:gdLst/>
              <a:ahLst/>
              <a:cxnLst/>
              <a:rect l="l" t="t" r="r" b="b"/>
              <a:pathLst>
                <a:path w="18777" h="18777" extrusionOk="0">
                  <a:moveTo>
                    <a:pt x="1" y="0"/>
                  </a:moveTo>
                  <a:lnTo>
                    <a:pt x="1" y="18776"/>
                  </a:lnTo>
                  <a:lnTo>
                    <a:pt x="18777" y="18776"/>
                  </a:lnTo>
                  <a:cubicBezTo>
                    <a:pt x="18777" y="8406"/>
                    <a:pt x="10371" y="0"/>
                    <a:pt x="1" y="0"/>
                  </a:cubicBezTo>
                  <a:close/>
                </a:path>
              </a:pathLst>
            </a:custGeom>
            <a:solidFill>
              <a:srgbClr val="69E781"/>
            </a:solidFill>
            <a:ln>
              <a:noFill/>
            </a:ln>
          </p:spPr>
          <p:txBody>
            <a:bodyPr spcFirstLastPara="1" wrap="square" lIns="91425" tIns="91425" rIns="91425" bIns="91425" anchor="ctr" anchorCtr="0">
              <a:noAutofit/>
            </a:bodyPr>
            <a:lstStyle/>
            <a:p>
              <a:endParaRPr sz="1800"/>
            </a:p>
          </p:txBody>
        </p:sp>
        <p:sp>
          <p:nvSpPr>
            <p:cNvPr id="60" name="Google Shape;840;p32"/>
            <p:cNvSpPr/>
            <p:nvPr/>
          </p:nvSpPr>
          <p:spPr>
            <a:xfrm>
              <a:off x="7272475" y="2074800"/>
              <a:ext cx="469425" cy="469125"/>
            </a:xfrm>
            <a:custGeom>
              <a:avLst/>
              <a:gdLst/>
              <a:ahLst/>
              <a:cxnLst/>
              <a:rect l="l" t="t" r="r" b="b"/>
              <a:pathLst>
                <a:path w="18777" h="18765" extrusionOk="0">
                  <a:moveTo>
                    <a:pt x="1" y="0"/>
                  </a:moveTo>
                  <a:cubicBezTo>
                    <a:pt x="1" y="10359"/>
                    <a:pt x="8407" y="18765"/>
                    <a:pt x="18777" y="18765"/>
                  </a:cubicBezTo>
                  <a:lnTo>
                    <a:pt x="18777" y="0"/>
                  </a:lnTo>
                  <a:close/>
                </a:path>
              </a:pathLst>
            </a:custGeom>
            <a:solidFill>
              <a:srgbClr val="69E781"/>
            </a:solidFill>
            <a:ln>
              <a:noFill/>
            </a:ln>
          </p:spPr>
          <p:txBody>
            <a:bodyPr spcFirstLastPara="1" wrap="square" lIns="91425" tIns="91425" rIns="91425" bIns="91425" anchor="ctr" anchorCtr="0">
              <a:noAutofit/>
            </a:bodyPr>
            <a:lstStyle/>
            <a:p>
              <a:endParaRPr sz="1800"/>
            </a:p>
          </p:txBody>
        </p:sp>
        <p:sp>
          <p:nvSpPr>
            <p:cNvPr id="61" name="Google Shape;841;p32"/>
            <p:cNvSpPr/>
            <p:nvPr/>
          </p:nvSpPr>
          <p:spPr>
            <a:xfrm>
              <a:off x="7338550" y="1671175"/>
              <a:ext cx="806675" cy="806975"/>
            </a:xfrm>
            <a:custGeom>
              <a:avLst/>
              <a:gdLst/>
              <a:ahLst/>
              <a:cxnLst/>
              <a:rect l="l" t="t" r="r" b="b"/>
              <a:pathLst>
                <a:path w="32267" h="32279" extrusionOk="0">
                  <a:moveTo>
                    <a:pt x="16134" y="1"/>
                  </a:moveTo>
                  <a:cubicBezTo>
                    <a:pt x="7228" y="1"/>
                    <a:pt x="1" y="7228"/>
                    <a:pt x="1" y="16145"/>
                  </a:cubicBezTo>
                  <a:cubicBezTo>
                    <a:pt x="1" y="25051"/>
                    <a:pt x="7228" y="32278"/>
                    <a:pt x="16134" y="32278"/>
                  </a:cubicBezTo>
                  <a:cubicBezTo>
                    <a:pt x="25052" y="32278"/>
                    <a:pt x="32267" y="25051"/>
                    <a:pt x="32267" y="16145"/>
                  </a:cubicBezTo>
                  <a:cubicBezTo>
                    <a:pt x="32267" y="7228"/>
                    <a:pt x="25052" y="1"/>
                    <a:pt x="16134" y="1"/>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62" name="Google Shape;842;p32"/>
            <p:cNvSpPr/>
            <p:nvPr/>
          </p:nvSpPr>
          <p:spPr>
            <a:xfrm>
              <a:off x="7446600" y="1779525"/>
              <a:ext cx="590575" cy="590275"/>
            </a:xfrm>
            <a:custGeom>
              <a:avLst/>
              <a:gdLst/>
              <a:ahLst/>
              <a:cxnLst/>
              <a:rect l="l" t="t" r="r" b="b"/>
              <a:pathLst>
                <a:path w="23623" h="23611" extrusionOk="0">
                  <a:moveTo>
                    <a:pt x="11812" y="0"/>
                  </a:moveTo>
                  <a:cubicBezTo>
                    <a:pt x="5287" y="0"/>
                    <a:pt x="1" y="5287"/>
                    <a:pt x="1" y="11811"/>
                  </a:cubicBezTo>
                  <a:cubicBezTo>
                    <a:pt x="1" y="18324"/>
                    <a:pt x="5287" y="23610"/>
                    <a:pt x="11812" y="23610"/>
                  </a:cubicBezTo>
                  <a:cubicBezTo>
                    <a:pt x="18336" y="23610"/>
                    <a:pt x="23623" y="18324"/>
                    <a:pt x="23623" y="11811"/>
                  </a:cubicBezTo>
                  <a:cubicBezTo>
                    <a:pt x="23623" y="5287"/>
                    <a:pt x="18336" y="0"/>
                    <a:pt x="11812" y="0"/>
                  </a:cubicBezTo>
                  <a:close/>
                </a:path>
              </a:pathLst>
            </a:custGeom>
            <a:solidFill>
              <a:srgbClr val="69E781"/>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02</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63" name="Google Shape;843;p32"/>
          <p:cNvGrpSpPr/>
          <p:nvPr/>
        </p:nvGrpSpPr>
        <p:grpSpPr>
          <a:xfrm>
            <a:off x="3771690" y="3849394"/>
            <a:ext cx="3351925" cy="938525"/>
            <a:chOff x="4860575" y="2599575"/>
            <a:chExt cx="3351925" cy="938525"/>
          </a:xfrm>
        </p:grpSpPr>
        <p:sp>
          <p:nvSpPr>
            <p:cNvPr id="64" name="Google Shape;844;p32"/>
            <p:cNvSpPr/>
            <p:nvPr/>
          </p:nvSpPr>
          <p:spPr>
            <a:xfrm>
              <a:off x="5329975" y="2665350"/>
              <a:ext cx="2882525" cy="806975"/>
            </a:xfrm>
            <a:custGeom>
              <a:avLst/>
              <a:gdLst/>
              <a:ahLst/>
              <a:cxnLst/>
              <a:rect l="l" t="t" r="r" b="b"/>
              <a:pathLst>
                <a:path w="115301" h="32279" extrusionOk="0">
                  <a:moveTo>
                    <a:pt x="32278" y="0"/>
                  </a:moveTo>
                  <a:cubicBezTo>
                    <a:pt x="23361" y="0"/>
                    <a:pt x="16133" y="7227"/>
                    <a:pt x="16133" y="16145"/>
                  </a:cubicBezTo>
                  <a:cubicBezTo>
                    <a:pt x="16133" y="25051"/>
                    <a:pt x="8918" y="32278"/>
                    <a:pt x="1" y="32278"/>
                  </a:cubicBezTo>
                  <a:lnTo>
                    <a:pt x="99108" y="32278"/>
                  </a:lnTo>
                  <a:cubicBezTo>
                    <a:pt x="103561" y="32278"/>
                    <a:pt x="107609" y="30468"/>
                    <a:pt x="110526" y="27551"/>
                  </a:cubicBezTo>
                  <a:cubicBezTo>
                    <a:pt x="113491" y="24587"/>
                    <a:pt x="115301" y="20467"/>
                    <a:pt x="115253" y="15931"/>
                  </a:cubicBezTo>
                  <a:cubicBezTo>
                    <a:pt x="115134" y="7037"/>
                    <a:pt x="107597" y="0"/>
                    <a:pt x="98691" y="0"/>
                  </a:cubicBezTo>
                  <a:close/>
                </a:path>
              </a:pathLst>
            </a:custGeom>
            <a:solidFill>
              <a:srgbClr val="4949E7"/>
            </a:solidFill>
            <a:ln>
              <a:noFill/>
            </a:ln>
          </p:spPr>
          <p:txBody>
            <a:bodyPr spcFirstLastPara="1" wrap="square" lIns="731500" tIns="91425" rIns="274300" bIns="91425" anchor="ctr" anchorCtr="0">
              <a:noAutofit/>
            </a:bodyPr>
            <a:lstStyle/>
            <a:p>
              <a:pPr algn="ctr"/>
              <a:r>
                <a:rPr lang="en-US" sz="1200" smtClean="0">
                  <a:solidFill>
                    <a:srgbClr val="FF0000"/>
                  </a:solidFill>
                  <a:latin typeface="Times New Roman" panose="02020603050405020304" pitchFamily="18" charset="0"/>
                  <a:cs typeface="Times New Roman" panose="02020603050405020304" pitchFamily="18" charset="0"/>
                </a:rPr>
                <a:t>Vận dụng</a:t>
              </a:r>
              <a:endParaRPr lang="en-US" sz="1200" dirty="0">
                <a:solidFill>
                  <a:srgbClr val="FF0000"/>
                </a:solidFill>
                <a:latin typeface="Times New Roman" panose="02020603050405020304" pitchFamily="18" charset="0"/>
                <a:cs typeface="Times New Roman" panose="02020603050405020304" pitchFamily="18" charset="0"/>
              </a:endParaRPr>
            </a:p>
          </p:txBody>
        </p:sp>
        <p:sp>
          <p:nvSpPr>
            <p:cNvPr id="65" name="Google Shape;845;p32"/>
            <p:cNvSpPr/>
            <p:nvPr/>
          </p:nvSpPr>
          <p:spPr>
            <a:xfrm>
              <a:off x="4860575" y="2599575"/>
              <a:ext cx="469425" cy="469125"/>
            </a:xfrm>
            <a:custGeom>
              <a:avLst/>
              <a:gdLst/>
              <a:ahLst/>
              <a:cxnLst/>
              <a:rect l="l" t="t" r="r" b="b"/>
              <a:pathLst>
                <a:path w="18777" h="18765" extrusionOk="0">
                  <a:moveTo>
                    <a:pt x="18777" y="0"/>
                  </a:moveTo>
                  <a:cubicBezTo>
                    <a:pt x="8406" y="0"/>
                    <a:pt x="0" y="8406"/>
                    <a:pt x="0" y="18764"/>
                  </a:cubicBezTo>
                  <a:lnTo>
                    <a:pt x="18777" y="18764"/>
                  </a:lnTo>
                  <a:lnTo>
                    <a:pt x="18777" y="0"/>
                  </a:lnTo>
                  <a:close/>
                </a:path>
              </a:pathLst>
            </a:custGeom>
            <a:solidFill>
              <a:srgbClr val="4949E7"/>
            </a:solidFill>
            <a:ln>
              <a:noFill/>
            </a:ln>
          </p:spPr>
          <p:txBody>
            <a:bodyPr spcFirstLastPara="1" wrap="square" lIns="91425" tIns="91425" rIns="91425" bIns="91425" anchor="ctr" anchorCtr="0">
              <a:noAutofit/>
            </a:bodyPr>
            <a:lstStyle/>
            <a:p>
              <a:endParaRPr sz="1800"/>
            </a:p>
          </p:txBody>
        </p:sp>
        <p:sp>
          <p:nvSpPr>
            <p:cNvPr id="66" name="Google Shape;846;p32"/>
            <p:cNvSpPr/>
            <p:nvPr/>
          </p:nvSpPr>
          <p:spPr>
            <a:xfrm>
              <a:off x="5329975" y="3068675"/>
              <a:ext cx="469425" cy="469425"/>
            </a:xfrm>
            <a:custGeom>
              <a:avLst/>
              <a:gdLst/>
              <a:ahLst/>
              <a:cxnLst/>
              <a:rect l="l" t="t" r="r" b="b"/>
              <a:pathLst>
                <a:path w="18777" h="18777" extrusionOk="0">
                  <a:moveTo>
                    <a:pt x="1" y="0"/>
                  </a:moveTo>
                  <a:lnTo>
                    <a:pt x="1" y="18776"/>
                  </a:lnTo>
                  <a:cubicBezTo>
                    <a:pt x="10371" y="18776"/>
                    <a:pt x="18777" y="10371"/>
                    <a:pt x="18777" y="0"/>
                  </a:cubicBezTo>
                  <a:close/>
                </a:path>
              </a:pathLst>
            </a:custGeom>
            <a:solidFill>
              <a:srgbClr val="4949E7"/>
            </a:solidFill>
            <a:ln>
              <a:noFill/>
            </a:ln>
          </p:spPr>
          <p:txBody>
            <a:bodyPr spcFirstLastPara="1" wrap="square" lIns="91425" tIns="91425" rIns="91425" bIns="91425" anchor="ctr" anchorCtr="0">
              <a:noAutofit/>
            </a:bodyPr>
            <a:lstStyle/>
            <a:p>
              <a:endParaRPr sz="1800"/>
            </a:p>
          </p:txBody>
        </p:sp>
        <p:sp>
          <p:nvSpPr>
            <p:cNvPr id="67" name="Google Shape;847;p32"/>
            <p:cNvSpPr/>
            <p:nvPr/>
          </p:nvSpPr>
          <p:spPr>
            <a:xfrm>
              <a:off x="4926650" y="2665350"/>
              <a:ext cx="806675" cy="806975"/>
            </a:xfrm>
            <a:custGeom>
              <a:avLst/>
              <a:gdLst/>
              <a:ahLst/>
              <a:cxnLst/>
              <a:rect l="l" t="t" r="r" b="b"/>
              <a:pathLst>
                <a:path w="32267" h="32279" extrusionOk="0">
                  <a:moveTo>
                    <a:pt x="16134" y="0"/>
                  </a:moveTo>
                  <a:cubicBezTo>
                    <a:pt x="7216" y="0"/>
                    <a:pt x="1" y="7227"/>
                    <a:pt x="1" y="16133"/>
                  </a:cubicBezTo>
                  <a:cubicBezTo>
                    <a:pt x="1" y="25051"/>
                    <a:pt x="7216" y="32278"/>
                    <a:pt x="16134" y="32278"/>
                  </a:cubicBezTo>
                  <a:cubicBezTo>
                    <a:pt x="25051" y="32278"/>
                    <a:pt x="32266" y="25051"/>
                    <a:pt x="32266" y="16133"/>
                  </a:cubicBezTo>
                  <a:cubicBezTo>
                    <a:pt x="32266" y="7227"/>
                    <a:pt x="25051" y="0"/>
                    <a:pt x="16134" y="0"/>
                  </a:cubicBezTo>
                  <a:close/>
                </a:path>
              </a:pathLst>
            </a:custGeom>
            <a:solidFill>
              <a:srgbClr val="FFFFFF"/>
            </a:solidFill>
            <a:ln>
              <a:noFill/>
            </a:ln>
          </p:spPr>
          <p:txBody>
            <a:bodyPr spcFirstLastPara="1" wrap="square" lIns="91425" tIns="91425" rIns="91425" bIns="91425" anchor="ctr" anchorCtr="0">
              <a:noAutofit/>
            </a:bodyPr>
            <a:lstStyle/>
            <a:p>
              <a:endParaRPr sz="1800"/>
            </a:p>
          </p:txBody>
        </p:sp>
        <p:sp>
          <p:nvSpPr>
            <p:cNvPr id="68" name="Google Shape;848;p32"/>
            <p:cNvSpPr/>
            <p:nvPr/>
          </p:nvSpPr>
          <p:spPr>
            <a:xfrm>
              <a:off x="5034700" y="2773700"/>
              <a:ext cx="590575" cy="590275"/>
            </a:xfrm>
            <a:custGeom>
              <a:avLst/>
              <a:gdLst/>
              <a:ahLst/>
              <a:cxnLst/>
              <a:rect l="l" t="t" r="r" b="b"/>
              <a:pathLst>
                <a:path w="23623" h="23611" extrusionOk="0">
                  <a:moveTo>
                    <a:pt x="11812" y="0"/>
                  </a:moveTo>
                  <a:cubicBezTo>
                    <a:pt x="5287" y="0"/>
                    <a:pt x="1" y="5287"/>
                    <a:pt x="1" y="11799"/>
                  </a:cubicBezTo>
                  <a:cubicBezTo>
                    <a:pt x="1" y="18324"/>
                    <a:pt x="5287" y="23610"/>
                    <a:pt x="11812" y="23610"/>
                  </a:cubicBezTo>
                  <a:cubicBezTo>
                    <a:pt x="18336" y="23610"/>
                    <a:pt x="23623" y="18324"/>
                    <a:pt x="23623" y="11799"/>
                  </a:cubicBezTo>
                  <a:cubicBezTo>
                    <a:pt x="23623" y="5287"/>
                    <a:pt x="18336" y="0"/>
                    <a:pt x="11812" y="0"/>
                  </a:cubicBezTo>
                  <a:close/>
                </a:path>
              </a:pathLst>
            </a:custGeom>
            <a:solidFill>
              <a:srgbClr val="4949E7"/>
            </a:solidFill>
            <a:ln>
              <a:noFill/>
            </a:ln>
          </p:spPr>
          <p:txBody>
            <a:bodyPr spcFirstLastPara="1" wrap="square" lIns="91425" tIns="91425" rIns="91425" bIns="91425" anchor="ctr" anchorCtr="0">
              <a:noAutofit/>
            </a:bodyPr>
            <a:lstStyle/>
            <a:p>
              <a:pPr algn="ctr"/>
              <a:r>
                <a:rPr lang="en" sz="2500">
                  <a:solidFill>
                    <a:srgbClr val="FFFFFF"/>
                  </a:solidFill>
                  <a:latin typeface="Fira Sans Extra Condensed Medium"/>
                  <a:ea typeface="Fira Sans Extra Condensed Medium"/>
                  <a:cs typeface="Fira Sans Extra Condensed Medium"/>
                  <a:sym typeface="Fira Sans Extra Condensed Medium"/>
                </a:rPr>
                <a:t>03</a:t>
              </a:r>
              <a:endParaRPr sz="2500">
                <a:solidFill>
                  <a:srgbClr val="FFFFFF"/>
                </a:solidFill>
                <a:latin typeface="Fira Sans Extra Condensed Medium"/>
                <a:ea typeface="Fira Sans Extra Condensed Medium"/>
                <a:cs typeface="Fira Sans Extra Condensed Medium"/>
                <a:sym typeface="Fira Sans Extra Condensed Medium"/>
              </a:endParaRPr>
            </a:p>
          </p:txBody>
        </p:sp>
      </p:grpSp>
      <p:grpSp>
        <p:nvGrpSpPr>
          <p:cNvPr id="38" name="Group 37"/>
          <p:cNvGrpSpPr/>
          <p:nvPr/>
        </p:nvGrpSpPr>
        <p:grpSpPr>
          <a:xfrm>
            <a:off x="435359" y="53016"/>
            <a:ext cx="8736407" cy="569125"/>
            <a:chOff x="-1333284" y="-545363"/>
            <a:chExt cx="11842696" cy="1517665"/>
          </a:xfrm>
        </p:grpSpPr>
        <p:grpSp>
          <p:nvGrpSpPr>
            <p:cNvPr id="39" name="Group 38"/>
            <p:cNvGrpSpPr/>
            <p:nvPr/>
          </p:nvGrpSpPr>
          <p:grpSpPr>
            <a:xfrm>
              <a:off x="-1333284" y="-545363"/>
              <a:ext cx="11842696" cy="1517665"/>
              <a:chOff x="-2975218" y="-1216975"/>
              <a:chExt cx="26426935" cy="3386665"/>
            </a:xfrm>
          </p:grpSpPr>
          <p:sp>
            <p:nvSpPr>
              <p:cNvPr id="41"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40" name="TextBox 17"/>
            <p:cNvSpPr txBox="1"/>
            <p:nvPr/>
          </p:nvSpPr>
          <p:spPr>
            <a:xfrm>
              <a:off x="-1019570" y="-258238"/>
              <a:ext cx="10744698" cy="1162711"/>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a:t>
              </a:r>
              <a:r>
                <a:rPr lang="en-US" sz="2400" spc="-24" smtClean="0">
                  <a:solidFill>
                    <a:srgbClr val="FFFFFF"/>
                  </a:solidFill>
                  <a:latin typeface="Comic Sans MS" panose="030F0702030302020204" pitchFamily="66" charset="0"/>
                </a:rPr>
                <a:t>PHƯƠNG TRÌNH HÓA HỌC (T3)</a:t>
              </a:r>
              <a:endParaRPr lang="vi-VN" sz="2400" spc="-24">
                <a:solidFill>
                  <a:srgbClr val="FFFFFF"/>
                </a:solidFill>
                <a:latin typeface="Comic Sans MS" panose="030F0702030302020204" pitchFamily="66" charset="0"/>
              </a:endParaRPr>
            </a:p>
          </p:txBody>
        </p:sp>
      </p:grpSp>
      <p:grpSp>
        <p:nvGrpSpPr>
          <p:cNvPr id="42" name="Group 41"/>
          <p:cNvGrpSpPr>
            <a:grpSpLocks/>
          </p:cNvGrpSpPr>
          <p:nvPr/>
        </p:nvGrpSpPr>
        <p:grpSpPr bwMode="auto">
          <a:xfrm>
            <a:off x="230004" y="1883669"/>
            <a:ext cx="2884459" cy="2257901"/>
            <a:chOff x="0" y="-152400"/>
            <a:chExt cx="2736251" cy="2736251"/>
          </a:xfrm>
        </p:grpSpPr>
        <p:pic>
          <p:nvPicPr>
            <p:cNvPr id="43" name="Picture 2" descr="Hình ảnh Treo Bảng Gỗ Bảng Hiệu Gỗ Bảng Hiệu Dễ Thương Bảng Hiệu PNG , Ký  Tên, Treo Bảng Gỗ, Bảng Hiệu Gỗ PNG miễn phí tải tập tin PSDComment và"/>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2736251" cy="2736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TextBox 43"/>
            <p:cNvSpPr txBox="1"/>
            <p:nvPr/>
          </p:nvSpPr>
          <p:spPr>
            <a:xfrm>
              <a:off x="492494" y="1100030"/>
              <a:ext cx="1751262" cy="895154"/>
            </a:xfrm>
            <a:prstGeom prst="rect">
              <a:avLst/>
            </a:prstGeom>
            <a:noFill/>
          </p:spPr>
          <p:txBody>
            <a:bodyPr wrap="square">
              <a:spAutoFit/>
            </a:bodyPr>
            <a:lstStyle/>
            <a:p>
              <a:pPr>
                <a:defRPr/>
              </a:pPr>
              <a:r>
                <a:rPr lang="en-US" sz="2100" b="1">
                  <a:cs typeface="Times New Roman" panose="02020603050405020304" pitchFamily="18" charset="0"/>
                </a:rPr>
                <a:t>NỘI DUNG BÀI HỌC</a:t>
              </a:r>
            </a:p>
          </p:txBody>
        </p:sp>
      </p:grpSp>
      <p:sp>
        <p:nvSpPr>
          <p:cNvPr id="37" name="Text Box 10"/>
          <p:cNvSpPr txBox="1">
            <a:spLocks noChangeArrowheads="1"/>
          </p:cNvSpPr>
          <p:nvPr/>
        </p:nvSpPr>
        <p:spPr bwMode="auto">
          <a:xfrm>
            <a:off x="212324" y="861477"/>
            <a:ext cx="523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IV. Ý NGHĨA PHƯƠNG TRÌNH HÓA HỌC</a:t>
            </a:r>
            <a:endParaRPr lang="en-US" altLang="en-US" sz="1800" b="1">
              <a:cs typeface="Times New Roman" panose="02020603050405020304" pitchFamily="18" charset="0"/>
            </a:endParaRPr>
          </a:p>
        </p:txBody>
      </p:sp>
    </p:spTree>
    <p:extLst>
      <p:ext uri="{BB962C8B-B14F-4D97-AF65-F5344CB8AC3E}">
        <p14:creationId xmlns:p14="http://schemas.microsoft.com/office/powerpoint/2010/main" val="13665705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par>
                                <p:cTn id="8" presetID="16" presetClass="entr" presetSubtype="21"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arn(inVertical)">
                                      <p:cBhvr>
                                        <p:cTn id="10" dur="500"/>
                                        <p:tgtEl>
                                          <p:spTgt spid="57"/>
                                        </p:tgtEl>
                                      </p:cBhvr>
                                    </p:animEffect>
                                  </p:childTnLst>
                                </p:cTn>
                              </p:par>
                              <p:par>
                                <p:cTn id="11" presetID="16" presetClass="entr" presetSubtype="21" fill="hold" nodeType="with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barn(inVertical)">
                                      <p:cBhvr>
                                        <p:cTn id="13" dur="500"/>
                                        <p:tgtEl>
                                          <p:spTgt spid="63"/>
                                        </p:tgtEl>
                                      </p:cBhvr>
                                    </p:animEffect>
                                  </p:childTnLst>
                                </p:cTn>
                              </p:par>
                              <p:par>
                                <p:cTn id="14" presetID="16" presetClass="entr" presetSubtype="21"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barn(inVertical)">
                                      <p:cBhvr>
                                        <p:cTn id="1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21671" y="834534"/>
            <a:ext cx="8763000" cy="3416320"/>
          </a:xfrm>
          <a:prstGeom prst="rect">
            <a:avLst/>
          </a:prstGeom>
          <a:noFill/>
          <a:ln w="9525">
            <a:solidFill>
              <a:srgbClr val="0000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vi-VN" sz="2400"/>
              <a:t>1/ Trong phương trình  phản ứng:</a:t>
            </a:r>
          </a:p>
          <a:p>
            <a:r>
              <a:rPr lang="vi-VN" sz="2400" smtClean="0"/>
              <a:t>2</a:t>
            </a:r>
            <a:r>
              <a:rPr lang="pt-BR" sz="2400"/>
              <a:t>H</a:t>
            </a:r>
            <a:r>
              <a:rPr lang="pt-BR" sz="2400" baseline="-25000"/>
              <a:t>2</a:t>
            </a:r>
            <a:r>
              <a:rPr lang="vi-VN" sz="2400" smtClean="0"/>
              <a:t>   </a:t>
            </a:r>
            <a:r>
              <a:rPr lang="vi-VN" sz="2400"/>
              <a:t>+  </a:t>
            </a:r>
            <a:r>
              <a:rPr lang="en-US" sz="2400" smtClean="0"/>
              <a:t>     </a:t>
            </a:r>
            <a:r>
              <a:rPr lang="pt-BR" sz="2400" smtClean="0"/>
              <a:t>O</a:t>
            </a:r>
            <a:r>
              <a:rPr lang="pt-BR" sz="2400" baseline="-25000" smtClean="0"/>
              <a:t>2</a:t>
            </a:r>
            <a:r>
              <a:rPr lang="vi-VN" sz="2400" smtClean="0"/>
              <a:t>     </a:t>
            </a:r>
            <a:r>
              <a:rPr lang="en-US" sz="2400" smtClean="0"/>
              <a:t>                </a:t>
            </a:r>
            <a:r>
              <a:rPr lang="vi-VN" sz="2400" smtClean="0"/>
              <a:t>2</a:t>
            </a:r>
            <a:r>
              <a:rPr lang="pt-BR" sz="2400"/>
              <a:t>H</a:t>
            </a:r>
            <a:r>
              <a:rPr lang="pt-BR" sz="2400" baseline="-25000"/>
              <a:t>2</a:t>
            </a:r>
            <a:r>
              <a:rPr lang="vi-VN" sz="2400" smtClean="0"/>
              <a:t>O</a:t>
            </a:r>
            <a:endParaRPr lang="vi-VN" sz="2400"/>
          </a:p>
          <a:p>
            <a:r>
              <a:rPr lang="vi-VN" sz="2400"/>
              <a:t>Hãy cho biết </a:t>
            </a:r>
          </a:p>
          <a:p>
            <a:r>
              <a:rPr lang="vi-VN" sz="2400"/>
              <a:t>a/ Tên chất tham gia? Tên chất sản phẩm?</a:t>
            </a:r>
          </a:p>
          <a:p>
            <a:r>
              <a:rPr lang="vi-VN" sz="2400"/>
              <a:t>b/ Tỉ lệ số nguyên tử, số phân tử của các chất trong phản ứng trên? Ý nghĩa của tỉ lệ đó?</a:t>
            </a:r>
          </a:p>
          <a:p>
            <a:r>
              <a:rPr lang="vi-VN" sz="2400"/>
              <a:t>c/ Tỉ lệ số nguyên tử, số phân tử của 1 cặp chất (tùy chọn) trong phản ứng trên?</a:t>
            </a:r>
          </a:p>
          <a:p>
            <a:r>
              <a:rPr lang="vi-VN" sz="2400"/>
              <a:t>d/ Nhận xét tỉ lệ các chất và tỉ lệ số các chất?</a:t>
            </a:r>
          </a:p>
        </p:txBody>
      </p:sp>
      <p:grpSp>
        <p:nvGrpSpPr>
          <p:cNvPr id="7" name="Group 4"/>
          <p:cNvGrpSpPr>
            <a:grpSpLocks/>
          </p:cNvGrpSpPr>
          <p:nvPr/>
        </p:nvGrpSpPr>
        <p:grpSpPr bwMode="auto">
          <a:xfrm>
            <a:off x="2320634" y="120363"/>
            <a:ext cx="4565073" cy="522685"/>
            <a:chOff x="0" y="0"/>
            <a:chExt cx="9512334" cy="1473273"/>
          </a:xfrm>
        </p:grpSpPr>
        <p:grpSp>
          <p:nvGrpSpPr>
            <p:cNvPr id="8" name="Group 5"/>
            <p:cNvGrpSpPr>
              <a:grpSpLocks/>
            </p:cNvGrpSpPr>
            <p:nvPr/>
          </p:nvGrpSpPr>
          <p:grpSpPr bwMode="auto">
            <a:xfrm>
              <a:off x="0" y="0"/>
              <a:ext cx="9512334" cy="1473273"/>
              <a:chOff x="0" y="0"/>
              <a:chExt cx="21226740" cy="3287604"/>
            </a:xfrm>
          </p:grpSpPr>
          <p:sp>
            <p:nvSpPr>
              <p:cNvPr id="10"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9"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a:t>
              </a:r>
              <a:r>
                <a:rPr lang="en-US" sz="2000" b="1" spc="50">
                  <a:ln w="0"/>
                  <a:effectLst>
                    <a:innerShdw blurRad="63500" dist="50800" dir="13500000">
                      <a:srgbClr val="000000">
                        <a:alpha val="50000"/>
                      </a:srgbClr>
                    </a:innerShdw>
                  </a:effectLst>
                </a:rPr>
                <a:t>4</a:t>
              </a:r>
              <a:endParaRPr lang="vi-VN" altLang="en-US" sz="2000" b="1">
                <a:cs typeface="Times New Roman" panose="02020603050405020304" pitchFamily="18" charset="0"/>
              </a:endParaRPr>
            </a:p>
          </p:txBody>
        </p:sp>
      </p:grpSp>
      <p:pic>
        <p:nvPicPr>
          <p:cNvPr id="22" name="Picture 2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30673" y="1317569"/>
            <a:ext cx="522478" cy="276606"/>
          </a:xfrm>
          <a:prstGeom prst="rect">
            <a:avLst/>
          </a:prstGeom>
          <a:noFill/>
          <a:ln>
            <a:noFill/>
          </a:ln>
        </p:spPr>
      </p:pic>
    </p:spTree>
    <p:extLst>
      <p:ext uri="{BB962C8B-B14F-4D97-AF65-F5344CB8AC3E}">
        <p14:creationId xmlns:p14="http://schemas.microsoft.com/office/powerpoint/2010/main" val="216419200"/>
      </p:ext>
    </p:extLst>
  </p:cSld>
  <p:clrMapOvr>
    <a:masterClrMapping/>
  </p:clrMapOvr>
  <p:transition spd="slow">
    <p:push dir="u"/>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691" y="2030245"/>
            <a:ext cx="7229960" cy="3014736"/>
          </a:xfrm>
          <a:prstGeom prst="rect">
            <a:avLst/>
          </a:prstGeom>
        </p:spPr>
        <p:txBody>
          <a:bodyPr wrap="square">
            <a:spAutoFit/>
          </a:bodyPr>
          <a:lstStyle/>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1/ a/ Chất tham gia: </a:t>
            </a:r>
            <a:r>
              <a:rPr lang="vi-VN" sz="2000">
                <a:latin typeface="Times New Roman" panose="02020603050405020304" pitchFamily="18" charset="0"/>
                <a:ea typeface="Calibri" panose="020F0502020204030204" pitchFamily="34" charset="0"/>
                <a:cs typeface="Times New Roman" panose="02020603050405020304" pitchFamily="18" charset="0"/>
              </a:rPr>
              <a:t>H</a:t>
            </a:r>
            <a:r>
              <a:rPr lang="vi-VN" sz="2000" baseline="-25000">
                <a:latin typeface="Times New Roman" panose="02020603050405020304" pitchFamily="18" charset="0"/>
                <a:ea typeface="Calibri" panose="020F0502020204030204" pitchFamily="34" charset="0"/>
                <a:cs typeface="Times New Roman" panose="02020603050405020304" pitchFamily="18" charset="0"/>
              </a:rPr>
              <a:t>2</a:t>
            </a:r>
            <a:r>
              <a:rPr lang="vi-VN" sz="2000">
                <a:latin typeface="Times New Roman" panose="02020603050405020304" pitchFamily="18" charset="0"/>
                <a:ea typeface="Calibri" panose="020F0502020204030204" pitchFamily="34" charset="0"/>
                <a:cs typeface="Times New Roman" panose="02020603050405020304" pitchFamily="18" charset="0"/>
              </a:rPr>
              <a:t>, O</a:t>
            </a:r>
            <a:r>
              <a:rPr lang="vi-VN" sz="2000" baseline="-25000">
                <a:latin typeface="Times New Roman" panose="02020603050405020304" pitchFamily="18" charset="0"/>
                <a:ea typeface="Calibri" panose="020F0502020204030204" pitchFamily="34" charset="0"/>
                <a:cs typeface="Times New Roman" panose="02020603050405020304" pitchFamily="18" charset="0"/>
              </a:rPr>
              <a:t>2</a:t>
            </a:r>
            <a:r>
              <a:rPr lang="vi-VN" sz="2000">
                <a:latin typeface="Times New Roman" panose="02020603050405020304" pitchFamily="18" charset="0"/>
                <a:ea typeface="Calibri" panose="020F0502020204030204" pitchFamily="34" charset="0"/>
                <a:cs typeface="Times New Roman" panose="02020603050405020304" pitchFamily="18" charset="0"/>
              </a:rPr>
              <a:t>  </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Chất sản phẩm: H</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O</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b/ </a:t>
            </a:r>
            <a:r>
              <a:rPr lang="pt-BR" sz="2000">
                <a:latin typeface="Times New Roman" panose="02020603050405020304" pitchFamily="18" charset="0"/>
                <a:ea typeface="Calibri" panose="020F0502020204030204" pitchFamily="34" charset="0"/>
                <a:cs typeface="Times New Roman" panose="02020603050405020304" pitchFamily="18" charset="0"/>
              </a:rPr>
              <a:t>Tỉ lệ số phân tử H</a:t>
            </a:r>
            <a:r>
              <a:rPr lang="pt-BR" sz="2000" baseline="-25000">
                <a:latin typeface="Times New Roman" panose="02020603050405020304" pitchFamily="18" charset="0"/>
                <a:ea typeface="Calibri" panose="020F0502020204030204" pitchFamily="34" charset="0"/>
                <a:cs typeface="Times New Roman" panose="02020603050405020304" pitchFamily="18" charset="0"/>
              </a:rPr>
              <a:t>2</a:t>
            </a:r>
            <a:r>
              <a:rPr lang="pt-BR" sz="2000">
                <a:latin typeface="Times New Roman" panose="02020603050405020304" pitchFamily="18" charset="0"/>
                <a:ea typeface="Calibri" panose="020F0502020204030204" pitchFamily="34" charset="0"/>
                <a:cs typeface="Times New Roman" panose="02020603050405020304" pitchFamily="18" charset="0"/>
              </a:rPr>
              <a:t> : số phân tử O</a:t>
            </a:r>
            <a:r>
              <a:rPr lang="pt-BR" sz="2000" baseline="-25000">
                <a:latin typeface="Times New Roman" panose="02020603050405020304" pitchFamily="18" charset="0"/>
                <a:ea typeface="Calibri" panose="020F0502020204030204" pitchFamily="34" charset="0"/>
                <a:cs typeface="Times New Roman" panose="02020603050405020304" pitchFamily="18" charset="0"/>
              </a:rPr>
              <a:t>2</a:t>
            </a:r>
            <a:r>
              <a:rPr lang="pt-BR" sz="2000">
                <a:latin typeface="Times New Roman" panose="02020603050405020304" pitchFamily="18" charset="0"/>
                <a:ea typeface="Calibri" panose="020F0502020204030204" pitchFamily="34" charset="0"/>
                <a:cs typeface="Times New Roman" panose="02020603050405020304" pitchFamily="18" charset="0"/>
              </a:rPr>
              <a:t> : số phân tử H</a:t>
            </a:r>
            <a:r>
              <a:rPr lang="pt-BR" sz="2000" baseline="-25000">
                <a:latin typeface="Times New Roman" panose="02020603050405020304" pitchFamily="18" charset="0"/>
                <a:ea typeface="Calibri" panose="020F0502020204030204" pitchFamily="34" charset="0"/>
                <a:cs typeface="Times New Roman" panose="02020603050405020304" pitchFamily="18" charset="0"/>
              </a:rPr>
              <a:t>2</a:t>
            </a:r>
            <a:r>
              <a:rPr lang="pt-BR" sz="2000">
                <a:latin typeface="Times New Roman" panose="02020603050405020304" pitchFamily="18" charset="0"/>
                <a:ea typeface="Calibri" panose="020F0502020204030204" pitchFamily="34" charset="0"/>
                <a:cs typeface="Times New Roman" panose="02020603050405020304" pitchFamily="18" charset="0"/>
              </a:rPr>
              <a:t>O = 2:1:2</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c/ Cứ 2 phân tử H</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 tác dụng với 1 phân tử O</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Cứ 2 phân tử H</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 tham gia phản ứng tạo ra 2 phân tử H</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O</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Cứ 1 phân tử O</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 tham gia phản ứng tạo ra 2 phân tử H</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O</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d/ Tỉ lệ này bằng đúng tỉ lệ hệ số của mỗi chất trong phương trình hóa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 Box 16"/>
          <p:cNvSpPr txBox="1">
            <a:spLocks noChangeArrowheads="1"/>
          </p:cNvSpPr>
          <p:nvPr/>
        </p:nvSpPr>
        <p:spPr bwMode="auto">
          <a:xfrm>
            <a:off x="285104" y="340936"/>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smtClean="0"/>
              <a:t>PTHH:</a:t>
            </a:r>
            <a:endParaRPr lang="en-US" altLang="en-US" sz="2400" b="1"/>
          </a:p>
        </p:txBody>
      </p:sp>
      <p:grpSp>
        <p:nvGrpSpPr>
          <p:cNvPr id="9" name="Group 6"/>
          <p:cNvGrpSpPr>
            <a:grpSpLocks/>
          </p:cNvGrpSpPr>
          <p:nvPr/>
        </p:nvGrpSpPr>
        <p:grpSpPr bwMode="auto">
          <a:xfrm>
            <a:off x="383691" y="798136"/>
            <a:ext cx="6480175" cy="649287"/>
            <a:chOff x="748" y="3339"/>
            <a:chExt cx="4082" cy="409"/>
          </a:xfrm>
        </p:grpSpPr>
        <p:sp>
          <p:nvSpPr>
            <p:cNvPr id="10" name="Rectangle 7"/>
            <p:cNvSpPr>
              <a:spLocks noChangeArrowheads="1"/>
            </p:cNvSpPr>
            <p:nvPr/>
          </p:nvSpPr>
          <p:spPr bwMode="auto">
            <a:xfrm>
              <a:off x="748" y="3339"/>
              <a:ext cx="4082"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a:solidFill>
                    <a:schemeClr val="hlink"/>
                  </a:solidFill>
                </a:rPr>
                <a:t>   </a:t>
              </a:r>
              <a:r>
                <a:rPr lang="en-US" altLang="en-US">
                  <a:solidFill>
                    <a:srgbClr val="FF0066"/>
                  </a:solidFill>
                </a:rPr>
                <a:t>2</a:t>
              </a:r>
              <a:r>
                <a:rPr lang="en-US" altLang="en-US" smtClean="0">
                  <a:solidFill>
                    <a:schemeClr val="hlink"/>
                  </a:solidFill>
                </a:rPr>
                <a:t>H</a:t>
              </a:r>
              <a:r>
                <a:rPr lang="en-US" altLang="en-US" baseline="-25000" smtClean="0">
                  <a:solidFill>
                    <a:schemeClr val="hlink"/>
                  </a:solidFill>
                </a:rPr>
                <a:t>2  </a:t>
              </a:r>
              <a:r>
                <a:rPr lang="en-US" altLang="en-US">
                  <a:solidFill>
                    <a:schemeClr val="hlink"/>
                  </a:solidFill>
                </a:rPr>
                <a:t>+ </a:t>
              </a:r>
              <a:r>
                <a:rPr lang="en-US" altLang="en-US" smtClean="0">
                  <a:solidFill>
                    <a:schemeClr val="hlink"/>
                  </a:solidFill>
                </a:rPr>
                <a:t>O</a:t>
              </a:r>
              <a:r>
                <a:rPr lang="en-US" altLang="en-US" baseline="-25000" smtClean="0">
                  <a:solidFill>
                    <a:schemeClr val="hlink"/>
                  </a:solidFill>
                </a:rPr>
                <a:t>2                 </a:t>
              </a:r>
              <a:r>
                <a:rPr lang="en-US" altLang="en-US" smtClean="0">
                  <a:solidFill>
                    <a:schemeClr val="hlink"/>
                  </a:solidFill>
                </a:rPr>
                <a:t>  </a:t>
              </a:r>
              <a:r>
                <a:rPr lang="en-US" altLang="en-US" smtClean="0">
                  <a:solidFill>
                    <a:srgbClr val="FF0066"/>
                  </a:solidFill>
                </a:rPr>
                <a:t>2</a:t>
              </a:r>
              <a:r>
                <a:rPr lang="en-US" altLang="en-US">
                  <a:solidFill>
                    <a:schemeClr val="hlink"/>
                  </a:solidFill>
                </a:rPr>
                <a:t>H</a:t>
              </a:r>
              <a:r>
                <a:rPr lang="en-US" altLang="en-US" baseline="-25000" smtClean="0">
                  <a:solidFill>
                    <a:schemeClr val="hlink"/>
                  </a:solidFill>
                </a:rPr>
                <a:t>2</a:t>
              </a:r>
              <a:r>
                <a:rPr lang="en-US" altLang="en-US" smtClean="0">
                  <a:solidFill>
                    <a:schemeClr val="hlink"/>
                  </a:solidFill>
                </a:rPr>
                <a:t>O</a:t>
              </a:r>
              <a:endParaRPr lang="en-US" altLang="en-US">
                <a:solidFill>
                  <a:schemeClr val="hlink"/>
                </a:solidFill>
              </a:endParaRPr>
            </a:p>
          </p:txBody>
        </p:sp>
        <p:grpSp>
          <p:nvGrpSpPr>
            <p:cNvPr id="11" name="Group 8"/>
            <p:cNvGrpSpPr>
              <a:grpSpLocks/>
            </p:cNvGrpSpPr>
            <p:nvPr/>
          </p:nvGrpSpPr>
          <p:grpSpPr bwMode="auto">
            <a:xfrm>
              <a:off x="2263" y="3400"/>
              <a:ext cx="570" cy="231"/>
              <a:chOff x="2354" y="3144"/>
              <a:chExt cx="570" cy="231"/>
            </a:xfrm>
          </p:grpSpPr>
          <p:sp>
            <p:nvSpPr>
              <p:cNvPr id="12" name="Text Box 9"/>
              <p:cNvSpPr txBox="1">
                <a:spLocks noChangeArrowheads="1"/>
              </p:cNvSpPr>
              <p:nvPr/>
            </p:nvSpPr>
            <p:spPr bwMode="auto">
              <a:xfrm>
                <a:off x="2476" y="3144"/>
                <a:ext cx="4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a:t>
                </a:r>
                <a:r>
                  <a:rPr lang="en-US" altLang="en-US" baseline="30000"/>
                  <a:t>0</a:t>
                </a:r>
              </a:p>
            </p:txBody>
          </p:sp>
          <p:sp>
            <p:nvSpPr>
              <p:cNvPr id="13" name="Line 10"/>
              <p:cNvSpPr>
                <a:spLocks noChangeShapeType="1"/>
              </p:cNvSpPr>
              <p:nvPr/>
            </p:nvSpPr>
            <p:spPr bwMode="auto">
              <a:xfrm>
                <a:off x="2354" y="3339"/>
                <a:ext cx="46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14" name="Text Box 16"/>
          <p:cNvSpPr txBox="1">
            <a:spLocks noChangeArrowheads="1"/>
          </p:cNvSpPr>
          <p:nvPr/>
        </p:nvSpPr>
        <p:spPr bwMode="auto">
          <a:xfrm>
            <a:off x="0" y="1380958"/>
            <a:ext cx="57498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smtClean="0"/>
              <a:t>Tỉ lệ:  2           1                      2</a:t>
            </a:r>
            <a:endParaRPr lang="en-US" altLang="en-US" sz="2400" b="1"/>
          </a:p>
        </p:txBody>
      </p:sp>
    </p:spTree>
    <p:extLst>
      <p:ext uri="{BB962C8B-B14F-4D97-AF65-F5344CB8AC3E}">
        <p14:creationId xmlns:p14="http://schemas.microsoft.com/office/powerpoint/2010/main" val="2143820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435359" y="53016"/>
            <a:ext cx="8736407" cy="569125"/>
            <a:chOff x="-1333284" y="-545363"/>
            <a:chExt cx="11842696" cy="1517665"/>
          </a:xfrm>
        </p:grpSpPr>
        <p:grpSp>
          <p:nvGrpSpPr>
            <p:cNvPr id="39" name="Group 38"/>
            <p:cNvGrpSpPr/>
            <p:nvPr/>
          </p:nvGrpSpPr>
          <p:grpSpPr>
            <a:xfrm>
              <a:off x="-1333284" y="-545363"/>
              <a:ext cx="11842696" cy="1517665"/>
              <a:chOff x="-2975218" y="-1216975"/>
              <a:chExt cx="26426935" cy="3386665"/>
            </a:xfrm>
          </p:grpSpPr>
          <p:sp>
            <p:nvSpPr>
              <p:cNvPr id="41"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40" name="TextBox 17"/>
            <p:cNvSpPr txBox="1"/>
            <p:nvPr/>
          </p:nvSpPr>
          <p:spPr>
            <a:xfrm>
              <a:off x="-1019570" y="-258238"/>
              <a:ext cx="10744698" cy="1162711"/>
            </a:xfrm>
            <a:prstGeom prst="rect">
              <a:avLst/>
            </a:prstGeom>
          </p:spPr>
          <p:txBody>
            <a:bodyPr wrap="square" lIns="0" tIns="0" rIns="0" bIns="0" rtlCol="0" anchor="t">
              <a:spAutoFit/>
            </a:bodyPr>
            <a:lstStyle/>
            <a:p>
              <a:pPr algn="ctr">
                <a:lnSpc>
                  <a:spcPts val="3360"/>
                </a:lnSpc>
                <a:spcBef>
                  <a:spcPct val="0"/>
                </a:spcBef>
              </a:pPr>
              <a:r>
                <a:rPr lang="vi-VN" sz="2400" spc="-24">
                  <a:solidFill>
                    <a:srgbClr val="FFFFFF"/>
                  </a:solidFill>
                  <a:latin typeface="Comic Sans MS" panose="030F0702030302020204" pitchFamily="66" charset="0"/>
                </a:rPr>
                <a:t>BÀI 3: </a:t>
              </a:r>
              <a:r>
                <a:rPr lang="en-US" sz="2400" spc="-24" smtClean="0">
                  <a:solidFill>
                    <a:srgbClr val="FFFFFF"/>
                  </a:solidFill>
                  <a:latin typeface="Comic Sans MS" panose="030F0702030302020204" pitchFamily="66" charset="0"/>
                </a:rPr>
                <a:t>PHƯƠNG TRÌNH HÓA HỌC (T3)</a:t>
              </a:r>
              <a:endParaRPr lang="vi-VN" sz="2400" spc="-24">
                <a:solidFill>
                  <a:srgbClr val="FFFFFF"/>
                </a:solidFill>
                <a:latin typeface="Comic Sans MS" panose="030F0702030302020204" pitchFamily="66" charset="0"/>
              </a:endParaRPr>
            </a:p>
          </p:txBody>
        </p:sp>
      </p:grpSp>
      <p:sp>
        <p:nvSpPr>
          <p:cNvPr id="37" name="Text Box 10"/>
          <p:cNvSpPr txBox="1">
            <a:spLocks noChangeArrowheads="1"/>
          </p:cNvSpPr>
          <p:nvPr/>
        </p:nvSpPr>
        <p:spPr bwMode="auto">
          <a:xfrm>
            <a:off x="212324" y="861477"/>
            <a:ext cx="52353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smtClean="0">
                <a:cs typeface="Times New Roman" panose="02020603050405020304" pitchFamily="18" charset="0"/>
              </a:rPr>
              <a:t>IV. Ý NGHĨA PHƯƠNG TRÌNH HÓA HỌC</a:t>
            </a:r>
            <a:endParaRPr lang="en-US" altLang="en-US" sz="1800" b="1">
              <a:cs typeface="Times New Roman" panose="02020603050405020304" pitchFamily="18" charset="0"/>
            </a:endParaRPr>
          </a:p>
        </p:txBody>
      </p:sp>
      <p:sp>
        <p:nvSpPr>
          <p:cNvPr id="28" name="Rectangle 15"/>
          <p:cNvSpPr>
            <a:spLocks noChangeArrowheads="1"/>
          </p:cNvSpPr>
          <p:nvPr/>
        </p:nvSpPr>
        <p:spPr bwMode="auto">
          <a:xfrm>
            <a:off x="0" y="1470145"/>
            <a:ext cx="8713788" cy="2210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400" b="1">
                <a:solidFill>
                  <a:schemeClr val="hlink"/>
                </a:solidFill>
              </a:rPr>
              <a:t>   * </a:t>
            </a:r>
            <a:r>
              <a:rPr lang="en-US" altLang="en-US" sz="2400" b="1">
                <a:solidFill>
                  <a:schemeClr val="tx2"/>
                </a:solidFill>
              </a:rPr>
              <a:t>PTHH cho biết:</a:t>
            </a:r>
            <a:r>
              <a:rPr lang="en-US" altLang="en-US" sz="2400" b="1">
                <a:solidFill>
                  <a:schemeClr val="hlink"/>
                </a:solidFill>
              </a:rPr>
              <a:t> </a:t>
            </a:r>
            <a:endParaRPr lang="en-US" altLang="en-US" sz="2400" b="1" smtClean="0">
              <a:solidFill>
                <a:schemeClr val="hlink"/>
              </a:solidFill>
            </a:endParaRPr>
          </a:p>
          <a:p>
            <a:pPr>
              <a:buFontTx/>
              <a:buNone/>
            </a:pPr>
            <a:r>
              <a:rPr lang="en-US" altLang="en-US" sz="2400" b="1" smtClean="0">
                <a:solidFill>
                  <a:schemeClr val="hlink"/>
                </a:solidFill>
              </a:rPr>
              <a:t>- Tỉ </a:t>
            </a:r>
            <a:r>
              <a:rPr lang="en-US" altLang="en-US" sz="2400" b="1">
                <a:solidFill>
                  <a:schemeClr val="hlink"/>
                </a:solidFill>
              </a:rPr>
              <a:t>lệ về </a:t>
            </a:r>
            <a:r>
              <a:rPr lang="en-US" altLang="en-US" sz="2400" b="1">
                <a:solidFill>
                  <a:srgbClr val="FF0066"/>
                </a:solidFill>
              </a:rPr>
              <a:t>số nguyên tử</a:t>
            </a:r>
            <a:r>
              <a:rPr lang="en-US" altLang="en-US" sz="2400" b="1">
                <a:solidFill>
                  <a:schemeClr val="hlink"/>
                </a:solidFill>
              </a:rPr>
              <a:t>, </a:t>
            </a:r>
            <a:r>
              <a:rPr lang="en-US" altLang="en-US" sz="2400" b="1">
                <a:solidFill>
                  <a:srgbClr val="FF0066"/>
                </a:solidFill>
              </a:rPr>
              <a:t>số phân tử</a:t>
            </a:r>
            <a:r>
              <a:rPr lang="en-US" altLang="en-US" sz="2400" b="1">
                <a:solidFill>
                  <a:schemeClr val="hlink"/>
                </a:solidFill>
              </a:rPr>
              <a:t> giữa </a:t>
            </a:r>
            <a:r>
              <a:rPr lang="en-US" altLang="en-US" sz="2400" b="1">
                <a:solidFill>
                  <a:srgbClr val="FF0066"/>
                </a:solidFill>
              </a:rPr>
              <a:t>các chất trong phản ứng</a:t>
            </a:r>
            <a:r>
              <a:rPr lang="en-US" altLang="en-US" sz="2400" b="1">
                <a:solidFill>
                  <a:schemeClr val="hlink"/>
                </a:solidFill>
              </a:rPr>
              <a:t>. </a:t>
            </a:r>
            <a:endParaRPr lang="en-US" altLang="en-US" sz="2400" b="1" smtClean="0">
              <a:solidFill>
                <a:schemeClr val="hlink"/>
              </a:solidFill>
            </a:endParaRPr>
          </a:p>
          <a:p>
            <a:pPr>
              <a:buFontTx/>
              <a:buNone/>
            </a:pPr>
            <a:r>
              <a:rPr lang="en-US" altLang="en-US" sz="2400" b="1" smtClean="0">
                <a:solidFill>
                  <a:schemeClr val="hlink"/>
                </a:solidFill>
              </a:rPr>
              <a:t>- Tỉ </a:t>
            </a:r>
            <a:r>
              <a:rPr lang="en-US" altLang="en-US" sz="2400" b="1">
                <a:solidFill>
                  <a:schemeClr val="hlink"/>
                </a:solidFill>
              </a:rPr>
              <a:t>lệ này đúng </a:t>
            </a:r>
            <a:r>
              <a:rPr lang="en-US" altLang="en-US" sz="2400" b="1">
                <a:solidFill>
                  <a:srgbClr val="FF0066"/>
                </a:solidFill>
              </a:rPr>
              <a:t>bằng tỉ lệ hệ số</a:t>
            </a:r>
            <a:r>
              <a:rPr lang="en-US" altLang="en-US" sz="2400" b="1">
                <a:solidFill>
                  <a:schemeClr val="hlink"/>
                </a:solidFill>
              </a:rPr>
              <a:t> của </a:t>
            </a:r>
            <a:r>
              <a:rPr lang="en-US" altLang="en-US" sz="2400" b="1">
                <a:solidFill>
                  <a:srgbClr val="FF0066"/>
                </a:solidFill>
              </a:rPr>
              <a:t>mỗi chất</a:t>
            </a:r>
            <a:r>
              <a:rPr lang="en-US" altLang="en-US" sz="2400" b="1">
                <a:solidFill>
                  <a:schemeClr val="hlink"/>
                </a:solidFill>
              </a:rPr>
              <a:t> trong phương trình.</a:t>
            </a:r>
            <a:endParaRPr lang="en-US" altLang="en-US" sz="2400" baseline="-25000">
              <a:solidFill>
                <a:schemeClr val="hlink"/>
              </a:solidFill>
            </a:endParaRPr>
          </a:p>
        </p:txBody>
      </p:sp>
    </p:spTree>
    <p:extLst>
      <p:ext uri="{BB962C8B-B14F-4D97-AF65-F5344CB8AC3E}">
        <p14:creationId xmlns:p14="http://schemas.microsoft.com/office/powerpoint/2010/main" val="6944225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4"/>
          <p:cNvSpPr txBox="1">
            <a:spLocks noChangeArrowheads="1"/>
          </p:cNvSpPr>
          <p:nvPr/>
        </p:nvSpPr>
        <p:spPr bwMode="auto">
          <a:xfrm>
            <a:off x="221671" y="834534"/>
            <a:ext cx="8763000" cy="1938992"/>
          </a:xfrm>
          <a:prstGeom prst="rect">
            <a:avLst/>
          </a:prstGeom>
          <a:noFill/>
          <a:ln w="9525">
            <a:solidFill>
              <a:srgbClr val="000000"/>
            </a:solidFill>
            <a:prstDash val="lgDashDot"/>
            <a:miter lim="800000"/>
            <a:headEnd/>
            <a:tailEnd/>
          </a:ln>
          <a:extLst>
            <a:ext uri="{909E8E84-426E-40DD-AFC4-6F175D3DCCD1}">
              <a14:hiddenFill xmlns:a14="http://schemas.microsoft.com/office/drawing/2010/main">
                <a:solidFill>
                  <a:srgbClr val="FFFFFF"/>
                </a:solidFill>
              </a14:hiddenFill>
            </a:ext>
          </a:extLst>
        </p:spPr>
        <p:txBody>
          <a:bodyPr lIns="91440" tIns="45720" rIns="91440" bIns="45720">
            <a:spAutoFit/>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400"/>
              <a:t>Xét phương trình hoá học của phản ứng sau: </a:t>
            </a:r>
            <a:endParaRPr lang="en-US" sz="2400" smtClean="0"/>
          </a:p>
          <a:p>
            <a:r>
              <a:rPr lang="en-US" sz="2400" smtClean="0"/>
              <a:t>4Al </a:t>
            </a:r>
            <a:r>
              <a:rPr lang="en-US" sz="2400"/>
              <a:t>+ 3O</a:t>
            </a:r>
            <a:r>
              <a:rPr lang="en-US" sz="2400" baseline="-25000"/>
              <a:t>2</a:t>
            </a:r>
            <a:r>
              <a:rPr lang="en-US" sz="2400"/>
              <a:t> → 2Al</a:t>
            </a:r>
            <a:r>
              <a:rPr lang="en-US" sz="2400" baseline="-25000"/>
              <a:t>2</a:t>
            </a:r>
            <a:r>
              <a:rPr lang="en-US" sz="2400"/>
              <a:t>O</a:t>
            </a:r>
            <a:r>
              <a:rPr lang="en-US" sz="2400" baseline="-25000"/>
              <a:t>3</a:t>
            </a:r>
            <a:endParaRPr lang="en-US" sz="2400"/>
          </a:p>
          <a:p>
            <a:r>
              <a:rPr lang="en-US" sz="2400"/>
              <a:t>a) Cho biết số nguyên tử, số phân tử của các chất tham gia phản ứng và các chất sản phẩm.</a:t>
            </a:r>
          </a:p>
          <a:p>
            <a:r>
              <a:rPr lang="vi-VN" sz="2400"/>
              <a:t>b) Cho biết tỉ lệ hệ số của các chất trong phương trình hoá học.</a:t>
            </a:r>
          </a:p>
        </p:txBody>
      </p:sp>
      <p:grpSp>
        <p:nvGrpSpPr>
          <p:cNvPr id="7" name="Group 4"/>
          <p:cNvGrpSpPr>
            <a:grpSpLocks/>
          </p:cNvGrpSpPr>
          <p:nvPr/>
        </p:nvGrpSpPr>
        <p:grpSpPr bwMode="auto">
          <a:xfrm>
            <a:off x="2320634" y="120363"/>
            <a:ext cx="4565073" cy="522685"/>
            <a:chOff x="0" y="0"/>
            <a:chExt cx="9512334" cy="1473273"/>
          </a:xfrm>
        </p:grpSpPr>
        <p:grpSp>
          <p:nvGrpSpPr>
            <p:cNvPr id="8" name="Group 5"/>
            <p:cNvGrpSpPr>
              <a:grpSpLocks/>
            </p:cNvGrpSpPr>
            <p:nvPr/>
          </p:nvGrpSpPr>
          <p:grpSpPr bwMode="auto">
            <a:xfrm>
              <a:off x="0" y="0"/>
              <a:ext cx="9512334" cy="1473273"/>
              <a:chOff x="0" y="0"/>
              <a:chExt cx="21226740" cy="3287604"/>
            </a:xfrm>
          </p:grpSpPr>
          <p:sp>
            <p:nvSpPr>
              <p:cNvPr id="10"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9"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a:t>
              </a:r>
              <a:r>
                <a:rPr lang="en-US" sz="2000" b="1" spc="50">
                  <a:ln w="0"/>
                  <a:effectLst>
                    <a:innerShdw blurRad="63500" dist="50800" dir="13500000">
                      <a:srgbClr val="000000">
                        <a:alpha val="50000"/>
                      </a:srgbClr>
                    </a:innerShdw>
                  </a:effectLst>
                </a:rPr>
                <a:t>4</a:t>
              </a:r>
              <a:endParaRPr lang="vi-VN" altLang="en-US" sz="2000" b="1">
                <a:cs typeface="Times New Roman" panose="02020603050405020304" pitchFamily="18" charset="0"/>
              </a:endParaRPr>
            </a:p>
          </p:txBody>
        </p:sp>
      </p:grpSp>
    </p:spTree>
    <p:extLst>
      <p:ext uri="{BB962C8B-B14F-4D97-AF65-F5344CB8AC3E}">
        <p14:creationId xmlns:p14="http://schemas.microsoft.com/office/powerpoint/2010/main" val="1046722910"/>
      </p:ext>
    </p:extLst>
  </p:cSld>
  <p:clrMapOvr>
    <a:masterClrMapping/>
  </p:clrMapOvr>
  <p:transition spd="slow">
    <p:push dir="u"/>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3690" y="2030245"/>
            <a:ext cx="8062885" cy="2492990"/>
          </a:xfrm>
          <a:prstGeom prst="rect">
            <a:avLst/>
          </a:prstGeom>
        </p:spPr>
        <p:txBody>
          <a:bodyPr wrap="square">
            <a:spAutoFit/>
          </a:bodyPr>
          <a:lstStyle/>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1/ a/ Chất tham gia: </a:t>
            </a:r>
            <a:r>
              <a:rPr lang="en-US" sz="2000" smtClean="0">
                <a:latin typeface="Times New Roman" panose="02020603050405020304" pitchFamily="18" charset="0"/>
                <a:ea typeface="Calibri" panose="020F0502020204030204" pitchFamily="34" charset="0"/>
                <a:cs typeface="Times New Roman" panose="02020603050405020304" pitchFamily="18" charset="0"/>
              </a:rPr>
              <a:t>Al</a:t>
            </a:r>
            <a:r>
              <a:rPr lang="vi-VN" sz="2000" smtClean="0">
                <a:latin typeface="Times New Roman" panose="02020603050405020304" pitchFamily="18" charset="0"/>
                <a:ea typeface="Calibri" panose="020F0502020204030204" pitchFamily="34" charset="0"/>
                <a:cs typeface="Times New Roman" panose="02020603050405020304" pitchFamily="18" charset="0"/>
              </a:rPr>
              <a:t>, </a:t>
            </a:r>
            <a:r>
              <a:rPr lang="vi-VN" sz="2000">
                <a:latin typeface="Times New Roman" panose="02020603050405020304" pitchFamily="18" charset="0"/>
                <a:ea typeface="Calibri" panose="020F0502020204030204" pitchFamily="34" charset="0"/>
                <a:cs typeface="Times New Roman" panose="02020603050405020304" pitchFamily="18" charset="0"/>
              </a:rPr>
              <a:t>O</a:t>
            </a:r>
            <a:r>
              <a:rPr lang="vi-VN" sz="2000" baseline="-25000">
                <a:latin typeface="Times New Roman" panose="02020603050405020304" pitchFamily="18" charset="0"/>
                <a:ea typeface="Calibri" panose="020F0502020204030204" pitchFamily="34" charset="0"/>
                <a:cs typeface="Times New Roman" panose="02020603050405020304" pitchFamily="18" charset="0"/>
              </a:rPr>
              <a:t>2</a:t>
            </a:r>
            <a:r>
              <a:rPr lang="vi-VN" sz="2000">
                <a:latin typeface="Times New Roman" panose="02020603050405020304" pitchFamily="18" charset="0"/>
                <a:ea typeface="Calibri" panose="020F0502020204030204" pitchFamily="34" charset="0"/>
                <a:cs typeface="Times New Roman" panose="02020603050405020304" pitchFamily="18" charset="0"/>
              </a:rPr>
              <a:t>  </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buFontTx/>
              <a:buNone/>
            </a:pPr>
            <a:r>
              <a:rPr lang="nl-NL" sz="2000">
                <a:latin typeface="Times New Roman" panose="02020603050405020304" pitchFamily="18" charset="0"/>
                <a:ea typeface="Calibri" panose="020F0502020204030204" pitchFamily="34" charset="0"/>
                <a:cs typeface="Times New Roman" panose="02020603050405020304" pitchFamily="18" charset="0"/>
              </a:rPr>
              <a:t>Chất sản phẩm: </a:t>
            </a:r>
            <a:r>
              <a:rPr lang="en-US" altLang="en-US" sz="2000" smtClean="0">
                <a:solidFill>
                  <a:schemeClr val="accent2"/>
                </a:solidFill>
              </a:rPr>
              <a:t>Al</a:t>
            </a:r>
            <a:r>
              <a:rPr lang="en-US" altLang="en-US" sz="2000" baseline="-25000" smtClean="0">
                <a:solidFill>
                  <a:schemeClr val="accent2"/>
                </a:solidFill>
              </a:rPr>
              <a:t>2</a:t>
            </a:r>
            <a:r>
              <a:rPr lang="en-US" altLang="en-US" sz="2000" smtClean="0">
                <a:solidFill>
                  <a:schemeClr val="accent2"/>
                </a:solidFill>
              </a:rPr>
              <a:t>O</a:t>
            </a:r>
            <a:r>
              <a:rPr lang="en-US" altLang="en-US" sz="2000" baseline="-25000" smtClean="0">
                <a:solidFill>
                  <a:schemeClr val="accent2"/>
                </a:solidFill>
              </a:rPr>
              <a:t>3</a:t>
            </a:r>
            <a:endParaRPr lang="en-US" altLang="en-US" sz="2000">
              <a:solidFill>
                <a:schemeClr val="accent2"/>
              </a:solidFill>
            </a:endParaRPr>
          </a:p>
          <a:p>
            <a:pPr algn="just">
              <a:lnSpc>
                <a:spcPct val="120000"/>
              </a:lnSpc>
            </a:pPr>
            <a:r>
              <a:rPr lang="nl-NL" sz="2000" smtClean="0">
                <a:latin typeface="Times New Roman" panose="02020603050405020304" pitchFamily="18" charset="0"/>
                <a:ea typeface="Calibri" panose="020F0502020204030204" pitchFamily="34" charset="0"/>
                <a:cs typeface="Times New Roman" panose="02020603050405020304" pitchFamily="18" charset="0"/>
              </a:rPr>
              <a:t>b</a:t>
            </a:r>
            <a:r>
              <a:rPr lang="nl-NL" sz="2000">
                <a:latin typeface="Times New Roman" panose="02020603050405020304" pitchFamily="18" charset="0"/>
                <a:ea typeface="Calibri" panose="020F0502020204030204" pitchFamily="34" charset="0"/>
                <a:cs typeface="Times New Roman" panose="02020603050405020304" pitchFamily="18" charset="0"/>
              </a:rPr>
              <a:t>/ </a:t>
            </a:r>
            <a:r>
              <a:rPr lang="pt-BR" sz="2000">
                <a:latin typeface="Times New Roman" panose="02020603050405020304" pitchFamily="18" charset="0"/>
                <a:ea typeface="Calibri" panose="020F0502020204030204" pitchFamily="34" charset="0"/>
                <a:cs typeface="Times New Roman" panose="02020603050405020304" pitchFamily="18" charset="0"/>
              </a:rPr>
              <a:t>Tỉ lệ số phân tử </a:t>
            </a:r>
            <a:r>
              <a:rPr lang="pt-BR" sz="2000" smtClean="0">
                <a:latin typeface="Times New Roman" panose="02020603050405020304" pitchFamily="18" charset="0"/>
                <a:ea typeface="Calibri" panose="020F0502020204030204" pitchFamily="34" charset="0"/>
                <a:cs typeface="Times New Roman" panose="02020603050405020304" pitchFamily="18" charset="0"/>
              </a:rPr>
              <a:t>Al </a:t>
            </a:r>
            <a:r>
              <a:rPr lang="pt-BR" sz="2000">
                <a:latin typeface="Times New Roman" panose="02020603050405020304" pitchFamily="18" charset="0"/>
                <a:ea typeface="Calibri" panose="020F0502020204030204" pitchFamily="34" charset="0"/>
                <a:cs typeface="Times New Roman" panose="02020603050405020304" pitchFamily="18" charset="0"/>
              </a:rPr>
              <a:t>: số phân tử O</a:t>
            </a:r>
            <a:r>
              <a:rPr lang="pt-BR" sz="2000" baseline="-25000">
                <a:latin typeface="Times New Roman" panose="02020603050405020304" pitchFamily="18" charset="0"/>
                <a:ea typeface="Calibri" panose="020F0502020204030204" pitchFamily="34" charset="0"/>
                <a:cs typeface="Times New Roman" panose="02020603050405020304" pitchFamily="18" charset="0"/>
              </a:rPr>
              <a:t>2</a:t>
            </a:r>
            <a:r>
              <a:rPr lang="pt-BR" sz="2000">
                <a:latin typeface="Times New Roman" panose="02020603050405020304" pitchFamily="18" charset="0"/>
                <a:ea typeface="Calibri" panose="020F0502020204030204" pitchFamily="34" charset="0"/>
                <a:cs typeface="Times New Roman" panose="02020603050405020304" pitchFamily="18" charset="0"/>
              </a:rPr>
              <a:t> : số phân tử </a:t>
            </a:r>
            <a:r>
              <a:rPr lang="en-US" altLang="en-US" sz="2000" smtClean="0">
                <a:solidFill>
                  <a:schemeClr val="accent2"/>
                </a:solidFill>
              </a:rPr>
              <a:t>Al</a:t>
            </a:r>
            <a:r>
              <a:rPr lang="en-US" altLang="en-US" sz="2000" baseline="-25000" smtClean="0">
                <a:solidFill>
                  <a:schemeClr val="accent2"/>
                </a:solidFill>
              </a:rPr>
              <a:t>2</a:t>
            </a:r>
            <a:r>
              <a:rPr lang="en-US" altLang="en-US" sz="2000" smtClean="0">
                <a:solidFill>
                  <a:schemeClr val="accent2"/>
                </a:solidFill>
              </a:rPr>
              <a:t>O</a:t>
            </a:r>
            <a:r>
              <a:rPr lang="en-US" altLang="en-US" sz="2000" baseline="-25000" smtClean="0">
                <a:solidFill>
                  <a:schemeClr val="accent2"/>
                </a:solidFill>
              </a:rPr>
              <a:t>3</a:t>
            </a:r>
            <a:r>
              <a:rPr lang="en-US" altLang="en-US" sz="2000" smtClean="0">
                <a:solidFill>
                  <a:schemeClr val="accent2"/>
                </a:solidFill>
              </a:rPr>
              <a:t>  </a:t>
            </a:r>
            <a:r>
              <a:rPr lang="pt-BR" sz="2000" smtClean="0">
                <a:latin typeface="Times New Roman" panose="02020603050405020304" pitchFamily="18" charset="0"/>
                <a:ea typeface="Calibri" panose="020F0502020204030204" pitchFamily="34" charset="0"/>
                <a:cs typeface="Times New Roman" panose="02020603050405020304" pitchFamily="18" charset="0"/>
              </a:rPr>
              <a:t>= 4:3:2</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2000">
                <a:latin typeface="Times New Roman" panose="02020603050405020304" pitchFamily="18" charset="0"/>
                <a:ea typeface="Calibri" panose="020F0502020204030204" pitchFamily="34" charset="0"/>
                <a:cs typeface="Times New Roman" panose="02020603050405020304" pitchFamily="18" charset="0"/>
              </a:rPr>
              <a:t>c/ Cứ </a:t>
            </a:r>
            <a:r>
              <a:rPr lang="nl-NL" sz="2000" smtClean="0">
                <a:latin typeface="Times New Roman" panose="02020603050405020304" pitchFamily="18" charset="0"/>
                <a:ea typeface="Calibri" panose="020F0502020204030204" pitchFamily="34" charset="0"/>
                <a:cs typeface="Times New Roman" panose="02020603050405020304" pitchFamily="18" charset="0"/>
              </a:rPr>
              <a:t>4 </a:t>
            </a:r>
            <a:r>
              <a:rPr lang="nl-NL" sz="2000">
                <a:latin typeface="Times New Roman" panose="02020603050405020304" pitchFamily="18" charset="0"/>
                <a:ea typeface="Calibri" panose="020F0502020204030204" pitchFamily="34" charset="0"/>
                <a:cs typeface="Times New Roman" panose="02020603050405020304" pitchFamily="18" charset="0"/>
              </a:rPr>
              <a:t>phân tử </a:t>
            </a:r>
            <a:r>
              <a:rPr lang="nl-NL" sz="2000" smtClean="0">
                <a:latin typeface="Times New Roman" panose="02020603050405020304" pitchFamily="18" charset="0"/>
                <a:ea typeface="Calibri" panose="020F0502020204030204" pitchFamily="34" charset="0"/>
                <a:cs typeface="Times New Roman" panose="02020603050405020304" pitchFamily="18" charset="0"/>
              </a:rPr>
              <a:t>Al </a:t>
            </a:r>
            <a:r>
              <a:rPr lang="nl-NL" sz="2000">
                <a:latin typeface="Times New Roman" panose="02020603050405020304" pitchFamily="18" charset="0"/>
                <a:ea typeface="Calibri" panose="020F0502020204030204" pitchFamily="34" charset="0"/>
                <a:cs typeface="Times New Roman" panose="02020603050405020304" pitchFamily="18" charset="0"/>
              </a:rPr>
              <a:t>tác dụng với </a:t>
            </a:r>
            <a:r>
              <a:rPr lang="nl-NL" sz="2000" smtClean="0">
                <a:latin typeface="Times New Roman" panose="02020603050405020304" pitchFamily="18" charset="0"/>
                <a:ea typeface="Calibri" panose="020F0502020204030204" pitchFamily="34" charset="0"/>
                <a:cs typeface="Times New Roman" panose="02020603050405020304" pitchFamily="18" charset="0"/>
              </a:rPr>
              <a:t>3 </a:t>
            </a:r>
            <a:r>
              <a:rPr lang="nl-NL" sz="2000">
                <a:latin typeface="Times New Roman" panose="02020603050405020304" pitchFamily="18" charset="0"/>
                <a:ea typeface="Calibri" panose="020F0502020204030204" pitchFamily="34" charset="0"/>
                <a:cs typeface="Times New Roman" panose="02020603050405020304" pitchFamily="18" charset="0"/>
              </a:rPr>
              <a:t>phân tử O</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a:t>
            </a:r>
            <a:endParaRPr lang="en-US" sz="2000">
              <a:latin typeface="Times New Roman" panose="02020603050405020304" pitchFamily="18" charset="0"/>
              <a:ea typeface="Calibri" panose="020F0502020204030204" pitchFamily="34" charset="0"/>
              <a:cs typeface="Times New Roman" panose="02020603050405020304" pitchFamily="18" charset="0"/>
            </a:endParaRPr>
          </a:p>
          <a:p>
            <a:pPr>
              <a:buFontTx/>
              <a:buNone/>
            </a:pPr>
            <a:r>
              <a:rPr lang="nl-NL" sz="2000">
                <a:latin typeface="Times New Roman" panose="02020603050405020304" pitchFamily="18" charset="0"/>
                <a:ea typeface="Calibri" panose="020F0502020204030204" pitchFamily="34" charset="0"/>
                <a:cs typeface="Times New Roman" panose="02020603050405020304" pitchFamily="18" charset="0"/>
              </a:rPr>
              <a:t>Cứ </a:t>
            </a:r>
            <a:r>
              <a:rPr lang="nl-NL" sz="2000" smtClean="0">
                <a:latin typeface="Times New Roman" panose="02020603050405020304" pitchFamily="18" charset="0"/>
                <a:ea typeface="Calibri" panose="020F0502020204030204" pitchFamily="34" charset="0"/>
                <a:cs typeface="Times New Roman" panose="02020603050405020304" pitchFamily="18" charset="0"/>
              </a:rPr>
              <a:t>4 </a:t>
            </a:r>
            <a:r>
              <a:rPr lang="nl-NL" sz="2000">
                <a:latin typeface="Times New Roman" panose="02020603050405020304" pitchFamily="18" charset="0"/>
                <a:ea typeface="Calibri" panose="020F0502020204030204" pitchFamily="34" charset="0"/>
                <a:cs typeface="Times New Roman" panose="02020603050405020304" pitchFamily="18" charset="0"/>
              </a:rPr>
              <a:t>phân tử Al</a:t>
            </a:r>
            <a:r>
              <a:rPr lang="nl-NL" sz="2000" smtClean="0">
                <a:latin typeface="Times New Roman" panose="02020603050405020304" pitchFamily="18" charset="0"/>
                <a:ea typeface="Calibri" panose="020F0502020204030204" pitchFamily="34" charset="0"/>
                <a:cs typeface="Times New Roman" panose="02020603050405020304" pitchFamily="18" charset="0"/>
              </a:rPr>
              <a:t> </a:t>
            </a:r>
            <a:r>
              <a:rPr lang="nl-NL" sz="2000">
                <a:latin typeface="Times New Roman" panose="02020603050405020304" pitchFamily="18" charset="0"/>
                <a:ea typeface="Calibri" panose="020F0502020204030204" pitchFamily="34" charset="0"/>
                <a:cs typeface="Times New Roman" panose="02020603050405020304" pitchFamily="18" charset="0"/>
              </a:rPr>
              <a:t>tham gia phản ứng tạo ra 2 phân tử </a:t>
            </a:r>
            <a:r>
              <a:rPr lang="en-US" altLang="en-US" sz="2000">
                <a:solidFill>
                  <a:schemeClr val="accent2"/>
                </a:solidFill>
              </a:rPr>
              <a:t>Al</a:t>
            </a:r>
            <a:r>
              <a:rPr lang="en-US" altLang="en-US" sz="2000" baseline="-25000">
                <a:solidFill>
                  <a:schemeClr val="accent2"/>
                </a:solidFill>
              </a:rPr>
              <a:t>2</a:t>
            </a:r>
            <a:r>
              <a:rPr lang="en-US" altLang="en-US" sz="2000">
                <a:solidFill>
                  <a:schemeClr val="accent2"/>
                </a:solidFill>
              </a:rPr>
              <a:t>O</a:t>
            </a:r>
            <a:r>
              <a:rPr lang="en-US" altLang="en-US" sz="2000" baseline="-25000">
                <a:solidFill>
                  <a:schemeClr val="accent2"/>
                </a:solidFill>
              </a:rPr>
              <a:t>3</a:t>
            </a:r>
            <a:endParaRPr lang="en-US" altLang="en-US" sz="2000">
              <a:solidFill>
                <a:schemeClr val="accent2"/>
              </a:solidFill>
            </a:endParaRPr>
          </a:p>
          <a:p>
            <a:pPr>
              <a:buFontTx/>
              <a:buNone/>
            </a:pPr>
            <a:r>
              <a:rPr lang="nl-NL" sz="2000" smtClean="0">
                <a:latin typeface="Times New Roman" panose="02020603050405020304" pitchFamily="18" charset="0"/>
                <a:ea typeface="Calibri" panose="020F0502020204030204" pitchFamily="34" charset="0"/>
                <a:cs typeface="Times New Roman" panose="02020603050405020304" pitchFamily="18" charset="0"/>
              </a:rPr>
              <a:t>Cứ 2 </a:t>
            </a:r>
            <a:r>
              <a:rPr lang="nl-NL" sz="2000">
                <a:latin typeface="Times New Roman" panose="02020603050405020304" pitchFamily="18" charset="0"/>
                <a:ea typeface="Calibri" panose="020F0502020204030204" pitchFamily="34" charset="0"/>
                <a:cs typeface="Times New Roman" panose="02020603050405020304" pitchFamily="18" charset="0"/>
              </a:rPr>
              <a:t>phân tử O</a:t>
            </a:r>
            <a:r>
              <a:rPr lang="nl-NL" sz="2000" baseline="-25000">
                <a:latin typeface="Times New Roman" panose="02020603050405020304" pitchFamily="18" charset="0"/>
                <a:ea typeface="Calibri" panose="020F0502020204030204" pitchFamily="34" charset="0"/>
                <a:cs typeface="Times New Roman" panose="02020603050405020304" pitchFamily="18" charset="0"/>
              </a:rPr>
              <a:t>2</a:t>
            </a:r>
            <a:r>
              <a:rPr lang="nl-NL" sz="2000">
                <a:latin typeface="Times New Roman" panose="02020603050405020304" pitchFamily="18" charset="0"/>
                <a:ea typeface="Calibri" panose="020F0502020204030204" pitchFamily="34" charset="0"/>
                <a:cs typeface="Times New Roman" panose="02020603050405020304" pitchFamily="18" charset="0"/>
              </a:rPr>
              <a:t> tham gia phản ứng tạo ra 2 phân tử </a:t>
            </a:r>
            <a:r>
              <a:rPr lang="en-US" altLang="en-US" sz="2000">
                <a:solidFill>
                  <a:schemeClr val="accent2"/>
                </a:solidFill>
              </a:rPr>
              <a:t>Al</a:t>
            </a:r>
            <a:r>
              <a:rPr lang="en-US" altLang="en-US" sz="2000" baseline="-25000">
                <a:solidFill>
                  <a:schemeClr val="accent2"/>
                </a:solidFill>
              </a:rPr>
              <a:t>2</a:t>
            </a:r>
            <a:r>
              <a:rPr lang="en-US" altLang="en-US" sz="2000">
                <a:solidFill>
                  <a:schemeClr val="accent2"/>
                </a:solidFill>
              </a:rPr>
              <a:t>O</a:t>
            </a:r>
            <a:r>
              <a:rPr lang="en-US" altLang="en-US" sz="2000" baseline="-25000">
                <a:solidFill>
                  <a:schemeClr val="accent2"/>
                </a:solidFill>
              </a:rPr>
              <a:t>3</a:t>
            </a:r>
            <a:endParaRPr lang="en-US" altLang="en-US" sz="2000">
              <a:solidFill>
                <a:schemeClr val="accent2"/>
              </a:solidFill>
            </a:endParaRPr>
          </a:p>
          <a:p>
            <a:pPr algn="just">
              <a:lnSpc>
                <a:spcPct val="120000"/>
              </a:lnSpc>
              <a:spcAft>
                <a:spcPts val="0"/>
              </a:spcAft>
            </a:pPr>
            <a:r>
              <a:rPr lang="nl-NL" sz="2000" smtClean="0">
                <a:latin typeface="Times New Roman" panose="02020603050405020304" pitchFamily="18" charset="0"/>
                <a:ea typeface="Calibri" panose="020F0502020204030204" pitchFamily="34" charset="0"/>
                <a:cs typeface="Times New Roman" panose="02020603050405020304" pitchFamily="18" charset="0"/>
              </a:rPr>
              <a:t>d</a:t>
            </a:r>
            <a:r>
              <a:rPr lang="nl-NL" sz="2000">
                <a:latin typeface="Times New Roman" panose="02020603050405020304" pitchFamily="18" charset="0"/>
                <a:ea typeface="Calibri" panose="020F0502020204030204" pitchFamily="34" charset="0"/>
                <a:cs typeface="Times New Roman" panose="02020603050405020304" pitchFamily="18" charset="0"/>
              </a:rPr>
              <a:t>/ Tỉ lệ này bằng đúng tỉ lệ hệ số của mỗi chất trong phương trình hóa học.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Text Box 16"/>
          <p:cNvSpPr txBox="1">
            <a:spLocks noChangeArrowheads="1"/>
          </p:cNvSpPr>
          <p:nvPr/>
        </p:nvSpPr>
        <p:spPr bwMode="auto">
          <a:xfrm>
            <a:off x="285104" y="340936"/>
            <a:ext cx="22320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smtClean="0"/>
              <a:t>PTHH:</a:t>
            </a:r>
            <a:endParaRPr lang="en-US" altLang="en-US" sz="2400" b="1"/>
          </a:p>
        </p:txBody>
      </p:sp>
      <p:grpSp>
        <p:nvGrpSpPr>
          <p:cNvPr id="9" name="Group 6"/>
          <p:cNvGrpSpPr>
            <a:grpSpLocks/>
          </p:cNvGrpSpPr>
          <p:nvPr/>
        </p:nvGrpSpPr>
        <p:grpSpPr bwMode="auto">
          <a:xfrm>
            <a:off x="383691" y="798136"/>
            <a:ext cx="6480175" cy="649287"/>
            <a:chOff x="748" y="3339"/>
            <a:chExt cx="4082" cy="409"/>
          </a:xfrm>
        </p:grpSpPr>
        <p:sp>
          <p:nvSpPr>
            <p:cNvPr id="10" name="Rectangle 7"/>
            <p:cNvSpPr>
              <a:spLocks noChangeArrowheads="1"/>
            </p:cNvSpPr>
            <p:nvPr/>
          </p:nvSpPr>
          <p:spPr bwMode="auto">
            <a:xfrm>
              <a:off x="748" y="3339"/>
              <a:ext cx="4082"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a:solidFill>
                    <a:schemeClr val="hlink"/>
                  </a:solidFill>
                </a:rPr>
                <a:t>   </a:t>
              </a:r>
              <a:r>
                <a:rPr lang="en-US" altLang="en-US">
                  <a:solidFill>
                    <a:srgbClr val="FF0066"/>
                  </a:solidFill>
                </a:rPr>
                <a:t>4</a:t>
              </a:r>
              <a:r>
                <a:rPr lang="en-US" altLang="en-US" smtClean="0">
                  <a:solidFill>
                    <a:schemeClr val="hlink"/>
                  </a:solidFill>
                </a:rPr>
                <a:t>Al</a:t>
              </a:r>
              <a:r>
                <a:rPr lang="en-US" altLang="en-US" baseline="-25000" smtClean="0">
                  <a:solidFill>
                    <a:schemeClr val="hlink"/>
                  </a:solidFill>
                </a:rPr>
                <a:t>  </a:t>
              </a:r>
              <a:r>
                <a:rPr lang="en-US" altLang="en-US">
                  <a:solidFill>
                    <a:schemeClr val="hlink"/>
                  </a:solidFill>
                </a:rPr>
                <a:t>+ </a:t>
              </a:r>
              <a:r>
                <a:rPr lang="en-US" altLang="en-US" smtClean="0">
                  <a:solidFill>
                    <a:schemeClr val="hlink"/>
                  </a:solidFill>
                </a:rPr>
                <a:t>3O</a:t>
              </a:r>
              <a:r>
                <a:rPr lang="en-US" altLang="en-US" baseline="-25000" smtClean="0">
                  <a:solidFill>
                    <a:schemeClr val="hlink"/>
                  </a:solidFill>
                </a:rPr>
                <a:t>2                 </a:t>
              </a:r>
              <a:r>
                <a:rPr lang="en-US" altLang="en-US" smtClean="0">
                  <a:solidFill>
                    <a:schemeClr val="hlink"/>
                  </a:solidFill>
                </a:rPr>
                <a:t>  </a:t>
              </a:r>
              <a:r>
                <a:rPr lang="en-US" altLang="en-US" smtClean="0">
                  <a:solidFill>
                    <a:srgbClr val="FF0066"/>
                  </a:solidFill>
                </a:rPr>
                <a:t>2</a:t>
              </a:r>
              <a:r>
                <a:rPr lang="en-US" altLang="en-US" smtClean="0">
                  <a:solidFill>
                    <a:schemeClr val="hlink"/>
                  </a:solidFill>
                </a:rPr>
                <a:t>Al</a:t>
              </a:r>
              <a:r>
                <a:rPr lang="en-US" altLang="en-US" baseline="-25000" smtClean="0">
                  <a:solidFill>
                    <a:schemeClr val="hlink"/>
                  </a:solidFill>
                </a:rPr>
                <a:t>2</a:t>
              </a:r>
              <a:r>
                <a:rPr lang="en-US" altLang="en-US" smtClean="0">
                  <a:solidFill>
                    <a:schemeClr val="hlink"/>
                  </a:solidFill>
                </a:rPr>
                <a:t>O</a:t>
              </a:r>
              <a:r>
                <a:rPr lang="en-US" altLang="en-US" baseline="-25000" smtClean="0">
                  <a:solidFill>
                    <a:schemeClr val="hlink"/>
                  </a:solidFill>
                </a:rPr>
                <a:t>3</a:t>
              </a:r>
              <a:endParaRPr lang="en-US" altLang="en-US">
                <a:solidFill>
                  <a:schemeClr val="hlink"/>
                </a:solidFill>
              </a:endParaRPr>
            </a:p>
          </p:txBody>
        </p:sp>
        <p:grpSp>
          <p:nvGrpSpPr>
            <p:cNvPr id="11" name="Group 8"/>
            <p:cNvGrpSpPr>
              <a:grpSpLocks/>
            </p:cNvGrpSpPr>
            <p:nvPr/>
          </p:nvGrpSpPr>
          <p:grpSpPr bwMode="auto">
            <a:xfrm>
              <a:off x="2263" y="3400"/>
              <a:ext cx="570" cy="231"/>
              <a:chOff x="2354" y="3144"/>
              <a:chExt cx="570" cy="231"/>
            </a:xfrm>
          </p:grpSpPr>
          <p:sp>
            <p:nvSpPr>
              <p:cNvPr id="12" name="Text Box 9"/>
              <p:cNvSpPr txBox="1">
                <a:spLocks noChangeArrowheads="1"/>
              </p:cNvSpPr>
              <p:nvPr/>
            </p:nvSpPr>
            <p:spPr bwMode="auto">
              <a:xfrm>
                <a:off x="2476" y="3144"/>
                <a:ext cx="44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t</a:t>
                </a:r>
                <a:r>
                  <a:rPr lang="en-US" altLang="en-US" baseline="30000"/>
                  <a:t>0</a:t>
                </a:r>
              </a:p>
            </p:txBody>
          </p:sp>
          <p:sp>
            <p:nvSpPr>
              <p:cNvPr id="13" name="Line 10"/>
              <p:cNvSpPr>
                <a:spLocks noChangeShapeType="1"/>
              </p:cNvSpPr>
              <p:nvPr/>
            </p:nvSpPr>
            <p:spPr bwMode="auto">
              <a:xfrm>
                <a:off x="2354" y="3339"/>
                <a:ext cx="46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grpSp>
      <p:sp>
        <p:nvSpPr>
          <p:cNvPr id="14" name="Text Box 16"/>
          <p:cNvSpPr txBox="1">
            <a:spLocks noChangeArrowheads="1"/>
          </p:cNvSpPr>
          <p:nvPr/>
        </p:nvSpPr>
        <p:spPr bwMode="auto">
          <a:xfrm>
            <a:off x="0" y="1380958"/>
            <a:ext cx="574987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smtClean="0"/>
              <a:t>Tỉ lệ:  4           3                      2</a:t>
            </a:r>
            <a:endParaRPr lang="en-US" altLang="en-US" sz="2400" b="1"/>
          </a:p>
        </p:txBody>
      </p:sp>
    </p:spTree>
    <p:extLst>
      <p:ext uri="{BB962C8B-B14F-4D97-AF65-F5344CB8AC3E}">
        <p14:creationId xmlns:p14="http://schemas.microsoft.com/office/powerpoint/2010/main" val="2684609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277355" y="1559086"/>
            <a:ext cx="86407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smtClean="0"/>
              <a:t>Cho </a:t>
            </a:r>
            <a:r>
              <a:rPr lang="en-US" altLang="en-US" sz="2400" b="1"/>
              <a:t>kim loại Mg tác dụng với axit Clohidric (HCl) tạo ra Magie clorua (MgCl</a:t>
            </a:r>
            <a:r>
              <a:rPr lang="en-US" altLang="en-US" sz="2400" b="1" baseline="-25000"/>
              <a:t>2</a:t>
            </a:r>
            <a:r>
              <a:rPr lang="en-US" altLang="en-US" sz="2400" b="1"/>
              <a:t>) và khí hiđro (H</a:t>
            </a:r>
            <a:r>
              <a:rPr lang="en-US" altLang="en-US" sz="2400" b="1" baseline="-25000"/>
              <a:t>2</a:t>
            </a:r>
            <a:r>
              <a:rPr lang="en-US" altLang="en-US" sz="2400" b="1"/>
              <a:t>)</a:t>
            </a:r>
          </a:p>
        </p:txBody>
      </p:sp>
      <p:sp>
        <p:nvSpPr>
          <p:cNvPr id="6" name="Text Box 15"/>
          <p:cNvSpPr txBox="1">
            <a:spLocks noChangeArrowheads="1"/>
          </p:cNvSpPr>
          <p:nvPr/>
        </p:nvSpPr>
        <p:spPr bwMode="auto">
          <a:xfrm>
            <a:off x="441783" y="2773335"/>
            <a:ext cx="5184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a. Lập PTHH  của phản ứng trên ?</a:t>
            </a:r>
          </a:p>
        </p:txBody>
      </p:sp>
      <p:sp>
        <p:nvSpPr>
          <p:cNvPr id="7" name="Text Box 16"/>
          <p:cNvSpPr txBox="1">
            <a:spLocks noChangeArrowheads="1"/>
          </p:cNvSpPr>
          <p:nvPr/>
        </p:nvSpPr>
        <p:spPr bwMode="auto">
          <a:xfrm>
            <a:off x="277355" y="3489083"/>
            <a:ext cx="864076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a:t>b. Cho tỉ lệ số nguyên tử Mg lần lượt với số phân tử của 3 chất khác trong phản ứng ?</a:t>
            </a:r>
          </a:p>
        </p:txBody>
      </p:sp>
      <p:grpSp>
        <p:nvGrpSpPr>
          <p:cNvPr id="8" name="Group 7"/>
          <p:cNvGrpSpPr/>
          <p:nvPr/>
        </p:nvGrpSpPr>
        <p:grpSpPr>
          <a:xfrm>
            <a:off x="229533" y="324236"/>
            <a:ext cx="2715146" cy="569125"/>
            <a:chOff x="-1333284" y="-545363"/>
            <a:chExt cx="11842696" cy="1517665"/>
          </a:xfrm>
        </p:grpSpPr>
        <p:grpSp>
          <p:nvGrpSpPr>
            <p:cNvPr id="9" name="Group 8"/>
            <p:cNvGrpSpPr/>
            <p:nvPr/>
          </p:nvGrpSpPr>
          <p:grpSpPr>
            <a:xfrm>
              <a:off x="-1333284" y="-545363"/>
              <a:ext cx="11842696" cy="1517665"/>
              <a:chOff x="-2975218" y="-1216975"/>
              <a:chExt cx="26426935" cy="3386665"/>
            </a:xfrm>
          </p:grpSpPr>
          <p:sp>
            <p:nvSpPr>
              <p:cNvPr id="11"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10" name="TextBox 17"/>
            <p:cNvSpPr txBox="1"/>
            <p:nvPr/>
          </p:nvSpPr>
          <p:spPr>
            <a:xfrm>
              <a:off x="-1019570" y="-258238"/>
              <a:ext cx="10744698" cy="1078073"/>
            </a:xfrm>
            <a:prstGeom prst="rect">
              <a:avLst/>
            </a:prstGeom>
          </p:spPr>
          <p:txBody>
            <a:bodyPr wrap="square" lIns="0" tIns="0" rIns="0" bIns="0" rtlCol="0" anchor="t">
              <a:spAutoFit/>
            </a:bodyPr>
            <a:lstStyle/>
            <a:p>
              <a:pPr algn="ctr">
                <a:lnSpc>
                  <a:spcPts val="3360"/>
                </a:lnSpc>
                <a:spcBef>
                  <a:spcPct val="0"/>
                </a:spcBef>
              </a:pPr>
              <a:r>
                <a:rPr lang="en-US" sz="2400" spc="-24" smtClean="0">
                  <a:solidFill>
                    <a:srgbClr val="FFFFFF"/>
                  </a:solidFill>
                  <a:latin typeface="Comic Sans MS" panose="030F0702030302020204" pitchFamily="66" charset="0"/>
                </a:rPr>
                <a:t>Luyện tập</a:t>
              </a:r>
              <a:endParaRPr lang="vi-VN" sz="2400" spc="-24">
                <a:solidFill>
                  <a:srgbClr val="FFFFFF"/>
                </a:solidFill>
                <a:latin typeface="Comic Sans MS" panose="030F0702030302020204" pitchFamily="66" charset="0"/>
              </a:endParaRPr>
            </a:p>
          </p:txBody>
        </p:sp>
      </p:grpSp>
    </p:spTree>
    <p:extLst>
      <p:ext uri="{BB962C8B-B14F-4D97-AF65-F5344CB8AC3E}">
        <p14:creationId xmlns:p14="http://schemas.microsoft.com/office/powerpoint/2010/main" val="54267553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6"/>
          <p:cNvSpPr txBox="1">
            <a:spLocks noChangeArrowheads="1"/>
          </p:cNvSpPr>
          <p:nvPr/>
        </p:nvSpPr>
        <p:spPr bwMode="auto">
          <a:xfrm>
            <a:off x="301457" y="1001033"/>
            <a:ext cx="86407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smtClean="0"/>
              <a:t>Cho </a:t>
            </a:r>
            <a:r>
              <a:rPr lang="en-US" altLang="en-US" sz="2400" b="1"/>
              <a:t>kim loại Mg tác dụng với axit Clohidric (HCl) tạo ra Magie clorua (MgCl</a:t>
            </a:r>
            <a:r>
              <a:rPr lang="en-US" altLang="en-US" sz="2400" b="1" baseline="-25000"/>
              <a:t>2</a:t>
            </a:r>
            <a:r>
              <a:rPr lang="en-US" altLang="en-US" sz="2400" b="1"/>
              <a:t>) và khí hiđro (H</a:t>
            </a:r>
            <a:r>
              <a:rPr lang="en-US" altLang="en-US" sz="2400" b="1" baseline="-25000"/>
              <a:t>2</a:t>
            </a:r>
            <a:r>
              <a:rPr lang="en-US" altLang="en-US" sz="2400" b="1"/>
              <a:t>)</a:t>
            </a:r>
          </a:p>
        </p:txBody>
      </p:sp>
      <p:grpSp>
        <p:nvGrpSpPr>
          <p:cNvPr id="8" name="Group 7"/>
          <p:cNvGrpSpPr/>
          <p:nvPr/>
        </p:nvGrpSpPr>
        <p:grpSpPr>
          <a:xfrm>
            <a:off x="229533" y="324236"/>
            <a:ext cx="2715146" cy="569125"/>
            <a:chOff x="-1333284" y="-545363"/>
            <a:chExt cx="11842696" cy="1517665"/>
          </a:xfrm>
        </p:grpSpPr>
        <p:grpSp>
          <p:nvGrpSpPr>
            <p:cNvPr id="9" name="Group 8"/>
            <p:cNvGrpSpPr/>
            <p:nvPr/>
          </p:nvGrpSpPr>
          <p:grpSpPr>
            <a:xfrm>
              <a:off x="-1333284" y="-545363"/>
              <a:ext cx="11842696" cy="1517665"/>
              <a:chOff x="-2975218" y="-1216975"/>
              <a:chExt cx="26426935" cy="3386665"/>
            </a:xfrm>
          </p:grpSpPr>
          <p:sp>
            <p:nvSpPr>
              <p:cNvPr id="11"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10" name="TextBox 17"/>
            <p:cNvSpPr txBox="1"/>
            <p:nvPr/>
          </p:nvSpPr>
          <p:spPr>
            <a:xfrm>
              <a:off x="-1019570" y="-258238"/>
              <a:ext cx="10744698" cy="1078073"/>
            </a:xfrm>
            <a:prstGeom prst="rect">
              <a:avLst/>
            </a:prstGeom>
          </p:spPr>
          <p:txBody>
            <a:bodyPr wrap="square" lIns="0" tIns="0" rIns="0" bIns="0" rtlCol="0" anchor="t">
              <a:spAutoFit/>
            </a:bodyPr>
            <a:lstStyle/>
            <a:p>
              <a:pPr algn="ctr">
                <a:lnSpc>
                  <a:spcPts val="3360"/>
                </a:lnSpc>
                <a:spcBef>
                  <a:spcPct val="0"/>
                </a:spcBef>
              </a:pPr>
              <a:r>
                <a:rPr lang="en-US" sz="2400" spc="-24" smtClean="0">
                  <a:solidFill>
                    <a:srgbClr val="FFFFFF"/>
                  </a:solidFill>
                  <a:latin typeface="Comic Sans MS" panose="030F0702030302020204" pitchFamily="66" charset="0"/>
                </a:rPr>
                <a:t>Luyện tập</a:t>
              </a:r>
              <a:endParaRPr lang="vi-VN" sz="2400" spc="-24">
                <a:solidFill>
                  <a:srgbClr val="FFFFFF"/>
                </a:solidFill>
                <a:latin typeface="Comic Sans MS" panose="030F0702030302020204" pitchFamily="66" charset="0"/>
              </a:endParaRPr>
            </a:p>
          </p:txBody>
        </p:sp>
      </p:grpSp>
      <p:grpSp>
        <p:nvGrpSpPr>
          <p:cNvPr id="12" name="Group 8"/>
          <p:cNvGrpSpPr>
            <a:grpSpLocks/>
          </p:cNvGrpSpPr>
          <p:nvPr/>
        </p:nvGrpSpPr>
        <p:grpSpPr bwMode="auto">
          <a:xfrm>
            <a:off x="407764" y="1785913"/>
            <a:ext cx="8200575" cy="649287"/>
            <a:chOff x="596" y="3354"/>
            <a:chExt cx="4082" cy="409"/>
          </a:xfrm>
        </p:grpSpPr>
        <p:sp>
          <p:nvSpPr>
            <p:cNvPr id="13" name="Rectangle 9"/>
            <p:cNvSpPr>
              <a:spLocks noChangeArrowheads="1"/>
            </p:cNvSpPr>
            <p:nvPr/>
          </p:nvSpPr>
          <p:spPr bwMode="auto">
            <a:xfrm>
              <a:off x="596" y="3354"/>
              <a:ext cx="4082" cy="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mtClean="0">
                  <a:solidFill>
                    <a:schemeClr val="hlink"/>
                  </a:solidFill>
                </a:rPr>
                <a:t>PTHH: </a:t>
              </a:r>
              <a:r>
                <a:rPr lang="en-US" altLang="en-US">
                  <a:solidFill>
                    <a:schemeClr val="hlink"/>
                  </a:solidFill>
                </a:rPr>
                <a:t>Mg + </a:t>
              </a:r>
              <a:r>
                <a:rPr lang="en-US" altLang="en-US">
                  <a:solidFill>
                    <a:srgbClr val="FF0066"/>
                  </a:solidFill>
                </a:rPr>
                <a:t>2</a:t>
              </a:r>
              <a:r>
                <a:rPr lang="en-US" altLang="en-US">
                  <a:solidFill>
                    <a:schemeClr val="hlink"/>
                  </a:solidFill>
                </a:rPr>
                <a:t>HCl            </a:t>
              </a:r>
              <a:r>
                <a:rPr lang="en-US" altLang="en-US">
                  <a:solidFill>
                    <a:srgbClr val="FF0066"/>
                  </a:solidFill>
                </a:rPr>
                <a:t> </a:t>
              </a:r>
              <a:r>
                <a:rPr lang="en-US" altLang="en-US">
                  <a:solidFill>
                    <a:schemeClr val="hlink"/>
                  </a:solidFill>
                </a:rPr>
                <a:t>MgCl</a:t>
              </a:r>
              <a:r>
                <a:rPr lang="en-US" altLang="en-US" baseline="-25000">
                  <a:solidFill>
                    <a:schemeClr val="hlink"/>
                  </a:solidFill>
                </a:rPr>
                <a:t>2</a:t>
              </a:r>
              <a:r>
                <a:rPr lang="en-US" altLang="en-US">
                  <a:solidFill>
                    <a:schemeClr val="hlink"/>
                  </a:solidFill>
                </a:rPr>
                <a:t>  + H</a:t>
              </a:r>
              <a:r>
                <a:rPr lang="en-US" altLang="en-US" baseline="-25000">
                  <a:solidFill>
                    <a:schemeClr val="hlink"/>
                  </a:solidFill>
                </a:rPr>
                <a:t>2</a:t>
              </a:r>
            </a:p>
          </p:txBody>
        </p:sp>
        <p:sp>
          <p:nvSpPr>
            <p:cNvPr id="14" name="Line 10"/>
            <p:cNvSpPr>
              <a:spLocks noChangeShapeType="1"/>
            </p:cNvSpPr>
            <p:nvPr/>
          </p:nvSpPr>
          <p:spPr bwMode="auto">
            <a:xfrm>
              <a:off x="2403" y="3558"/>
              <a:ext cx="468"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grpSp>
      <p:sp>
        <p:nvSpPr>
          <p:cNvPr id="15" name="Rectangle 11"/>
          <p:cNvSpPr>
            <a:spLocks noChangeArrowheads="1"/>
          </p:cNvSpPr>
          <p:nvPr/>
        </p:nvSpPr>
        <p:spPr bwMode="auto">
          <a:xfrm>
            <a:off x="513731" y="3314700"/>
            <a:ext cx="6700837" cy="604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400" b="1">
                <a:solidFill>
                  <a:schemeClr val="hlink"/>
                </a:solidFill>
              </a:rPr>
              <a:t>      Số nguyên tử </a:t>
            </a:r>
            <a:r>
              <a:rPr lang="en-US" altLang="en-US" sz="2400" b="1">
                <a:solidFill>
                  <a:srgbClr val="FF0066"/>
                </a:solidFill>
              </a:rPr>
              <a:t>Mg </a:t>
            </a:r>
            <a:r>
              <a:rPr lang="en-US" altLang="en-US" sz="2400" b="1">
                <a:solidFill>
                  <a:schemeClr val="hlink"/>
                </a:solidFill>
              </a:rPr>
              <a:t>: số phân tử </a:t>
            </a:r>
            <a:r>
              <a:rPr lang="en-US" altLang="en-US" sz="2400" b="1">
                <a:solidFill>
                  <a:srgbClr val="FF0066"/>
                </a:solidFill>
              </a:rPr>
              <a:t>HCl</a:t>
            </a:r>
            <a:r>
              <a:rPr lang="en-US" altLang="en-US" sz="2400" b="1">
                <a:solidFill>
                  <a:schemeClr val="hlink"/>
                </a:solidFill>
              </a:rPr>
              <a:t> </a:t>
            </a:r>
            <a:r>
              <a:rPr lang="en-US" altLang="en-US" sz="2400">
                <a:solidFill>
                  <a:schemeClr val="hlink"/>
                </a:solidFill>
              </a:rPr>
              <a:t>= </a:t>
            </a:r>
            <a:r>
              <a:rPr lang="en-US" altLang="en-US" sz="2400" b="1">
                <a:solidFill>
                  <a:srgbClr val="FF0066"/>
                </a:solidFill>
              </a:rPr>
              <a:t>1 : 2     </a:t>
            </a:r>
            <a:endParaRPr lang="en-US" altLang="en-US" sz="2400" b="1" baseline="-25000">
              <a:solidFill>
                <a:srgbClr val="FF0066"/>
              </a:solidFill>
            </a:endParaRPr>
          </a:p>
        </p:txBody>
      </p:sp>
      <p:sp>
        <p:nvSpPr>
          <p:cNvPr id="16" name="Rectangle 12"/>
          <p:cNvSpPr>
            <a:spLocks noChangeArrowheads="1"/>
          </p:cNvSpPr>
          <p:nvPr/>
        </p:nvSpPr>
        <p:spPr bwMode="auto">
          <a:xfrm>
            <a:off x="974106" y="3890962"/>
            <a:ext cx="6700837"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400" b="1">
                <a:solidFill>
                  <a:schemeClr val="hlink"/>
                </a:solidFill>
              </a:rPr>
              <a:t>Số nguyên tử </a:t>
            </a:r>
            <a:r>
              <a:rPr lang="en-US" altLang="en-US" sz="2400" b="1">
                <a:solidFill>
                  <a:srgbClr val="FF0066"/>
                </a:solidFill>
              </a:rPr>
              <a:t>Mg </a:t>
            </a:r>
            <a:r>
              <a:rPr lang="en-US" altLang="en-US" sz="2400" b="1">
                <a:solidFill>
                  <a:schemeClr val="hlink"/>
                </a:solidFill>
              </a:rPr>
              <a:t>: số phân tử </a:t>
            </a:r>
            <a:r>
              <a:rPr lang="en-US" altLang="en-US" sz="2400" b="1">
                <a:solidFill>
                  <a:srgbClr val="FF0066"/>
                </a:solidFill>
              </a:rPr>
              <a:t>MgCl</a:t>
            </a:r>
            <a:r>
              <a:rPr lang="en-US" altLang="en-US" sz="2400" b="1" baseline="-25000">
                <a:solidFill>
                  <a:srgbClr val="FF0066"/>
                </a:solidFill>
              </a:rPr>
              <a:t>2</a:t>
            </a:r>
            <a:r>
              <a:rPr lang="en-US" altLang="en-US" sz="2400" b="1">
                <a:solidFill>
                  <a:schemeClr val="hlink"/>
                </a:solidFill>
              </a:rPr>
              <a:t> </a:t>
            </a:r>
            <a:r>
              <a:rPr lang="en-US" altLang="en-US" sz="2400">
                <a:solidFill>
                  <a:schemeClr val="hlink"/>
                </a:solidFill>
              </a:rPr>
              <a:t>= </a:t>
            </a:r>
            <a:r>
              <a:rPr lang="en-US" altLang="en-US" sz="2400" b="1">
                <a:solidFill>
                  <a:srgbClr val="FF0066"/>
                </a:solidFill>
              </a:rPr>
              <a:t>1 : 1</a:t>
            </a:r>
            <a:endParaRPr lang="en-US" altLang="en-US" sz="2400" b="1" baseline="-25000">
              <a:solidFill>
                <a:srgbClr val="FF0066"/>
              </a:solidFill>
            </a:endParaRPr>
          </a:p>
        </p:txBody>
      </p:sp>
      <p:sp>
        <p:nvSpPr>
          <p:cNvPr id="17" name="Rectangle 13"/>
          <p:cNvSpPr>
            <a:spLocks noChangeArrowheads="1"/>
          </p:cNvSpPr>
          <p:nvPr/>
        </p:nvSpPr>
        <p:spPr bwMode="auto">
          <a:xfrm>
            <a:off x="915368" y="4538662"/>
            <a:ext cx="6700838" cy="604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fontAlgn="base">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en-US" altLang="en-US" sz="2400" b="1">
                <a:solidFill>
                  <a:schemeClr val="hlink"/>
                </a:solidFill>
              </a:rPr>
              <a:t>Số nguyên tử </a:t>
            </a:r>
            <a:r>
              <a:rPr lang="en-US" altLang="en-US" sz="2400" b="1">
                <a:solidFill>
                  <a:srgbClr val="FF0066"/>
                </a:solidFill>
              </a:rPr>
              <a:t>Mg</a:t>
            </a:r>
            <a:r>
              <a:rPr lang="en-US" altLang="en-US" sz="2400" b="1">
                <a:solidFill>
                  <a:schemeClr val="hlink"/>
                </a:solidFill>
              </a:rPr>
              <a:t>: số phân tử </a:t>
            </a:r>
            <a:r>
              <a:rPr lang="en-US" altLang="en-US" sz="2400" b="1">
                <a:solidFill>
                  <a:srgbClr val="FF0066"/>
                </a:solidFill>
              </a:rPr>
              <a:t>H</a:t>
            </a:r>
            <a:r>
              <a:rPr lang="en-US" altLang="en-US" sz="2400" b="1" baseline="-25000">
                <a:solidFill>
                  <a:srgbClr val="FF0066"/>
                </a:solidFill>
              </a:rPr>
              <a:t>2</a:t>
            </a:r>
            <a:r>
              <a:rPr lang="en-US" altLang="en-US" sz="2400" b="1">
                <a:solidFill>
                  <a:schemeClr val="hlink"/>
                </a:solidFill>
              </a:rPr>
              <a:t> </a:t>
            </a:r>
            <a:r>
              <a:rPr lang="en-US" altLang="en-US" sz="2400">
                <a:solidFill>
                  <a:schemeClr val="hlink"/>
                </a:solidFill>
              </a:rPr>
              <a:t>= </a:t>
            </a:r>
            <a:r>
              <a:rPr lang="en-US" altLang="en-US" sz="2400" b="1">
                <a:solidFill>
                  <a:srgbClr val="FF0066"/>
                </a:solidFill>
              </a:rPr>
              <a:t>1 : 1</a:t>
            </a:r>
          </a:p>
        </p:txBody>
      </p:sp>
      <p:sp>
        <p:nvSpPr>
          <p:cNvPr id="18" name="Rectangle 18"/>
          <p:cNvSpPr>
            <a:spLocks noChangeArrowheads="1"/>
          </p:cNvSpPr>
          <p:nvPr/>
        </p:nvSpPr>
        <p:spPr bwMode="auto">
          <a:xfrm>
            <a:off x="-68883" y="2492375"/>
            <a:ext cx="8786813"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ltLang="en-US" sz="2400" b="1">
                <a:solidFill>
                  <a:schemeClr val="hlink"/>
                </a:solidFill>
              </a:rPr>
              <a:t>b</a:t>
            </a:r>
            <a:r>
              <a:rPr lang="en-US" altLang="en-US" sz="2400" b="1"/>
              <a:t>. Tỉ lệ </a:t>
            </a:r>
            <a:r>
              <a:rPr lang="en-US" altLang="en-US" sz="2400" b="1">
                <a:solidFill>
                  <a:srgbClr val="FF0000"/>
                </a:solidFill>
              </a:rPr>
              <a:t>số nguyên tử Mg</a:t>
            </a:r>
            <a:r>
              <a:rPr lang="en-US" altLang="en-US" sz="2400" b="1"/>
              <a:t> lần lượt với </a:t>
            </a:r>
            <a:r>
              <a:rPr lang="en-US" altLang="en-US" sz="2400" b="1">
                <a:solidFill>
                  <a:srgbClr val="FF0000"/>
                </a:solidFill>
              </a:rPr>
              <a:t>số phân tử của 3 chất </a:t>
            </a:r>
          </a:p>
          <a:p>
            <a:r>
              <a:rPr lang="en-US" altLang="en-US" sz="2400" b="1">
                <a:solidFill>
                  <a:srgbClr val="FF0000"/>
                </a:solidFill>
              </a:rPr>
              <a:t>khác</a:t>
            </a:r>
            <a:r>
              <a:rPr lang="en-US" altLang="en-US" sz="2400" b="1"/>
              <a:t> trong phản ứng:  </a:t>
            </a:r>
            <a:endParaRPr lang="en-US" altLang="en-US"/>
          </a:p>
        </p:txBody>
      </p:sp>
    </p:spTree>
    <p:extLst>
      <p:ext uri="{BB962C8B-B14F-4D97-AF65-F5344CB8AC3E}">
        <p14:creationId xmlns:p14="http://schemas.microsoft.com/office/powerpoint/2010/main" val="22146880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7" grpId="0"/>
      <p:bldP spid="1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7775" y="263730"/>
            <a:ext cx="8639717" cy="827440"/>
          </a:xfrm>
          <a:prstGeom prst="rect">
            <a:avLst/>
          </a:prstGeom>
          <a:noFill/>
        </p:spPr>
        <p:txBody>
          <a:bodyPr wrap="square" lIns="87919" tIns="43959" rIns="87919" bIns="43959" rtlCol="0">
            <a:spAutoFit/>
          </a:bodyPr>
          <a:lstStyle/>
          <a:p>
            <a:r>
              <a:rPr lang="en-US" sz="2300" b="1" dirty="0" err="1">
                <a:solidFill>
                  <a:srgbClr val="C00000"/>
                </a:solidFill>
                <a:latin typeface="Arial" pitchFamily="34" charset="0"/>
                <a:cs typeface="Arial" pitchFamily="34" charset="0"/>
              </a:rPr>
              <a:t>Câu</a:t>
            </a:r>
            <a:r>
              <a:rPr lang="en-US" sz="2300" b="1" dirty="0">
                <a:solidFill>
                  <a:srgbClr val="C00000"/>
                </a:solidFill>
                <a:latin typeface="Arial" pitchFamily="34" charset="0"/>
                <a:cs typeface="Arial" pitchFamily="34" charset="0"/>
              </a:rPr>
              <a:t> 1</a:t>
            </a:r>
            <a:r>
              <a:rPr lang="en-US" sz="2300" b="1">
                <a:solidFill>
                  <a:srgbClr val="C00000"/>
                </a:solidFill>
                <a:latin typeface="Arial" pitchFamily="34" charset="0"/>
                <a:cs typeface="Arial" pitchFamily="34" charset="0"/>
              </a:rPr>
              <a:t>: </a:t>
            </a:r>
            <a:r>
              <a:rPr lang="nl-NL" sz="2400"/>
              <a:t>Cho PTHH   Na</a:t>
            </a:r>
            <a:r>
              <a:rPr lang="nl-NL" sz="2400" baseline="-25000"/>
              <a:t>2</a:t>
            </a:r>
            <a:r>
              <a:rPr lang="nl-NL" sz="2400"/>
              <a:t>SO</a:t>
            </a:r>
            <a:r>
              <a:rPr lang="nl-NL" sz="2400" baseline="-25000"/>
              <a:t>4</a:t>
            </a:r>
            <a:r>
              <a:rPr lang="nl-NL" sz="2400"/>
              <a:t>  +  BaCl</a:t>
            </a:r>
            <a:r>
              <a:rPr lang="nl-NL" sz="2400" baseline="-25000"/>
              <a:t>2</a:t>
            </a:r>
            <a:r>
              <a:rPr lang="nl-NL" sz="2400"/>
              <a:t> </a:t>
            </a:r>
            <a:r>
              <a:rPr lang="nl-NL" sz="2400">
                <a:sym typeface="Symbol" panose="05050102010706020507" pitchFamily="18" charset="2"/>
              </a:rPr>
              <a:t></a:t>
            </a:r>
            <a:r>
              <a:rPr lang="nl-NL" sz="2400"/>
              <a:t>   BaSO</a:t>
            </a:r>
            <a:r>
              <a:rPr lang="nl-NL" sz="2400" baseline="-25000"/>
              <a:t>4</a:t>
            </a:r>
            <a:r>
              <a:rPr lang="nl-NL" sz="2400"/>
              <a:t>  + 2 NaCl. Tỉ lệ giữa các chất trong PTHH trên lần lượt </a:t>
            </a:r>
            <a:r>
              <a:rPr lang="nl-NL" sz="2400" smtClean="0"/>
              <a:t>là</a:t>
            </a:r>
            <a:endParaRPr lang="en-US" sz="2400"/>
          </a:p>
        </p:txBody>
      </p:sp>
      <p:sp>
        <p:nvSpPr>
          <p:cNvPr id="7" name="TextBox 6">
            <a:extLst>
              <a:ext uri="{FF2B5EF4-FFF2-40B4-BE49-F238E27FC236}">
                <a16:creationId xmlns="" xmlns:a16="http://schemas.microsoft.com/office/drawing/2014/main" id="{7A814E80-7FE9-4390-9C85-DB3007B0DF39}"/>
              </a:ext>
            </a:extLst>
          </p:cNvPr>
          <p:cNvSpPr txBox="1"/>
          <p:nvPr/>
        </p:nvSpPr>
        <p:spPr>
          <a:xfrm>
            <a:off x="462640" y="1305709"/>
            <a:ext cx="7503489" cy="584775"/>
          </a:xfrm>
          <a:prstGeom prst="rect">
            <a:avLst/>
          </a:prstGeom>
          <a:noFill/>
        </p:spPr>
        <p:txBody>
          <a:bodyPr wrap="square" rtlCol="0">
            <a:spAutoFit/>
          </a:bodyPr>
          <a:lstStyle/>
          <a:p>
            <a:r>
              <a:rPr lang="nl-NL" sz="3200"/>
              <a:t>A. 1:1:2:1	</a:t>
            </a:r>
            <a:endParaRPr lang="en-US" sz="2800" dirty="0">
              <a:solidFill>
                <a:srgbClr val="000099"/>
              </a:solidFill>
            </a:endParaRPr>
          </a:p>
        </p:txBody>
      </p:sp>
      <p:sp>
        <p:nvSpPr>
          <p:cNvPr id="10" name="TextBox 9">
            <a:extLst>
              <a:ext uri="{FF2B5EF4-FFF2-40B4-BE49-F238E27FC236}">
                <a16:creationId xmlns="" xmlns:a16="http://schemas.microsoft.com/office/drawing/2014/main" id="{7A814E80-7FE9-4390-9C85-DB3007B0DF39}"/>
              </a:ext>
            </a:extLst>
          </p:cNvPr>
          <p:cNvSpPr txBox="1"/>
          <p:nvPr/>
        </p:nvSpPr>
        <p:spPr>
          <a:xfrm>
            <a:off x="462640" y="2105060"/>
            <a:ext cx="2393604" cy="584775"/>
          </a:xfrm>
          <a:prstGeom prst="rect">
            <a:avLst/>
          </a:prstGeom>
          <a:noFill/>
        </p:spPr>
        <p:txBody>
          <a:bodyPr wrap="none" rtlCol="0">
            <a:spAutoFit/>
          </a:bodyPr>
          <a:lstStyle/>
          <a:p>
            <a:r>
              <a:rPr lang="en-US" sz="3200"/>
              <a:t>B</a:t>
            </a:r>
            <a:r>
              <a:rPr lang="en-US" sz="3200" smtClean="0"/>
              <a:t>. </a:t>
            </a:r>
            <a:r>
              <a:rPr lang="nl-NL" sz="3200" smtClean="0"/>
              <a:t> </a:t>
            </a:r>
            <a:r>
              <a:rPr lang="nl-NL" sz="3200"/>
              <a:t>1:1:1:2</a:t>
            </a:r>
            <a:r>
              <a:rPr lang="vi-VN" sz="3200"/>
              <a:t>   </a:t>
            </a:r>
            <a:endParaRPr lang="en-US" sz="2800" dirty="0">
              <a:solidFill>
                <a:srgbClr val="000099"/>
              </a:solidFill>
            </a:endParaRPr>
          </a:p>
        </p:txBody>
      </p:sp>
      <p:sp>
        <p:nvSpPr>
          <p:cNvPr id="11" name="TextBox 10">
            <a:extLst>
              <a:ext uri="{FF2B5EF4-FFF2-40B4-BE49-F238E27FC236}">
                <a16:creationId xmlns="" xmlns:a16="http://schemas.microsoft.com/office/drawing/2014/main" id="{7A814E80-7FE9-4390-9C85-DB3007B0DF39}"/>
              </a:ext>
            </a:extLst>
          </p:cNvPr>
          <p:cNvSpPr txBox="1"/>
          <p:nvPr/>
        </p:nvSpPr>
        <p:spPr>
          <a:xfrm>
            <a:off x="407775" y="2965893"/>
            <a:ext cx="1960793" cy="584775"/>
          </a:xfrm>
          <a:prstGeom prst="rect">
            <a:avLst/>
          </a:prstGeom>
          <a:noFill/>
        </p:spPr>
        <p:txBody>
          <a:bodyPr wrap="none" rtlCol="0">
            <a:spAutoFit/>
          </a:bodyPr>
          <a:lstStyle/>
          <a:p>
            <a:r>
              <a:rPr lang="nl-NL" sz="3200"/>
              <a:t>C. 1:2:1:1</a:t>
            </a:r>
            <a:endParaRPr lang="en-US" sz="3200"/>
          </a:p>
        </p:txBody>
      </p:sp>
      <p:sp>
        <p:nvSpPr>
          <p:cNvPr id="12" name="TextBox 11">
            <a:extLst>
              <a:ext uri="{FF2B5EF4-FFF2-40B4-BE49-F238E27FC236}">
                <a16:creationId xmlns="" xmlns:a16="http://schemas.microsoft.com/office/drawing/2014/main" id="{7A814E80-7FE9-4390-9C85-DB3007B0DF39}"/>
              </a:ext>
            </a:extLst>
          </p:cNvPr>
          <p:cNvSpPr txBox="1"/>
          <p:nvPr/>
        </p:nvSpPr>
        <p:spPr>
          <a:xfrm>
            <a:off x="462640" y="3842189"/>
            <a:ext cx="1960793" cy="584775"/>
          </a:xfrm>
          <a:prstGeom prst="rect">
            <a:avLst/>
          </a:prstGeom>
          <a:noFill/>
        </p:spPr>
        <p:txBody>
          <a:bodyPr wrap="none" rtlCol="0">
            <a:spAutoFit/>
          </a:bodyPr>
          <a:lstStyle/>
          <a:p>
            <a:r>
              <a:rPr lang="nl-NL" sz="3200"/>
              <a:t>B. 1:1:2:2	</a:t>
            </a:r>
            <a:endParaRPr lang="en-US" sz="2800" dirty="0">
              <a:solidFill>
                <a:srgbClr val="000099"/>
              </a:solidFill>
            </a:endParaRPr>
          </a:p>
        </p:txBody>
      </p:sp>
    </p:spTree>
    <p:extLst>
      <p:ext uri="{BB962C8B-B14F-4D97-AF65-F5344CB8AC3E}">
        <p14:creationId xmlns:p14="http://schemas.microsoft.com/office/powerpoint/2010/main" val="3119596087"/>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10"/>
                                        </p:tgtEl>
                                        <p:attrNameLst>
                                          <p:attrName>fillcolor</p:attrName>
                                        </p:attrNameLst>
                                      </p:cBhvr>
                                      <p:to>
                                        <a:srgbClr val="FFFF00"/>
                                      </p:to>
                                    </p:animClr>
                                    <p:set>
                                      <p:cBhvr>
                                        <p:cTn id="7" dur="2000" fill="hold"/>
                                        <p:tgtEl>
                                          <p:spTgt spid="10"/>
                                        </p:tgtEl>
                                        <p:attrNameLst>
                                          <p:attrName>fill.type</p:attrName>
                                        </p:attrNameLst>
                                      </p:cBhvr>
                                      <p:to>
                                        <p:strVal val="solid"/>
                                      </p:to>
                                    </p:set>
                                    <p:set>
                                      <p:cBhvr>
                                        <p:cTn id="8"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hí nghiệm về Định luật bảo toàn khối lượng">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493405" y="1747404"/>
            <a:ext cx="5422900" cy="3048000"/>
          </a:xfrm>
          <a:prstGeom prst="rect">
            <a:avLst/>
          </a:prstGeom>
        </p:spPr>
      </p:pic>
      <p:grpSp>
        <p:nvGrpSpPr>
          <p:cNvPr id="5" name="Group 4"/>
          <p:cNvGrpSpPr>
            <a:grpSpLocks/>
          </p:cNvGrpSpPr>
          <p:nvPr/>
        </p:nvGrpSpPr>
        <p:grpSpPr bwMode="auto">
          <a:xfrm>
            <a:off x="953366" y="149988"/>
            <a:ext cx="7383174" cy="522685"/>
            <a:chOff x="0" y="0"/>
            <a:chExt cx="9512334" cy="1473273"/>
          </a:xfrm>
        </p:grpSpPr>
        <p:grpSp>
          <p:nvGrpSpPr>
            <p:cNvPr id="6" name="Group 5"/>
            <p:cNvGrpSpPr>
              <a:grpSpLocks/>
            </p:cNvGrpSpPr>
            <p:nvPr/>
          </p:nvGrpSpPr>
          <p:grpSpPr bwMode="auto">
            <a:xfrm>
              <a:off x="0" y="0"/>
              <a:ext cx="9512334" cy="1473273"/>
              <a:chOff x="0" y="0"/>
              <a:chExt cx="21226740" cy="3287604"/>
            </a:xfrm>
          </p:grpSpPr>
          <p:sp>
            <p:nvSpPr>
              <p:cNvPr id="8"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7"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a:ln w="0"/>
                  <a:effectLst>
                    <a:innerShdw blurRad="63500" dist="50800" dir="13500000">
                      <a:srgbClr val="000000">
                        <a:alpha val="50000"/>
                      </a:srgbClr>
                    </a:innerShdw>
                  </a:effectLst>
                </a:rPr>
                <a:t>BÀI 3: </a:t>
              </a:r>
              <a:r>
                <a:rPr lang="vi-VN" sz="2000" b="1" spc="50">
                  <a:ln w="0"/>
                  <a:effectLst>
                    <a:innerShdw blurRad="63500" dist="50800" dir="13500000">
                      <a:srgbClr val="000000">
                        <a:alpha val="50000"/>
                      </a:srgbClr>
                    </a:innerShdw>
                  </a:effectLst>
                </a:rPr>
                <a:t>ĐỊNH LUẬT BẢO TOÀN KHỐI</a:t>
              </a:r>
              <a:r>
                <a:rPr lang="en-US" sz="2000" b="1" spc="50">
                  <a:ln w="0"/>
                  <a:effectLst>
                    <a:innerShdw blurRad="63500" dist="50800" dir="13500000">
                      <a:srgbClr val="000000">
                        <a:alpha val="50000"/>
                      </a:srgbClr>
                    </a:innerShdw>
                  </a:effectLst>
                </a:rPr>
                <a:t> </a:t>
              </a:r>
              <a:r>
                <a:rPr lang="vi-VN" sz="2000" b="1" spc="50">
                  <a:ln w="0"/>
                  <a:effectLst>
                    <a:innerShdw blurRad="63500" dist="50800" dir="13500000">
                      <a:srgbClr val="000000">
                        <a:alpha val="50000"/>
                      </a:srgbClr>
                    </a:innerShdw>
                  </a:effectLst>
                </a:rPr>
                <a:t>LƯỢNG</a:t>
              </a:r>
              <a:endParaRPr lang="vi-VN" altLang="en-US" sz="2000" b="1">
                <a:cs typeface="Times New Roman" panose="02020603050405020304" pitchFamily="18" charset="0"/>
              </a:endParaRPr>
            </a:p>
          </p:txBody>
        </p:sp>
      </p:grpSp>
      <p:sp>
        <p:nvSpPr>
          <p:cNvPr id="9" name="Text Box 8"/>
          <p:cNvSpPr txBox="1">
            <a:spLocks noChangeArrowheads="1"/>
          </p:cNvSpPr>
          <p:nvPr/>
        </p:nvSpPr>
        <p:spPr bwMode="auto">
          <a:xfrm>
            <a:off x="171449" y="914400"/>
            <a:ext cx="52110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spcBef>
                <a:spcPct val="50000"/>
              </a:spcBef>
            </a:pPr>
            <a:r>
              <a:rPr lang="en-US" altLang="en-US" sz="1800" b="1">
                <a:cs typeface="Times New Roman" panose="02020603050405020304" pitchFamily="18" charset="0"/>
              </a:rPr>
              <a:t>I. </a:t>
            </a:r>
            <a:r>
              <a:rPr lang="vi-VN" altLang="en-US" sz="1800" b="1">
                <a:cs typeface="Times New Roman" panose="02020603050405020304" pitchFamily="18" charset="0"/>
              </a:rPr>
              <a:t>ĐỊNH LUẬT BẢO TOÀN KHỐI LƯỢNG</a:t>
            </a:r>
            <a:endParaRPr lang="en-US" altLang="en-US" sz="1800" b="1">
              <a:cs typeface="Times New Roman" panose="02020603050405020304" pitchFamily="18" charset="0"/>
            </a:endParaRPr>
          </a:p>
        </p:txBody>
      </p:sp>
      <p:sp>
        <p:nvSpPr>
          <p:cNvPr id="10" name="Text Box 10"/>
          <p:cNvSpPr txBox="1">
            <a:spLocks noChangeArrowheads="1"/>
          </p:cNvSpPr>
          <p:nvPr/>
        </p:nvSpPr>
        <p:spPr bwMode="auto">
          <a:xfrm>
            <a:off x="71438" y="1288154"/>
            <a:ext cx="4343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spcBef>
                <a:spcPct val="50000"/>
              </a:spcBef>
            </a:pPr>
            <a:r>
              <a:rPr lang="en-US" altLang="en-US" sz="1800" b="1">
                <a:cs typeface="Times New Roman" panose="02020603050405020304" pitchFamily="18" charset="0"/>
              </a:rPr>
              <a:t>1. Thí </a:t>
            </a:r>
            <a:r>
              <a:rPr lang="en-US" altLang="en-US" sz="1800" b="1" smtClean="0">
                <a:cs typeface="Times New Roman" panose="02020603050405020304" pitchFamily="18" charset="0"/>
              </a:rPr>
              <a:t>nghiệm</a:t>
            </a:r>
            <a:endParaRPr lang="en-US" altLang="en-US" sz="1800" b="1">
              <a:cs typeface="Times New Roman" panose="02020603050405020304" pitchFamily="18" charset="0"/>
            </a:endParaRPr>
          </a:p>
        </p:txBody>
      </p:sp>
    </p:spTree>
    <p:extLst>
      <p:ext uri="{BB962C8B-B14F-4D97-AF65-F5344CB8AC3E}">
        <p14:creationId xmlns:p14="http://schemas.microsoft.com/office/powerpoint/2010/main" val="29786616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p:cTn id="7" fill="hold" display="0">
                  <p:stCondLst>
                    <p:cond delay="indefinite"/>
                  </p:stCondLst>
                </p:cTn>
                <p:tgtEl>
                  <p:spTgt spid="4"/>
                </p:tgtEl>
              </p:cMediaNode>
            </p:video>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407775" y="263730"/>
            <a:ext cx="8639717" cy="1196772"/>
          </a:xfrm>
          <a:prstGeom prst="rect">
            <a:avLst/>
          </a:prstGeom>
          <a:noFill/>
        </p:spPr>
        <p:txBody>
          <a:bodyPr wrap="square" lIns="87919" tIns="43959" rIns="87919" bIns="43959" rtlCol="0">
            <a:spAutoFit/>
          </a:bodyPr>
          <a:lstStyle/>
          <a:p>
            <a:r>
              <a:rPr lang="en-US" sz="2300" b="1" err="1">
                <a:solidFill>
                  <a:srgbClr val="C00000"/>
                </a:solidFill>
                <a:latin typeface="Arial" pitchFamily="34" charset="0"/>
                <a:cs typeface="Arial" pitchFamily="34" charset="0"/>
              </a:rPr>
              <a:t>Câu</a:t>
            </a:r>
            <a:r>
              <a:rPr lang="en-US" sz="2300" b="1">
                <a:solidFill>
                  <a:srgbClr val="C00000"/>
                </a:solidFill>
                <a:latin typeface="Arial" pitchFamily="34" charset="0"/>
                <a:cs typeface="Arial" pitchFamily="34" charset="0"/>
              </a:rPr>
              <a:t> </a:t>
            </a:r>
            <a:r>
              <a:rPr lang="en-US" sz="2300" b="1" smtClean="0">
                <a:solidFill>
                  <a:srgbClr val="C00000"/>
                </a:solidFill>
                <a:latin typeface="Arial" pitchFamily="34" charset="0"/>
                <a:cs typeface="Arial" pitchFamily="34" charset="0"/>
              </a:rPr>
              <a:t>2: </a:t>
            </a:r>
            <a:r>
              <a:rPr lang="nl-NL" sz="2400"/>
              <a:t>Cho  PTHH  sau:  2Al  +  3CuCl</a:t>
            </a:r>
            <a:r>
              <a:rPr lang="nl-NL" sz="2400" baseline="-25000"/>
              <a:t>2</a:t>
            </a:r>
            <a:r>
              <a:rPr lang="nl-NL" sz="2400"/>
              <a:t>     --→  2AlCl</a:t>
            </a:r>
            <a:r>
              <a:rPr lang="nl-NL" sz="2400" baseline="-25000"/>
              <a:t>3</a:t>
            </a:r>
            <a:r>
              <a:rPr lang="nl-NL" sz="2400"/>
              <a:t>   +  3Cu </a:t>
            </a:r>
            <a:endParaRPr lang="en-US" sz="2400"/>
          </a:p>
          <a:p>
            <a:r>
              <a:rPr lang="nl-NL" sz="2400"/>
              <a:t> Tỉ lệ số nguyên tử: số phân tử trong phương trình lần lượt là 2:3 là của cặp chất nào sau đây?</a:t>
            </a:r>
            <a:endParaRPr lang="en-US" sz="2300" b="1" dirty="0"/>
          </a:p>
        </p:txBody>
      </p:sp>
      <p:sp>
        <p:nvSpPr>
          <p:cNvPr id="6" name="TextBox 5">
            <a:extLst>
              <a:ext uri="{FF2B5EF4-FFF2-40B4-BE49-F238E27FC236}">
                <a16:creationId xmlns="" xmlns:a16="http://schemas.microsoft.com/office/drawing/2014/main" id="{AFB1EB77-55E7-4717-91D6-611B333B80CB}"/>
              </a:ext>
            </a:extLst>
          </p:cNvPr>
          <p:cNvSpPr txBox="1"/>
          <p:nvPr/>
        </p:nvSpPr>
        <p:spPr>
          <a:xfrm>
            <a:off x="1328549" y="2156507"/>
            <a:ext cx="2572756" cy="584775"/>
          </a:xfrm>
          <a:prstGeom prst="rect">
            <a:avLst/>
          </a:prstGeom>
          <a:noFill/>
        </p:spPr>
        <p:txBody>
          <a:bodyPr wrap="none" rtlCol="0">
            <a:spAutoFit/>
          </a:bodyPr>
          <a:lstStyle/>
          <a:p>
            <a:r>
              <a:rPr lang="vi-VN" sz="3200"/>
              <a:t>B. </a:t>
            </a:r>
            <a:r>
              <a:rPr lang="nl-NL" sz="3200"/>
              <a:t>Al và AlCl</a:t>
            </a:r>
            <a:r>
              <a:rPr lang="nl-NL" sz="3200" baseline="-25000"/>
              <a:t>3</a:t>
            </a:r>
            <a:endParaRPr lang="en-US" sz="3200" b="1" baseline="-25000" dirty="0">
              <a:solidFill>
                <a:srgbClr val="000099"/>
              </a:solidFill>
            </a:endParaRPr>
          </a:p>
        </p:txBody>
      </p:sp>
      <p:sp>
        <p:nvSpPr>
          <p:cNvPr id="7" name="TextBox 6">
            <a:extLst>
              <a:ext uri="{FF2B5EF4-FFF2-40B4-BE49-F238E27FC236}">
                <a16:creationId xmlns="" xmlns:a16="http://schemas.microsoft.com/office/drawing/2014/main" id="{7A814E80-7FE9-4390-9C85-DB3007B0DF39}"/>
              </a:ext>
            </a:extLst>
          </p:cNvPr>
          <p:cNvSpPr txBox="1"/>
          <p:nvPr/>
        </p:nvSpPr>
        <p:spPr>
          <a:xfrm>
            <a:off x="1328549" y="1515395"/>
            <a:ext cx="3209340" cy="584775"/>
          </a:xfrm>
          <a:prstGeom prst="rect">
            <a:avLst/>
          </a:prstGeom>
          <a:noFill/>
        </p:spPr>
        <p:txBody>
          <a:bodyPr wrap="none" rtlCol="0">
            <a:spAutoFit/>
          </a:bodyPr>
          <a:lstStyle/>
          <a:p>
            <a:r>
              <a:rPr lang="en-US" sz="3200" smtClean="0"/>
              <a:t>A. </a:t>
            </a:r>
            <a:r>
              <a:rPr lang="nl-NL" sz="3200"/>
              <a:t>Al và CuCl</a:t>
            </a:r>
            <a:r>
              <a:rPr lang="nl-NL" sz="3200" baseline="-25000"/>
              <a:t>2</a:t>
            </a:r>
            <a:r>
              <a:rPr lang="nl-NL" sz="3200"/>
              <a:t>.</a:t>
            </a:r>
            <a:r>
              <a:rPr lang="vi-VN" sz="3200" smtClean="0"/>
              <a:t> </a:t>
            </a:r>
            <a:r>
              <a:rPr lang="vi-VN" sz="3200"/>
              <a:t>  </a:t>
            </a:r>
            <a:endParaRPr lang="en-US" sz="2800" dirty="0">
              <a:solidFill>
                <a:srgbClr val="000099"/>
              </a:solidFill>
            </a:endParaRPr>
          </a:p>
        </p:txBody>
      </p:sp>
      <p:sp>
        <p:nvSpPr>
          <p:cNvPr id="8" name="TextBox 7">
            <a:extLst>
              <a:ext uri="{FF2B5EF4-FFF2-40B4-BE49-F238E27FC236}">
                <a16:creationId xmlns="" xmlns:a16="http://schemas.microsoft.com/office/drawing/2014/main" id="{87A6D2D5-EE0C-48CE-A317-90F094621891}"/>
              </a:ext>
            </a:extLst>
          </p:cNvPr>
          <p:cNvSpPr txBox="1"/>
          <p:nvPr/>
        </p:nvSpPr>
        <p:spPr>
          <a:xfrm>
            <a:off x="1351669" y="2834667"/>
            <a:ext cx="3413114" cy="584775"/>
          </a:xfrm>
          <a:prstGeom prst="rect">
            <a:avLst/>
          </a:prstGeom>
          <a:noFill/>
        </p:spPr>
        <p:txBody>
          <a:bodyPr wrap="none" rtlCol="0">
            <a:spAutoFit/>
          </a:bodyPr>
          <a:lstStyle/>
          <a:p>
            <a:r>
              <a:rPr lang="vi-VN" sz="3200"/>
              <a:t>C. </a:t>
            </a:r>
            <a:r>
              <a:rPr lang="nl-NL" sz="3200"/>
              <a:t>CuCl</a:t>
            </a:r>
            <a:r>
              <a:rPr lang="nl-NL" sz="3200" baseline="-25000"/>
              <a:t>2</a:t>
            </a:r>
            <a:r>
              <a:rPr lang="nl-NL" sz="3200"/>
              <a:t> và Cu. </a:t>
            </a:r>
            <a:r>
              <a:rPr lang="vi-VN" sz="3200"/>
              <a:t>  </a:t>
            </a:r>
            <a:endParaRPr lang="en-US" sz="3200" b="1" baseline="-25000" dirty="0">
              <a:solidFill>
                <a:srgbClr val="000099"/>
              </a:solidFill>
            </a:endParaRPr>
          </a:p>
        </p:txBody>
      </p:sp>
      <p:sp>
        <p:nvSpPr>
          <p:cNvPr id="9" name="TextBox 8">
            <a:extLst>
              <a:ext uri="{FF2B5EF4-FFF2-40B4-BE49-F238E27FC236}">
                <a16:creationId xmlns="" xmlns:a16="http://schemas.microsoft.com/office/drawing/2014/main" id="{1E63FFE6-8663-4C42-B3E2-0533B1CA45A7}"/>
              </a:ext>
            </a:extLst>
          </p:cNvPr>
          <p:cNvSpPr txBox="1"/>
          <p:nvPr/>
        </p:nvSpPr>
        <p:spPr>
          <a:xfrm>
            <a:off x="1328548" y="3570471"/>
            <a:ext cx="2776529" cy="584775"/>
          </a:xfrm>
          <a:prstGeom prst="rect">
            <a:avLst/>
          </a:prstGeom>
          <a:noFill/>
        </p:spPr>
        <p:txBody>
          <a:bodyPr wrap="none" rtlCol="0">
            <a:spAutoFit/>
          </a:bodyPr>
          <a:lstStyle/>
          <a:p>
            <a:r>
              <a:rPr lang="en-US" sz="3200"/>
              <a:t>D. </a:t>
            </a:r>
            <a:r>
              <a:rPr lang="nl-NL" sz="3200"/>
              <a:t>AlCl</a:t>
            </a:r>
            <a:r>
              <a:rPr lang="nl-NL" sz="3200" baseline="-25000"/>
              <a:t>3</a:t>
            </a:r>
            <a:r>
              <a:rPr lang="nl-NL" sz="3200"/>
              <a:t> và Cu</a:t>
            </a:r>
            <a:endParaRPr lang="en-US" sz="3200"/>
          </a:p>
        </p:txBody>
      </p:sp>
    </p:spTree>
    <p:extLst>
      <p:ext uri="{BB962C8B-B14F-4D97-AF65-F5344CB8AC3E}">
        <p14:creationId xmlns:p14="http://schemas.microsoft.com/office/powerpoint/2010/main" val="1327967776"/>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
                                        </p:tgtEl>
                                        <p:attrNameLst>
                                          <p:attrName>fillcolor</p:attrName>
                                        </p:attrNameLst>
                                      </p:cBhvr>
                                      <p:to>
                                        <a:srgbClr val="FFFF0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3139" y="482818"/>
            <a:ext cx="8639717" cy="827440"/>
          </a:xfrm>
          <a:prstGeom prst="rect">
            <a:avLst/>
          </a:prstGeom>
          <a:noFill/>
        </p:spPr>
        <p:txBody>
          <a:bodyPr wrap="square" lIns="87919" tIns="43959" rIns="87919" bIns="43959" rtlCol="0">
            <a:spAutoFit/>
          </a:bodyPr>
          <a:lstStyle/>
          <a:p>
            <a:r>
              <a:rPr lang="en-US" sz="2300" b="1" err="1">
                <a:solidFill>
                  <a:srgbClr val="C00000"/>
                </a:solidFill>
                <a:latin typeface="Arial" pitchFamily="34" charset="0"/>
                <a:cs typeface="Arial" pitchFamily="34" charset="0"/>
              </a:rPr>
              <a:t>Câu</a:t>
            </a:r>
            <a:r>
              <a:rPr lang="en-US" sz="2300" b="1">
                <a:solidFill>
                  <a:srgbClr val="C00000"/>
                </a:solidFill>
                <a:latin typeface="Arial" pitchFamily="34" charset="0"/>
                <a:cs typeface="Arial" pitchFamily="34" charset="0"/>
              </a:rPr>
              <a:t> 3</a:t>
            </a:r>
            <a:r>
              <a:rPr lang="en-US" sz="2300" b="1" smtClean="0">
                <a:solidFill>
                  <a:srgbClr val="C00000"/>
                </a:solidFill>
                <a:latin typeface="Arial" pitchFamily="34" charset="0"/>
                <a:cs typeface="Arial" pitchFamily="34" charset="0"/>
              </a:rPr>
              <a:t>: </a:t>
            </a:r>
            <a:r>
              <a:rPr lang="en-US" sz="2400"/>
              <a:t>Cho phương trình hóa học sau: ZnO + HCl → ZnCl</a:t>
            </a:r>
            <a:r>
              <a:rPr lang="en-US" sz="2400" baseline="-25000"/>
              <a:t>2</a:t>
            </a:r>
            <a:r>
              <a:rPr lang="en-US" sz="2400"/>
              <a:t> + H</a:t>
            </a:r>
            <a:r>
              <a:rPr lang="en-US" sz="2400" baseline="-25000"/>
              <a:t>2</a:t>
            </a:r>
            <a:r>
              <a:rPr lang="en-US" sz="2400"/>
              <a:t>. Tổng hệ số cân bằng của phương trình là:</a:t>
            </a:r>
          </a:p>
        </p:txBody>
      </p:sp>
      <p:sp>
        <p:nvSpPr>
          <p:cNvPr id="6" name="TextBox 5">
            <a:extLst>
              <a:ext uri="{FF2B5EF4-FFF2-40B4-BE49-F238E27FC236}">
                <a16:creationId xmlns="" xmlns:a16="http://schemas.microsoft.com/office/drawing/2014/main" id="{AFB1EB77-55E7-4717-91D6-611B333B80CB}"/>
              </a:ext>
            </a:extLst>
          </p:cNvPr>
          <p:cNvSpPr txBox="1"/>
          <p:nvPr/>
        </p:nvSpPr>
        <p:spPr>
          <a:xfrm>
            <a:off x="1328549" y="2156507"/>
            <a:ext cx="936475" cy="584775"/>
          </a:xfrm>
          <a:prstGeom prst="rect">
            <a:avLst/>
          </a:prstGeom>
          <a:noFill/>
        </p:spPr>
        <p:txBody>
          <a:bodyPr wrap="none" rtlCol="0">
            <a:spAutoFit/>
          </a:bodyPr>
          <a:lstStyle/>
          <a:p>
            <a:r>
              <a:rPr lang="en-US" sz="3200" b="1" dirty="0">
                <a:solidFill>
                  <a:srgbClr val="000099"/>
                </a:solidFill>
              </a:rPr>
              <a:t>B</a:t>
            </a:r>
            <a:r>
              <a:rPr lang="en-US" sz="3200" b="1" smtClean="0">
                <a:solidFill>
                  <a:srgbClr val="000099"/>
                </a:solidFill>
              </a:rPr>
              <a:t>. 6</a:t>
            </a:r>
            <a:endParaRPr lang="en-US" sz="3200" b="1" baseline="-25000" dirty="0">
              <a:solidFill>
                <a:srgbClr val="000099"/>
              </a:solidFill>
            </a:endParaRPr>
          </a:p>
        </p:txBody>
      </p:sp>
      <p:sp>
        <p:nvSpPr>
          <p:cNvPr id="7" name="TextBox 6">
            <a:extLst>
              <a:ext uri="{FF2B5EF4-FFF2-40B4-BE49-F238E27FC236}">
                <a16:creationId xmlns="" xmlns:a16="http://schemas.microsoft.com/office/drawing/2014/main" id="{7A814E80-7FE9-4390-9C85-DB3007B0DF39}"/>
              </a:ext>
            </a:extLst>
          </p:cNvPr>
          <p:cNvSpPr txBox="1"/>
          <p:nvPr/>
        </p:nvSpPr>
        <p:spPr>
          <a:xfrm>
            <a:off x="1328549" y="1515395"/>
            <a:ext cx="936475" cy="584775"/>
          </a:xfrm>
          <a:prstGeom prst="rect">
            <a:avLst/>
          </a:prstGeom>
          <a:noFill/>
        </p:spPr>
        <p:txBody>
          <a:bodyPr wrap="none" rtlCol="0">
            <a:spAutoFit/>
          </a:bodyPr>
          <a:lstStyle/>
          <a:p>
            <a:r>
              <a:rPr lang="en-US" sz="3200" b="1" dirty="0">
                <a:solidFill>
                  <a:srgbClr val="000099"/>
                </a:solidFill>
              </a:rPr>
              <a:t>A</a:t>
            </a:r>
            <a:r>
              <a:rPr lang="en-US" sz="3200" b="1" smtClean="0">
                <a:solidFill>
                  <a:srgbClr val="000099"/>
                </a:solidFill>
              </a:rPr>
              <a:t>. 5</a:t>
            </a:r>
            <a:endParaRPr lang="en-US" sz="2800" dirty="0">
              <a:solidFill>
                <a:srgbClr val="000099"/>
              </a:solidFill>
            </a:endParaRPr>
          </a:p>
        </p:txBody>
      </p:sp>
      <p:sp>
        <p:nvSpPr>
          <p:cNvPr id="8" name="TextBox 7">
            <a:extLst>
              <a:ext uri="{FF2B5EF4-FFF2-40B4-BE49-F238E27FC236}">
                <a16:creationId xmlns="" xmlns:a16="http://schemas.microsoft.com/office/drawing/2014/main" id="{87A6D2D5-EE0C-48CE-A317-90F094621891}"/>
              </a:ext>
            </a:extLst>
          </p:cNvPr>
          <p:cNvSpPr txBox="1"/>
          <p:nvPr/>
        </p:nvSpPr>
        <p:spPr>
          <a:xfrm>
            <a:off x="1351669" y="2834667"/>
            <a:ext cx="936475" cy="584775"/>
          </a:xfrm>
          <a:prstGeom prst="rect">
            <a:avLst/>
          </a:prstGeom>
          <a:noFill/>
        </p:spPr>
        <p:txBody>
          <a:bodyPr wrap="none" rtlCol="0">
            <a:spAutoFit/>
          </a:bodyPr>
          <a:lstStyle/>
          <a:p>
            <a:r>
              <a:rPr lang="en-US" sz="3200" b="1" smtClean="0">
                <a:solidFill>
                  <a:srgbClr val="000099"/>
                </a:solidFill>
              </a:rPr>
              <a:t>C. 7</a:t>
            </a:r>
            <a:endParaRPr lang="en-US" sz="3200" b="1" baseline="-25000" dirty="0">
              <a:solidFill>
                <a:srgbClr val="000099"/>
              </a:solidFill>
            </a:endParaRPr>
          </a:p>
        </p:txBody>
      </p:sp>
      <p:sp>
        <p:nvSpPr>
          <p:cNvPr id="9" name="TextBox 8">
            <a:extLst>
              <a:ext uri="{FF2B5EF4-FFF2-40B4-BE49-F238E27FC236}">
                <a16:creationId xmlns="" xmlns:a16="http://schemas.microsoft.com/office/drawing/2014/main" id="{1E63FFE6-8663-4C42-B3E2-0533B1CA45A7}"/>
              </a:ext>
            </a:extLst>
          </p:cNvPr>
          <p:cNvSpPr txBox="1"/>
          <p:nvPr/>
        </p:nvSpPr>
        <p:spPr>
          <a:xfrm>
            <a:off x="1328548" y="3570471"/>
            <a:ext cx="936475" cy="584775"/>
          </a:xfrm>
          <a:prstGeom prst="rect">
            <a:avLst/>
          </a:prstGeom>
          <a:noFill/>
        </p:spPr>
        <p:txBody>
          <a:bodyPr wrap="none" rtlCol="0">
            <a:spAutoFit/>
          </a:bodyPr>
          <a:lstStyle/>
          <a:p>
            <a:r>
              <a:rPr lang="en-US" sz="3200" b="1" smtClean="0">
                <a:solidFill>
                  <a:srgbClr val="000099"/>
                </a:solidFill>
              </a:rPr>
              <a:t>D. 8</a:t>
            </a:r>
            <a:endParaRPr lang="en-US" sz="3200" b="1" baseline="-25000" dirty="0">
              <a:solidFill>
                <a:srgbClr val="000099"/>
              </a:solidFill>
            </a:endParaRPr>
          </a:p>
        </p:txBody>
      </p:sp>
    </p:spTree>
    <p:extLst>
      <p:ext uri="{BB962C8B-B14F-4D97-AF65-F5344CB8AC3E}">
        <p14:creationId xmlns:p14="http://schemas.microsoft.com/office/powerpoint/2010/main" val="3265894215"/>
      </p:ext>
    </p:extLst>
  </p:cSld>
  <p:clrMapOvr>
    <a:masterClrMapping/>
  </p:clrMapOvr>
  <p:transition spd="slow">
    <p:push dir="u"/>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withEffect">
                                  <p:stCondLst>
                                    <p:cond delay="0"/>
                                  </p:stCondLst>
                                  <p:childTnLst>
                                    <p:animClr clrSpc="rgb" dir="cw">
                                      <p:cBhvr>
                                        <p:cTn id="6" dur="2000" fill="hold"/>
                                        <p:tgtEl>
                                          <p:spTgt spid="7"/>
                                        </p:tgtEl>
                                        <p:attrNameLst>
                                          <p:attrName>fillcolor</p:attrName>
                                        </p:attrNameLst>
                                      </p:cBhvr>
                                      <p:to>
                                        <a:srgbClr val="FFFF00"/>
                                      </p:to>
                                    </p:animClr>
                                    <p:set>
                                      <p:cBhvr>
                                        <p:cTn id="7" dur="2000" fill="hold"/>
                                        <p:tgtEl>
                                          <p:spTgt spid="7"/>
                                        </p:tgtEl>
                                        <p:attrNameLst>
                                          <p:attrName>fill.type</p:attrName>
                                        </p:attrNameLst>
                                      </p:cBhvr>
                                      <p:to>
                                        <p:strVal val="solid"/>
                                      </p:to>
                                    </p:set>
                                    <p:set>
                                      <p:cBhvr>
                                        <p:cTn id="8" dur="2000" fill="hold"/>
                                        <p:tgtEl>
                                          <p:spTgt spid="7"/>
                                        </p:tgtEl>
                                        <p:attrNameLst>
                                          <p:attrName>fill.on</p:attrName>
                                        </p:attrNameLst>
                                      </p:cBhvr>
                                      <p:to>
                                        <p:strVal val="true"/>
                                      </p:to>
                                    </p:set>
                                  </p:childTnLst>
                                </p:cTn>
                              </p:par>
                            </p:childTnLst>
                          </p:cTn>
                        </p:par>
                      </p:childTnLst>
                    </p:cTn>
                  </p:par>
                </p:childTnLst>
              </p:cTn>
              <p:nextCondLst>
                <p:cond evt="onClick" delay="0">
                  <p:tgtEl>
                    <p:spTgt spid="7"/>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88197" y="697391"/>
            <a:ext cx="8175356" cy="2086725"/>
          </a:xfrm>
          <a:prstGeom prst="rect">
            <a:avLst/>
          </a:prstGeom>
        </p:spPr>
        <p:txBody>
          <a:bodyPr wrap="square">
            <a:spAutoFit/>
          </a:bodyPr>
          <a:lstStyle/>
          <a:p>
            <a:pPr algn="just">
              <a:lnSpc>
                <a:spcPct val="120000"/>
              </a:lnSpc>
              <a:spcAft>
                <a:spcPts val="0"/>
              </a:spcAft>
            </a:pPr>
            <a:r>
              <a:rPr lang="nl-NL" sz="1800">
                <a:latin typeface="Times New Roman" panose="02020603050405020304" pitchFamily="18" charset="0"/>
                <a:ea typeface="Calibri" panose="020F0502020204030204" pitchFamily="34" charset="0"/>
                <a:cs typeface="Times New Roman" panose="02020603050405020304" pitchFamily="18" charset="0"/>
              </a:rPr>
              <a:t>Trong dạ dày người có một lượng hydrochloric acid (HCl) tương đối ổn định, có tác dụng trong tiêu hoá thức ăn. Nếu lượng acid này tăng lên quá mức cần thiết có thể gây ra đau dạ dày. Thuốc muối có thành phần chính là sodium hydrogencarbonate (NaHCO</a:t>
            </a:r>
            <a:r>
              <a:rPr lang="nl-NL" sz="1800" baseline="-25000">
                <a:latin typeface="Times New Roman" panose="02020603050405020304" pitchFamily="18" charset="0"/>
                <a:ea typeface="Calibri" panose="020F0502020204030204" pitchFamily="34" charset="0"/>
                <a:cs typeface="Times New Roman" panose="02020603050405020304" pitchFamily="18" charset="0"/>
              </a:rPr>
              <a:t>3</a:t>
            </a:r>
            <a:r>
              <a:rPr lang="nl-NL" sz="1800">
                <a:latin typeface="Times New Roman" panose="02020603050405020304" pitchFamily="18" charset="0"/>
                <a:ea typeface="Calibri" panose="020F0502020204030204" pitchFamily="34" charset="0"/>
                <a:cs typeface="Times New Roman" panose="02020603050405020304" pitchFamily="18" charset="0"/>
              </a:rPr>
              <a:t>) giúp giảm bớt lượng acid dư thừa trong dạ dày theo phương trình hoá học:</a:t>
            </a:r>
            <a:endParaRPr lang="en-US" sz="1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1800">
                <a:latin typeface="Times New Roman" panose="02020603050405020304" pitchFamily="18" charset="0"/>
                <a:ea typeface="Calibri" panose="020F0502020204030204" pitchFamily="34" charset="0"/>
                <a:cs typeface="Times New Roman" panose="02020603050405020304" pitchFamily="18" charset="0"/>
              </a:rPr>
              <a:t>NaHCO</a:t>
            </a:r>
            <a:r>
              <a:rPr lang="nl-NL" sz="1800" baseline="-25000">
                <a:latin typeface="Times New Roman" panose="02020603050405020304" pitchFamily="18" charset="0"/>
                <a:ea typeface="Calibri" panose="020F0502020204030204" pitchFamily="34" charset="0"/>
                <a:cs typeface="Times New Roman" panose="02020603050405020304" pitchFamily="18" charset="0"/>
              </a:rPr>
              <a:t>3</a:t>
            </a:r>
            <a:r>
              <a:rPr lang="nl-NL" sz="1800">
                <a:latin typeface="Times New Roman" panose="02020603050405020304" pitchFamily="18" charset="0"/>
                <a:ea typeface="Calibri" panose="020F0502020204030204" pitchFamily="34" charset="0"/>
                <a:cs typeface="Times New Roman" panose="02020603050405020304" pitchFamily="18" charset="0"/>
              </a:rPr>
              <a:t> + HCl → NaCl + H</a:t>
            </a:r>
            <a:r>
              <a:rPr lang="nl-NL" sz="1800" baseline="-25000">
                <a:latin typeface="Times New Roman" panose="02020603050405020304" pitchFamily="18" charset="0"/>
                <a:ea typeface="Calibri" panose="020F0502020204030204" pitchFamily="34" charset="0"/>
                <a:cs typeface="Times New Roman" panose="02020603050405020304" pitchFamily="18" charset="0"/>
              </a:rPr>
              <a:t>2</a:t>
            </a:r>
            <a:r>
              <a:rPr lang="nl-NL" sz="1800">
                <a:latin typeface="Times New Roman" panose="02020603050405020304" pitchFamily="18" charset="0"/>
                <a:ea typeface="Calibri" panose="020F0502020204030204" pitchFamily="34" charset="0"/>
                <a:cs typeface="Times New Roman" panose="02020603050405020304" pitchFamily="18" charset="0"/>
              </a:rPr>
              <a:t>O + CO</a:t>
            </a:r>
            <a:r>
              <a:rPr lang="nl-NL" sz="1800" baseline="-25000">
                <a:latin typeface="Times New Roman" panose="02020603050405020304" pitchFamily="18" charset="0"/>
                <a:ea typeface="Calibri" panose="020F0502020204030204" pitchFamily="34" charset="0"/>
                <a:cs typeface="Times New Roman" panose="02020603050405020304" pitchFamily="18" charset="0"/>
              </a:rPr>
              <a:t>2</a:t>
            </a:r>
            <a:r>
              <a:rPr lang="nl-NL" sz="1800">
                <a:latin typeface="Times New Roman" panose="02020603050405020304" pitchFamily="18" charset="0"/>
                <a:ea typeface="Calibri" panose="020F0502020204030204" pitchFamily="34" charset="0"/>
                <a:cs typeface="Times New Roman" panose="02020603050405020304" pitchFamily="18" charset="0"/>
              </a:rPr>
              <a:t>↑</a:t>
            </a:r>
            <a:endParaRPr lang="en-US" sz="18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spcAft>
                <a:spcPts val="0"/>
              </a:spcAft>
            </a:pPr>
            <a:r>
              <a:rPr lang="nl-NL" sz="1800">
                <a:latin typeface="Times New Roman" panose="02020603050405020304" pitchFamily="18" charset="0"/>
                <a:ea typeface="Calibri" panose="020F0502020204030204" pitchFamily="34" charset="0"/>
                <a:cs typeface="Times New Roman" panose="02020603050405020304" pitchFamily="18" charset="0"/>
              </a:rPr>
              <a:t>Tìm hiểu và cho biết các thực phẩm có thể gây tăng lượng acid có trong dạ dày.</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p:txBody>
      </p:sp>
      <p:grpSp>
        <p:nvGrpSpPr>
          <p:cNvPr id="6" name="Group 5"/>
          <p:cNvGrpSpPr/>
          <p:nvPr/>
        </p:nvGrpSpPr>
        <p:grpSpPr>
          <a:xfrm>
            <a:off x="113296" y="128266"/>
            <a:ext cx="2715146" cy="569125"/>
            <a:chOff x="-1333284" y="-545363"/>
            <a:chExt cx="11842696" cy="1517665"/>
          </a:xfrm>
        </p:grpSpPr>
        <p:grpSp>
          <p:nvGrpSpPr>
            <p:cNvPr id="7" name="Group 6"/>
            <p:cNvGrpSpPr/>
            <p:nvPr/>
          </p:nvGrpSpPr>
          <p:grpSpPr>
            <a:xfrm>
              <a:off x="-1333284" y="-545363"/>
              <a:ext cx="11842696" cy="1517665"/>
              <a:chOff x="-2975218" y="-1216975"/>
              <a:chExt cx="26426935" cy="3386665"/>
            </a:xfrm>
          </p:grpSpPr>
          <p:sp>
            <p:nvSpPr>
              <p:cNvPr id="9" name="Freeform 16"/>
              <p:cNvSpPr/>
              <p:nvPr/>
            </p:nvSpPr>
            <p:spPr>
              <a:xfrm>
                <a:off x="-2975218" y="-1216975"/>
                <a:ext cx="26426935" cy="3386665"/>
              </a:xfrm>
              <a:custGeom>
                <a:avLst/>
                <a:gdLst/>
                <a:ahLst/>
                <a:cxnLst/>
                <a:rect l="l" t="t" r="r" b="b"/>
                <a:pathLst>
                  <a:path w="21001538" h="3386664">
                    <a:moveTo>
                      <a:pt x="20379238" y="2816434"/>
                    </a:moveTo>
                    <a:cubicBezTo>
                      <a:pt x="20379238" y="2810084"/>
                      <a:pt x="20380508" y="2805004"/>
                      <a:pt x="20380508" y="2797384"/>
                    </a:cubicBezTo>
                    <a:lnTo>
                      <a:pt x="20380508" y="490220"/>
                    </a:lnTo>
                    <a:cubicBezTo>
                      <a:pt x="20380508" y="220980"/>
                      <a:pt x="20170958" y="0"/>
                      <a:pt x="19914419" y="0"/>
                    </a:cubicBezTo>
                    <a:lnTo>
                      <a:pt x="467360" y="0"/>
                    </a:lnTo>
                    <a:cubicBezTo>
                      <a:pt x="210820" y="0"/>
                      <a:pt x="0" y="220980"/>
                      <a:pt x="0" y="490220"/>
                    </a:cubicBezTo>
                    <a:lnTo>
                      <a:pt x="0" y="2797384"/>
                    </a:lnTo>
                    <a:cubicBezTo>
                      <a:pt x="0" y="3066624"/>
                      <a:pt x="209550" y="3287604"/>
                      <a:pt x="466090" y="3287604"/>
                    </a:cubicBezTo>
                    <a:lnTo>
                      <a:pt x="19913147" y="3287604"/>
                    </a:lnTo>
                    <a:cubicBezTo>
                      <a:pt x="20026178" y="3287604"/>
                      <a:pt x="20130317" y="3244424"/>
                      <a:pt x="20210328" y="3174574"/>
                    </a:cubicBezTo>
                    <a:cubicBezTo>
                      <a:pt x="20341138" y="3245694"/>
                      <a:pt x="20653558" y="3386664"/>
                      <a:pt x="21000267" y="3179654"/>
                    </a:cubicBezTo>
                    <a:cubicBezTo>
                      <a:pt x="21001538" y="3179654"/>
                      <a:pt x="20689119" y="3180924"/>
                      <a:pt x="20379238" y="2816434"/>
                    </a:cubicBezTo>
                    <a:lnTo>
                      <a:pt x="20379238" y="2816434"/>
                    </a:lnTo>
                    <a:close/>
                  </a:path>
                </a:pathLst>
              </a:custGeom>
              <a:solidFill>
                <a:srgbClr val="FF6363"/>
              </a:solidFill>
            </p:spPr>
          </p:sp>
        </p:grpSp>
        <p:sp>
          <p:nvSpPr>
            <p:cNvPr id="8" name="TextBox 17"/>
            <p:cNvSpPr txBox="1"/>
            <p:nvPr/>
          </p:nvSpPr>
          <p:spPr>
            <a:xfrm>
              <a:off x="-1019570" y="-258238"/>
              <a:ext cx="10744698" cy="1078073"/>
            </a:xfrm>
            <a:prstGeom prst="rect">
              <a:avLst/>
            </a:prstGeom>
          </p:spPr>
          <p:txBody>
            <a:bodyPr wrap="square" lIns="0" tIns="0" rIns="0" bIns="0" rtlCol="0" anchor="t">
              <a:spAutoFit/>
            </a:bodyPr>
            <a:lstStyle/>
            <a:p>
              <a:pPr algn="ctr">
                <a:lnSpc>
                  <a:spcPts val="3360"/>
                </a:lnSpc>
                <a:spcBef>
                  <a:spcPct val="0"/>
                </a:spcBef>
              </a:pPr>
              <a:r>
                <a:rPr lang="en-US" sz="2400" spc="-24" smtClean="0">
                  <a:solidFill>
                    <a:srgbClr val="FFFFFF"/>
                  </a:solidFill>
                  <a:latin typeface="Comic Sans MS" panose="030F0702030302020204" pitchFamily="66" charset="0"/>
                </a:rPr>
                <a:t>Vận dụng</a:t>
              </a:r>
              <a:endParaRPr lang="vi-VN" sz="2400" spc="-24">
                <a:solidFill>
                  <a:srgbClr val="FFFFFF"/>
                </a:solidFill>
                <a:latin typeface="Comic Sans MS" panose="030F0702030302020204" pitchFamily="66" charset="0"/>
              </a:endParaRPr>
            </a:p>
          </p:txBody>
        </p:sp>
      </p:grpSp>
      <p:sp>
        <p:nvSpPr>
          <p:cNvPr id="10" name="Text Box 5"/>
          <p:cNvSpPr txBox="1">
            <a:spLocks noChangeArrowheads="1"/>
          </p:cNvSpPr>
          <p:nvPr/>
        </p:nvSpPr>
        <p:spPr bwMode="auto">
          <a:xfrm>
            <a:off x="345168" y="4331319"/>
            <a:ext cx="23034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smtClean="0">
                <a:solidFill>
                  <a:schemeClr val="accent2"/>
                </a:solidFill>
              </a:rPr>
              <a:t>Đồ ăn chua</a:t>
            </a:r>
            <a:endParaRPr lang="en-US" altLang="en-US" sz="2400" b="1">
              <a:solidFill>
                <a:schemeClr val="accent2"/>
              </a:solidFill>
            </a:endParaRPr>
          </a:p>
        </p:txBody>
      </p:sp>
      <p:sp>
        <p:nvSpPr>
          <p:cNvPr id="11" name="Text Box 5"/>
          <p:cNvSpPr txBox="1">
            <a:spLocks noChangeArrowheads="1"/>
          </p:cNvSpPr>
          <p:nvPr/>
        </p:nvSpPr>
        <p:spPr bwMode="auto">
          <a:xfrm>
            <a:off x="2317038" y="4312503"/>
            <a:ext cx="191399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2400" b="1" smtClean="0">
                <a:solidFill>
                  <a:schemeClr val="accent2"/>
                </a:solidFill>
              </a:rPr>
              <a:t>Nước uống có ga</a:t>
            </a:r>
            <a:endParaRPr lang="en-US" altLang="en-US" sz="2400" b="1">
              <a:solidFill>
                <a:schemeClr val="accent2"/>
              </a:solidFill>
            </a:endParaRPr>
          </a:p>
        </p:txBody>
      </p:sp>
      <p:sp>
        <p:nvSpPr>
          <p:cNvPr id="12" name="Text Box 5"/>
          <p:cNvSpPr txBox="1">
            <a:spLocks noChangeArrowheads="1"/>
          </p:cNvSpPr>
          <p:nvPr/>
        </p:nvSpPr>
        <p:spPr bwMode="auto">
          <a:xfrm>
            <a:off x="4354062" y="4373020"/>
            <a:ext cx="2303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smtClean="0">
                <a:solidFill>
                  <a:schemeClr val="accent2"/>
                </a:solidFill>
              </a:rPr>
              <a:t>Đồ ăn giàu chất béo</a:t>
            </a:r>
            <a:endParaRPr lang="en-US" altLang="en-US" sz="2400" b="1">
              <a:solidFill>
                <a:schemeClr val="accent2"/>
              </a:solidFill>
            </a:endParaRPr>
          </a:p>
        </p:txBody>
      </p:sp>
      <p:sp>
        <p:nvSpPr>
          <p:cNvPr id="13" name="Text Box 5"/>
          <p:cNvSpPr txBox="1">
            <a:spLocks noChangeArrowheads="1"/>
          </p:cNvSpPr>
          <p:nvPr/>
        </p:nvSpPr>
        <p:spPr bwMode="auto">
          <a:xfrm>
            <a:off x="6360090" y="4373020"/>
            <a:ext cx="23034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2400" b="1" smtClean="0">
                <a:solidFill>
                  <a:schemeClr val="accent2"/>
                </a:solidFill>
              </a:rPr>
              <a:t>Đồ ăn cay nóng</a:t>
            </a:r>
            <a:endParaRPr lang="en-US" altLang="en-US" sz="2400" b="1">
              <a:solidFill>
                <a:schemeClr val="accent2"/>
              </a:solidFill>
            </a:endParaRPr>
          </a:p>
        </p:txBody>
      </p:sp>
      <p:pic>
        <p:nvPicPr>
          <p:cNvPr id="10242" name="Picture 2" descr="https://apollotm.com/wp-content/uploads/2021/09/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37433" y="2858546"/>
            <a:ext cx="2069290" cy="1379526"/>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https://tse4.mm.bing.net/th?id=OIP.hYpRTMHyUkRkGGB3J-E9egHaE3&amp;pid=Api&amp;P=0&amp;h=1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31853" y="2802932"/>
            <a:ext cx="1699184" cy="141788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p:nvPicPr>
        <p:blipFill>
          <a:blip r:embed="rId4"/>
          <a:stretch>
            <a:fillRect/>
          </a:stretch>
        </p:blipFill>
        <p:spPr>
          <a:xfrm>
            <a:off x="4508380" y="2784116"/>
            <a:ext cx="1851710" cy="1436701"/>
          </a:xfrm>
          <a:prstGeom prst="rect">
            <a:avLst/>
          </a:prstGeom>
        </p:spPr>
      </p:pic>
      <p:pic>
        <p:nvPicPr>
          <p:cNvPr id="15" name="Picture 14"/>
          <p:cNvPicPr>
            <a:picLocks noChangeAspect="1"/>
          </p:cNvPicPr>
          <p:nvPr/>
        </p:nvPicPr>
        <p:blipFill>
          <a:blip r:embed="rId5"/>
          <a:stretch>
            <a:fillRect/>
          </a:stretch>
        </p:blipFill>
        <p:spPr>
          <a:xfrm>
            <a:off x="345168" y="2841290"/>
            <a:ext cx="2063660" cy="1509847"/>
          </a:xfrm>
          <a:prstGeom prst="rect">
            <a:avLst/>
          </a:prstGeom>
        </p:spPr>
      </p:pic>
    </p:spTree>
    <p:extLst>
      <p:ext uri="{BB962C8B-B14F-4D97-AF65-F5344CB8AC3E}">
        <p14:creationId xmlns:p14="http://schemas.microsoft.com/office/powerpoint/2010/main" val="3376472165"/>
      </p:ext>
    </p:extLst>
  </p:cSld>
  <p:clrMapOvr>
    <a:masterClrMapping/>
  </p:clrMapOvr>
  <p:transition spd="slow">
    <p:push dir="u"/>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60218" y="1586346"/>
            <a:ext cx="8247743" cy="2908162"/>
          </a:xfrm>
          <a:prstGeom prst="roundRect">
            <a:avLst/>
          </a:prstGeom>
          <a:solidFill>
            <a:schemeClr val="bg1"/>
          </a:solidFill>
          <a:ln>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hangingPunct="1">
              <a:defRPr/>
            </a:pPr>
            <a:r>
              <a:rPr lang="en-US" altLang="en-US" sz="2400" smtClean="0">
                <a:solidFill>
                  <a:srgbClr val="002060"/>
                </a:solidFill>
                <a:latin typeface="Times New Roman" panose="02020603050405020304" pitchFamily="18" charset="0"/>
                <a:cs typeface="Times New Roman" panose="02020603050405020304" pitchFamily="18" charset="0"/>
              </a:rPr>
              <a:t>Học bài</a:t>
            </a:r>
          </a:p>
          <a:p>
            <a:pPr algn="just">
              <a:defRPr/>
            </a:pPr>
            <a:r>
              <a:rPr lang="vi-VN" altLang="en-US" sz="2400">
                <a:solidFill>
                  <a:srgbClr val="002060"/>
                </a:solidFill>
                <a:latin typeface="Times New Roman" panose="02020603050405020304" pitchFamily="18" charset="0"/>
                <a:cs typeface="Times New Roman" panose="02020603050405020304" pitchFamily="18" charset="0"/>
              </a:rPr>
              <a:t>+ Phản ứng hóa học</a:t>
            </a:r>
          </a:p>
          <a:p>
            <a:pPr algn="just">
              <a:defRPr/>
            </a:pPr>
            <a:r>
              <a:rPr lang="vi-VN" altLang="en-US" sz="2400">
                <a:solidFill>
                  <a:srgbClr val="002060"/>
                </a:solidFill>
                <a:latin typeface="Times New Roman" panose="02020603050405020304" pitchFamily="18" charset="0"/>
                <a:cs typeface="Times New Roman" panose="02020603050405020304" pitchFamily="18" charset="0"/>
              </a:rPr>
              <a:t>+ Định luật bảo toàn khối lượng</a:t>
            </a:r>
          </a:p>
          <a:p>
            <a:pPr algn="just">
              <a:defRPr/>
            </a:pPr>
            <a:r>
              <a:rPr lang="vi-VN" altLang="en-US" sz="2400">
                <a:solidFill>
                  <a:srgbClr val="002060"/>
                </a:solidFill>
                <a:latin typeface="Times New Roman" panose="02020603050405020304" pitchFamily="18" charset="0"/>
                <a:cs typeface="Times New Roman" panose="02020603050405020304" pitchFamily="18" charset="0"/>
              </a:rPr>
              <a:t>+ Các bước lập PTHH, ý nghĩa của </a:t>
            </a:r>
            <a:r>
              <a:rPr lang="vi-VN" altLang="en-US" sz="2400" smtClean="0">
                <a:solidFill>
                  <a:srgbClr val="002060"/>
                </a:solidFill>
                <a:latin typeface="Times New Roman" panose="02020603050405020304" pitchFamily="18" charset="0"/>
                <a:cs typeface="Times New Roman" panose="02020603050405020304" pitchFamily="18" charset="0"/>
              </a:rPr>
              <a:t>PTHH</a:t>
            </a:r>
            <a:endParaRPr lang="en-US" altLang="en-US" sz="2400" smtClean="0">
              <a:solidFill>
                <a:srgbClr val="002060"/>
              </a:solidFill>
              <a:latin typeface="Times New Roman" panose="02020603050405020304" pitchFamily="18" charset="0"/>
              <a:cs typeface="Times New Roman" panose="02020603050405020304" pitchFamily="18" charset="0"/>
            </a:endParaRPr>
          </a:p>
          <a:p>
            <a:pPr algn="just">
              <a:defRPr/>
            </a:pPr>
            <a:r>
              <a:rPr lang="en-US" altLang="en-US" sz="2400" smtClean="0">
                <a:solidFill>
                  <a:srgbClr val="002060"/>
                </a:solidFill>
                <a:latin typeface="Times New Roman" panose="02020603050405020304" pitchFamily="18" charset="0"/>
                <a:cs typeface="Times New Roman" panose="02020603050405020304" pitchFamily="18" charset="0"/>
              </a:rPr>
              <a:t>Chuẩn bị bài mới: Mol và tỉ khối của chất khí</a:t>
            </a:r>
            <a:endParaRPr lang="vi-VN" altLang="en-US" sz="2400">
              <a:solidFill>
                <a:srgbClr val="002060"/>
              </a:solidFill>
              <a:latin typeface="Times New Roman" panose="02020603050405020304" pitchFamily="18" charset="0"/>
              <a:cs typeface="Times New Roman" panose="02020603050405020304" pitchFamily="18" charset="0"/>
            </a:endParaRPr>
          </a:p>
        </p:txBody>
      </p:sp>
      <p:grpSp>
        <p:nvGrpSpPr>
          <p:cNvPr id="4" name="Group 3"/>
          <p:cNvGrpSpPr/>
          <p:nvPr/>
        </p:nvGrpSpPr>
        <p:grpSpPr>
          <a:xfrm>
            <a:off x="1374393" y="551599"/>
            <a:ext cx="3810000" cy="584461"/>
            <a:chOff x="0" y="0"/>
            <a:chExt cx="9512334" cy="1586023"/>
          </a:xfrm>
        </p:grpSpPr>
        <p:grpSp>
          <p:nvGrpSpPr>
            <p:cNvPr id="5" name="Group 4"/>
            <p:cNvGrpSpPr/>
            <p:nvPr/>
          </p:nvGrpSpPr>
          <p:grpSpPr>
            <a:xfrm>
              <a:off x="0" y="0"/>
              <a:ext cx="9512334" cy="1473273"/>
              <a:chOff x="0" y="0"/>
              <a:chExt cx="21226740" cy="3287604"/>
            </a:xfrm>
          </p:grpSpPr>
          <p:sp>
            <p:nvSpPr>
              <p:cNvPr id="7" name="Freeform 6"/>
              <p:cNvSpPr/>
              <p:nvPr/>
            </p:nvSpPr>
            <p:spPr>
              <a:xfrm>
                <a:off x="0" y="0"/>
                <a:ext cx="21226740" cy="3386664"/>
              </a:xfrm>
              <a:custGeom>
                <a:avLst/>
                <a:gdLst/>
                <a:ahLst/>
                <a:cxnLst/>
                <a:rect l="l" t="t"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lnTo>
                      <a:pt x="20604440" y="2816434"/>
                    </a:lnTo>
                    <a:close/>
                  </a:path>
                </a:pathLst>
              </a:custGeom>
              <a:solidFill>
                <a:srgbClr val="FFB001"/>
              </a:solidFill>
            </p:spPr>
          </p:sp>
        </p:grpSp>
        <p:sp>
          <p:nvSpPr>
            <p:cNvPr id="6" name="TextBox 7"/>
            <p:cNvSpPr txBox="1"/>
            <p:nvPr/>
          </p:nvSpPr>
          <p:spPr>
            <a:xfrm>
              <a:off x="990354" y="158008"/>
              <a:ext cx="8120615" cy="1428015"/>
            </a:xfrm>
            <a:prstGeom prst="rect">
              <a:avLst/>
            </a:prstGeom>
          </p:spPr>
          <p:txBody>
            <a:bodyPr wrap="square" lIns="0" tIns="0" rIns="0" bIns="0" rtlCol="0" anchor="t">
              <a:spAutoFit/>
            </a:bodyPr>
            <a:lstStyle/>
            <a:p>
              <a:pPr algn="ctr">
                <a:lnSpc>
                  <a:spcPts val="4480"/>
                </a:lnSpc>
                <a:spcBef>
                  <a:spcPct val="0"/>
                </a:spcBef>
              </a:pPr>
              <a:r>
                <a:rPr lang="en-US" sz="3200" spc="-32" smtClean="0">
                  <a:solidFill>
                    <a:srgbClr val="FFFFFF"/>
                  </a:solidFill>
                  <a:latin typeface="DM Sans Bold"/>
                </a:rPr>
                <a:t>Dặn dò</a:t>
              </a:r>
              <a:endParaRPr lang="en-US" sz="3200" spc="-32" dirty="0">
                <a:solidFill>
                  <a:srgbClr val="FFFFFF"/>
                </a:solidFill>
                <a:latin typeface="DM Sans Bold"/>
              </a:endParaRPr>
            </a:p>
          </p:txBody>
        </p:sp>
      </p:grpSp>
    </p:spTree>
    <p:extLst>
      <p:ext uri="{BB962C8B-B14F-4D97-AF65-F5344CB8AC3E}">
        <p14:creationId xmlns:p14="http://schemas.microsoft.com/office/powerpoint/2010/main" val="943300997"/>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p:cNvGrpSpPr>
          <p:nvPr/>
        </p:nvGrpSpPr>
        <p:grpSpPr bwMode="auto">
          <a:xfrm>
            <a:off x="2320635" y="240043"/>
            <a:ext cx="4565073" cy="522685"/>
            <a:chOff x="0" y="0"/>
            <a:chExt cx="9512334" cy="1473273"/>
          </a:xfrm>
        </p:grpSpPr>
        <p:grpSp>
          <p:nvGrpSpPr>
            <p:cNvPr id="10" name="Group 9"/>
            <p:cNvGrpSpPr>
              <a:grpSpLocks/>
            </p:cNvGrpSpPr>
            <p:nvPr/>
          </p:nvGrpSpPr>
          <p:grpSpPr bwMode="auto">
            <a:xfrm>
              <a:off x="0" y="0"/>
              <a:ext cx="9512334" cy="1473273"/>
              <a:chOff x="0" y="0"/>
              <a:chExt cx="21226740" cy="3287604"/>
            </a:xfrm>
          </p:grpSpPr>
          <p:sp>
            <p:nvSpPr>
              <p:cNvPr id="13"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12"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1</a:t>
              </a:r>
              <a:endParaRPr lang="vi-VN" altLang="en-US" sz="2000" b="1">
                <a:cs typeface="Times New Roman" panose="02020603050405020304" pitchFamily="18"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511714739"/>
              </p:ext>
            </p:extLst>
          </p:nvPr>
        </p:nvGraphicFramePr>
        <p:xfrm>
          <a:off x="263236" y="2015573"/>
          <a:ext cx="8104909" cy="2356968"/>
        </p:xfrm>
        <a:graphic>
          <a:graphicData uri="http://schemas.openxmlformats.org/drawingml/2006/table">
            <a:tbl>
              <a:tblPr firstRow="1" bandRow="1">
                <a:tableStyleId>{5C22544A-7EE6-4342-B048-85BDC9FD1C3A}</a:tableStyleId>
              </a:tblPr>
              <a:tblGrid>
                <a:gridCol w="1399940"/>
                <a:gridCol w="3095861"/>
                <a:gridCol w="3609108"/>
              </a:tblGrid>
              <a:tr h="459702">
                <a:tc>
                  <a:txBody>
                    <a:bodyPr/>
                    <a:lstStyle/>
                    <a:p>
                      <a:pPr algn="ctr"/>
                      <a:endParaRPr lang="en-US">
                        <a:solidFill>
                          <a:schemeClr val="tx1"/>
                        </a:solidFill>
                      </a:endParaRPr>
                    </a:p>
                  </a:txBody>
                  <a:tcPr/>
                </a:tc>
                <a:tc>
                  <a:txBody>
                    <a:bodyPr/>
                    <a:lstStyle/>
                    <a:p>
                      <a:pPr algn="ctr"/>
                      <a:r>
                        <a:rPr lang="en-US" smtClean="0">
                          <a:solidFill>
                            <a:schemeClr val="tx1"/>
                          </a:solidFill>
                        </a:rPr>
                        <a:t>TN1</a:t>
                      </a:r>
                      <a:endParaRPr lang="en-US">
                        <a:solidFill>
                          <a:schemeClr val="tx1"/>
                        </a:solidFill>
                      </a:endParaRPr>
                    </a:p>
                  </a:txBody>
                  <a:tcPr/>
                </a:tc>
                <a:tc>
                  <a:txBody>
                    <a:bodyPr/>
                    <a:lstStyle/>
                    <a:p>
                      <a:pPr algn="ctr"/>
                      <a:r>
                        <a:rPr lang="en-US" smtClean="0">
                          <a:solidFill>
                            <a:schemeClr val="tx1"/>
                          </a:solidFill>
                        </a:rPr>
                        <a:t>TN2</a:t>
                      </a:r>
                      <a:endParaRPr lang="en-US">
                        <a:solidFill>
                          <a:schemeClr val="tx1"/>
                        </a:solidFill>
                      </a:endParaRPr>
                    </a:p>
                  </a:txBody>
                  <a:tcPr/>
                </a:tc>
              </a:tr>
              <a:tr h="459702">
                <a:tc>
                  <a:txBody>
                    <a:bodyPr/>
                    <a:lstStyle/>
                    <a:p>
                      <a:r>
                        <a:rPr lang="en-US" smtClean="0"/>
                        <a:t>Hiện</a:t>
                      </a:r>
                      <a:r>
                        <a:rPr lang="en-US" baseline="0" smtClean="0"/>
                        <a:t> tượng</a:t>
                      </a:r>
                      <a:endParaRPr lang="en-US"/>
                    </a:p>
                  </a:txBody>
                  <a:tcPr/>
                </a:tc>
                <a:tc>
                  <a:txBody>
                    <a:bodyPr/>
                    <a:lstStyle/>
                    <a:p>
                      <a:endParaRPr lang="en-US"/>
                    </a:p>
                  </a:txBody>
                  <a:tcPr/>
                </a:tc>
                <a:tc>
                  <a:txBody>
                    <a:bodyPr/>
                    <a:lstStyle/>
                    <a:p>
                      <a:endParaRPr lang="en-US"/>
                    </a:p>
                  </a:txBody>
                  <a:tcPr/>
                </a:tc>
              </a:tr>
              <a:tr h="459702">
                <a:tc row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mtClean="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mtClean="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mtClean="0"/>
                        <a:t>Nhận</a:t>
                      </a:r>
                      <a:r>
                        <a:rPr lang="en-US" baseline="0" smtClean="0"/>
                        <a:t> xét</a:t>
                      </a:r>
                      <a:endParaRPr lang="en-US" smtClean="0"/>
                    </a:p>
                  </a:txBody>
                  <a:tcPr/>
                </a:tc>
                <a:tc>
                  <a:txBody>
                    <a:bodyPr/>
                    <a:lstStyle/>
                    <a:p>
                      <a:endParaRPr lang="en-US"/>
                    </a:p>
                  </a:txBody>
                  <a:tcPr/>
                </a:tc>
                <a:tc>
                  <a:txBody>
                    <a:bodyPr/>
                    <a:lstStyle/>
                    <a:p>
                      <a:endParaRPr lang="en-US"/>
                    </a:p>
                  </a:txBody>
                  <a:tcPr/>
                </a:tc>
              </a:tr>
              <a:tr h="459702">
                <a:tc vMerge="1">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mtClean="0"/>
                    </a:p>
                  </a:txBody>
                  <a:tcPr/>
                </a:tc>
                <a:tc>
                  <a:txBody>
                    <a:bodyPr/>
                    <a:lstStyle/>
                    <a:p>
                      <a:endParaRPr lang="en-US"/>
                    </a:p>
                  </a:txBody>
                  <a:tcPr/>
                </a:tc>
                <a:tc>
                  <a:txBody>
                    <a:bodyPr/>
                    <a:lstStyle/>
                    <a:p>
                      <a:endParaRPr lang="en-US"/>
                    </a:p>
                  </a:txBody>
                  <a:tcPr/>
                </a:tc>
              </a:tr>
              <a:tr h="459702">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mtClean="0"/>
                        <a:t>Phương</a:t>
                      </a:r>
                      <a:r>
                        <a:rPr lang="en-US" baseline="0" smtClean="0"/>
                        <a:t> trình chữ</a:t>
                      </a:r>
                      <a:endParaRPr lang="en-US" smtClean="0"/>
                    </a:p>
                  </a:txBody>
                  <a:tcPr/>
                </a:tc>
                <a:tc>
                  <a:txBody>
                    <a:bodyPr/>
                    <a:lstStyle/>
                    <a:p>
                      <a:endParaRPr lang="en-US"/>
                    </a:p>
                  </a:txBody>
                  <a:tcPr/>
                </a:tc>
                <a:tc>
                  <a:txBody>
                    <a:bodyPr/>
                    <a:lstStyle/>
                    <a:p>
                      <a:endParaRPr lang="en-US"/>
                    </a:p>
                  </a:txBody>
                  <a:tcPr/>
                </a:tc>
              </a:tr>
            </a:tbl>
          </a:graphicData>
        </a:graphic>
      </p:graphicFrame>
      <p:sp>
        <p:nvSpPr>
          <p:cNvPr id="14" name="TextBox 13"/>
          <p:cNvSpPr txBox="1">
            <a:spLocks noChangeArrowheads="1"/>
          </p:cNvSpPr>
          <p:nvPr/>
        </p:nvSpPr>
        <p:spPr bwMode="auto">
          <a:xfrm>
            <a:off x="516080" y="972441"/>
            <a:ext cx="8077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smtClean="0">
                <a:solidFill>
                  <a:srgbClr val="C00000"/>
                </a:solidFill>
                <a:latin typeface="Times New Roman" pitchFamily="18" charset="0"/>
                <a:cs typeface="Times New Roman" pitchFamily="18" charset="0"/>
              </a:rPr>
              <a:t>1/ Quan </a:t>
            </a:r>
            <a:r>
              <a:rPr lang="en-US" sz="2400" b="1">
                <a:solidFill>
                  <a:srgbClr val="C00000"/>
                </a:solidFill>
                <a:latin typeface="Times New Roman" pitchFamily="18" charset="0"/>
                <a:cs typeface="Times New Roman" pitchFamily="18" charset="0"/>
              </a:rPr>
              <a:t>sát thí nghiệm </a:t>
            </a:r>
            <a:r>
              <a:rPr lang="en-US" sz="2400" b="1" smtClean="0">
                <a:solidFill>
                  <a:srgbClr val="C00000"/>
                </a:solidFill>
                <a:latin typeface="Times New Roman" pitchFamily="18" charset="0"/>
                <a:cs typeface="Times New Roman" pitchFamily="18" charset="0"/>
              </a:rPr>
              <a:t>hoàn thành bảng sau:</a:t>
            </a:r>
            <a:endParaRPr lang="en-US" sz="2400" b="1">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872463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a:grpSpLocks/>
          </p:cNvGrpSpPr>
          <p:nvPr/>
        </p:nvGrpSpPr>
        <p:grpSpPr bwMode="auto">
          <a:xfrm>
            <a:off x="2320635" y="240043"/>
            <a:ext cx="4565073" cy="522685"/>
            <a:chOff x="0" y="0"/>
            <a:chExt cx="9512334" cy="1473273"/>
          </a:xfrm>
        </p:grpSpPr>
        <p:grpSp>
          <p:nvGrpSpPr>
            <p:cNvPr id="10" name="Group 9"/>
            <p:cNvGrpSpPr>
              <a:grpSpLocks/>
            </p:cNvGrpSpPr>
            <p:nvPr/>
          </p:nvGrpSpPr>
          <p:grpSpPr bwMode="auto">
            <a:xfrm>
              <a:off x="0" y="0"/>
              <a:ext cx="9512334" cy="1473273"/>
              <a:chOff x="0" y="0"/>
              <a:chExt cx="21226740" cy="3287604"/>
            </a:xfrm>
          </p:grpSpPr>
          <p:sp>
            <p:nvSpPr>
              <p:cNvPr id="13" name="Freeform 6"/>
              <p:cNvSpPr>
                <a:spLocks/>
              </p:cNvSpPr>
              <p:nvPr/>
            </p:nvSpPr>
            <p:spPr bwMode="auto">
              <a:xfrm>
                <a:off x="0" y="0"/>
                <a:ext cx="21226740" cy="3386664"/>
              </a:xfrm>
              <a:custGeom>
                <a:avLst/>
                <a:gdLst>
                  <a:gd name="T0" fmla="*/ 20604440 w 21226740"/>
                  <a:gd name="T1" fmla="*/ 2816434 h 3386664"/>
                  <a:gd name="T2" fmla="*/ 20605710 w 21226740"/>
                  <a:gd name="T3" fmla="*/ 2797384 h 3386664"/>
                  <a:gd name="T4" fmla="*/ 20605710 w 21226740"/>
                  <a:gd name="T5" fmla="*/ 490220 h 3386664"/>
                  <a:gd name="T6" fmla="*/ 20139620 w 21226740"/>
                  <a:gd name="T7" fmla="*/ 0 h 3386664"/>
                  <a:gd name="T8" fmla="*/ 467360 w 21226740"/>
                  <a:gd name="T9" fmla="*/ 0 h 3386664"/>
                  <a:gd name="T10" fmla="*/ 0 w 21226740"/>
                  <a:gd name="T11" fmla="*/ 490220 h 3386664"/>
                  <a:gd name="T12" fmla="*/ 0 w 21226740"/>
                  <a:gd name="T13" fmla="*/ 2797384 h 3386664"/>
                  <a:gd name="T14" fmla="*/ 466090 w 21226740"/>
                  <a:gd name="T15" fmla="*/ 3287604 h 3386664"/>
                  <a:gd name="T16" fmla="*/ 20138351 w 21226740"/>
                  <a:gd name="T17" fmla="*/ 3287604 h 3386664"/>
                  <a:gd name="T18" fmla="*/ 20435529 w 21226740"/>
                  <a:gd name="T19" fmla="*/ 3174574 h 3386664"/>
                  <a:gd name="T20" fmla="*/ 21225470 w 21226740"/>
                  <a:gd name="T21" fmla="*/ 3179654 h 3386664"/>
                  <a:gd name="T22" fmla="*/ 20604440 w 21226740"/>
                  <a:gd name="T23" fmla="*/ 2816434 h 3386664"/>
                  <a:gd name="T24" fmla="*/ 20604440 w 21226740"/>
                  <a:gd name="T25" fmla="*/ 2816434 h 338666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1226740" h="3386664">
                    <a:moveTo>
                      <a:pt x="20604440" y="2816434"/>
                    </a:moveTo>
                    <a:cubicBezTo>
                      <a:pt x="20604440" y="2810084"/>
                      <a:pt x="20605710" y="2805004"/>
                      <a:pt x="20605710" y="2797384"/>
                    </a:cubicBezTo>
                    <a:lnTo>
                      <a:pt x="20605710" y="490220"/>
                    </a:lnTo>
                    <a:cubicBezTo>
                      <a:pt x="20605710" y="220980"/>
                      <a:pt x="20396160" y="0"/>
                      <a:pt x="20139620" y="0"/>
                    </a:cubicBezTo>
                    <a:lnTo>
                      <a:pt x="467360" y="0"/>
                    </a:lnTo>
                    <a:cubicBezTo>
                      <a:pt x="210820" y="0"/>
                      <a:pt x="0" y="220980"/>
                      <a:pt x="0" y="490220"/>
                    </a:cubicBezTo>
                    <a:lnTo>
                      <a:pt x="0" y="2797384"/>
                    </a:lnTo>
                    <a:cubicBezTo>
                      <a:pt x="0" y="3066624"/>
                      <a:pt x="209550" y="3287604"/>
                      <a:pt x="466090" y="3287604"/>
                    </a:cubicBezTo>
                    <a:lnTo>
                      <a:pt x="20138351" y="3287604"/>
                    </a:lnTo>
                    <a:cubicBezTo>
                      <a:pt x="20251379" y="3287604"/>
                      <a:pt x="20355520" y="3244424"/>
                      <a:pt x="20435529" y="3174574"/>
                    </a:cubicBezTo>
                    <a:cubicBezTo>
                      <a:pt x="20566340" y="3245694"/>
                      <a:pt x="20878760" y="3386664"/>
                      <a:pt x="21225470" y="3179654"/>
                    </a:cubicBezTo>
                    <a:cubicBezTo>
                      <a:pt x="21226740" y="3179654"/>
                      <a:pt x="20914320" y="3180924"/>
                      <a:pt x="20604440" y="2816434"/>
                    </a:cubicBezTo>
                    <a:close/>
                  </a:path>
                </a:pathLst>
              </a:custGeom>
              <a:solidFill>
                <a:srgbClr val="FFB00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275"/>
              </a:p>
            </p:txBody>
          </p:sp>
        </p:grpSp>
        <p:sp>
          <p:nvSpPr>
            <p:cNvPr id="12" name="TextBox 7"/>
            <p:cNvSpPr txBox="1">
              <a:spLocks noChangeArrowheads="1"/>
            </p:cNvSpPr>
            <p:nvPr/>
          </p:nvSpPr>
          <p:spPr bwMode="auto">
            <a:xfrm>
              <a:off x="990353" y="158006"/>
              <a:ext cx="7531626" cy="867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spcBef>
                  <a:spcPct val="50000"/>
                </a:spcBef>
              </a:pPr>
              <a:r>
                <a:rPr lang="en-US" sz="2000" b="1" spc="50" smtClean="0">
                  <a:ln w="0"/>
                  <a:effectLst>
                    <a:innerShdw blurRad="63500" dist="50800" dir="13500000">
                      <a:srgbClr val="000000">
                        <a:alpha val="50000"/>
                      </a:srgbClr>
                    </a:innerShdw>
                  </a:effectLst>
                </a:rPr>
                <a:t>PHIẾU HỌC TẬP SỐ 1</a:t>
              </a:r>
              <a:endParaRPr lang="vi-VN" altLang="en-US" sz="2000" b="1">
                <a:cs typeface="Times New Roman" panose="02020603050405020304" pitchFamily="18" charset="0"/>
              </a:endParaRPr>
            </a:p>
          </p:txBody>
        </p:sp>
      </p:grpSp>
      <p:graphicFrame>
        <p:nvGraphicFramePr>
          <p:cNvPr id="2" name="Table 1"/>
          <p:cNvGraphicFramePr>
            <a:graphicFrameLocks noGrp="1"/>
          </p:cNvGraphicFramePr>
          <p:nvPr>
            <p:extLst>
              <p:ext uri="{D42A27DB-BD31-4B8C-83A1-F6EECF244321}">
                <p14:modId xmlns:p14="http://schemas.microsoft.com/office/powerpoint/2010/main" val="1511993621"/>
              </p:ext>
            </p:extLst>
          </p:nvPr>
        </p:nvGraphicFramePr>
        <p:xfrm>
          <a:off x="284018" y="927991"/>
          <a:ext cx="8104909" cy="3327324"/>
        </p:xfrm>
        <a:graphic>
          <a:graphicData uri="http://schemas.openxmlformats.org/drawingml/2006/table">
            <a:tbl>
              <a:tblPr firstRow="1" bandRow="1">
                <a:tableStyleId>{5C22544A-7EE6-4342-B048-85BDC9FD1C3A}</a:tableStyleId>
              </a:tblPr>
              <a:tblGrid>
                <a:gridCol w="1399940"/>
                <a:gridCol w="3095861"/>
                <a:gridCol w="3609108"/>
              </a:tblGrid>
              <a:tr h="459702">
                <a:tc>
                  <a:txBody>
                    <a:bodyPr/>
                    <a:lstStyle/>
                    <a:p>
                      <a:pPr algn="ctr"/>
                      <a:endParaRPr lang="en-US">
                        <a:solidFill>
                          <a:schemeClr val="tx1"/>
                        </a:solidFill>
                      </a:endParaRPr>
                    </a:p>
                  </a:txBody>
                  <a:tcPr/>
                </a:tc>
                <a:tc>
                  <a:txBody>
                    <a:bodyPr/>
                    <a:lstStyle/>
                    <a:p>
                      <a:pPr algn="ctr"/>
                      <a:r>
                        <a:rPr lang="en-US" smtClean="0">
                          <a:solidFill>
                            <a:schemeClr val="tx1"/>
                          </a:solidFill>
                        </a:rPr>
                        <a:t>TN1</a:t>
                      </a:r>
                      <a:endParaRPr lang="en-US">
                        <a:solidFill>
                          <a:schemeClr val="tx1"/>
                        </a:solidFill>
                      </a:endParaRPr>
                    </a:p>
                  </a:txBody>
                  <a:tcPr/>
                </a:tc>
                <a:tc>
                  <a:txBody>
                    <a:bodyPr/>
                    <a:lstStyle/>
                    <a:p>
                      <a:pPr algn="ctr"/>
                      <a:r>
                        <a:rPr lang="en-US" smtClean="0">
                          <a:solidFill>
                            <a:schemeClr val="tx1"/>
                          </a:solidFill>
                        </a:rPr>
                        <a:t>TN2</a:t>
                      </a:r>
                      <a:endParaRPr lang="en-US">
                        <a:solidFill>
                          <a:schemeClr val="tx1"/>
                        </a:solidFill>
                      </a:endParaRPr>
                    </a:p>
                  </a:txBody>
                  <a:tcPr/>
                </a:tc>
              </a:tr>
              <a:tr h="459702">
                <a:tc>
                  <a:txBody>
                    <a:bodyPr/>
                    <a:lstStyle/>
                    <a:p>
                      <a:r>
                        <a:rPr lang="en-US" smtClean="0"/>
                        <a:t>Hiện</a:t>
                      </a:r>
                      <a:r>
                        <a:rPr lang="en-US" baseline="0" smtClean="0"/>
                        <a:t> tượng</a:t>
                      </a:r>
                      <a:endParaRPr lang="en-US"/>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mn-lt"/>
                          <a:ea typeface="+mn-ea"/>
                          <a:cs typeface="+mn-cs"/>
                          <a:sym typeface="Arial"/>
                        </a:rPr>
                        <a:t>có kết tủa trắng </a:t>
                      </a:r>
                      <a:endParaRPr lang="en-US"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mn-lt"/>
                          <a:ea typeface="+mn-ea"/>
                          <a:cs typeface="+mn-cs"/>
                          <a:sym typeface="Arial"/>
                        </a:rPr>
                        <a:t>có khí thoát ra</a:t>
                      </a:r>
                      <a:endParaRPr lang="en-US" smtClean="0"/>
                    </a:p>
                  </a:txBody>
                  <a:tcPr/>
                </a:tc>
              </a:tr>
              <a:tr h="459702">
                <a:tc rowSpan="2">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mtClean="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mtClean="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mtClean="0"/>
                        <a:t>Nhận</a:t>
                      </a:r>
                      <a:r>
                        <a:rPr lang="en-US" baseline="0" smtClean="0"/>
                        <a:t> xét</a:t>
                      </a:r>
                      <a:endParaRPr lang="en-US"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mn-lt"/>
                          <a:ea typeface="+mn-ea"/>
                          <a:cs typeface="+mn-cs"/>
                          <a:sym typeface="Arial"/>
                        </a:rPr>
                        <a:t>m</a:t>
                      </a:r>
                      <a:r>
                        <a:rPr lang="en-US" sz="1400" b="0" i="0" u="none" strike="noStrike" cap="none" baseline="-25000" smtClean="0">
                          <a:solidFill>
                            <a:schemeClr val="dk1"/>
                          </a:solidFill>
                          <a:effectLst/>
                          <a:latin typeface="+mn-lt"/>
                          <a:ea typeface="+mn-ea"/>
                          <a:cs typeface="+mn-cs"/>
                          <a:sym typeface="Arial"/>
                        </a:rPr>
                        <a:t>A </a:t>
                      </a:r>
                      <a:r>
                        <a:rPr lang="en-US" sz="1400" b="0" i="0" u="none" strike="noStrike" cap="none" smtClean="0">
                          <a:solidFill>
                            <a:schemeClr val="dk1"/>
                          </a:solidFill>
                          <a:effectLst/>
                          <a:latin typeface="+mn-lt"/>
                          <a:ea typeface="+mn-ea"/>
                          <a:cs typeface="+mn-cs"/>
                          <a:sym typeface="Arial"/>
                        </a:rPr>
                        <a:t>= m</a:t>
                      </a:r>
                      <a:r>
                        <a:rPr lang="en-US" sz="1400" b="0" i="0" u="none" strike="noStrike" cap="none" baseline="-25000" smtClean="0">
                          <a:solidFill>
                            <a:schemeClr val="dk1"/>
                          </a:solidFill>
                          <a:effectLst/>
                          <a:latin typeface="+mn-lt"/>
                          <a:ea typeface="+mn-ea"/>
                          <a:cs typeface="+mn-cs"/>
                          <a:sym typeface="Arial"/>
                        </a:rPr>
                        <a:t>B</a:t>
                      </a:r>
                      <a:r>
                        <a:rPr lang="vi-VN" sz="1400" b="0" i="0" u="none" strike="noStrike" cap="none" smtClean="0">
                          <a:solidFill>
                            <a:schemeClr val="dk1"/>
                          </a:solidFill>
                          <a:effectLst/>
                          <a:latin typeface="+mn-lt"/>
                          <a:ea typeface="+mn-ea"/>
                          <a:cs typeface="+mn-cs"/>
                          <a:sym typeface="Arial"/>
                        </a:rPr>
                        <a:t>, tổng khối lượng của các chất trước phản ứng </a:t>
                      </a:r>
                      <a:r>
                        <a:rPr lang="vi-VN" sz="1400" b="1" i="1" u="none" strike="noStrike" cap="none" smtClean="0">
                          <a:solidFill>
                            <a:schemeClr val="dk1"/>
                          </a:solidFill>
                          <a:effectLst/>
                          <a:latin typeface="+mn-lt"/>
                          <a:ea typeface="+mn-ea"/>
                          <a:cs typeface="+mn-cs"/>
                          <a:sym typeface="Arial"/>
                        </a:rPr>
                        <a:t>bằng</a:t>
                      </a:r>
                      <a:r>
                        <a:rPr lang="vi-VN" sz="1400" b="0" i="0" u="none" strike="noStrike" cap="none" smtClean="0">
                          <a:solidFill>
                            <a:schemeClr val="dk1"/>
                          </a:solidFill>
                          <a:effectLst/>
                          <a:latin typeface="+mn-lt"/>
                          <a:ea typeface="+mn-ea"/>
                          <a:cs typeface="+mn-cs"/>
                          <a:sym typeface="Arial"/>
                        </a:rPr>
                        <a:t> tổng khối lượng của các chất sau phản ứng</a:t>
                      </a:r>
                      <a:endParaRPr lang="en-US"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mn-lt"/>
                          <a:ea typeface="+mn-ea"/>
                          <a:cs typeface="+mn-cs"/>
                          <a:sym typeface="Arial"/>
                        </a:rPr>
                        <a:t>m</a:t>
                      </a:r>
                      <a:r>
                        <a:rPr lang="en-US" sz="1400" b="0" i="0" u="none" strike="noStrike" cap="none" baseline="-25000" smtClean="0">
                          <a:solidFill>
                            <a:schemeClr val="dk1"/>
                          </a:solidFill>
                          <a:effectLst/>
                          <a:latin typeface="+mn-lt"/>
                          <a:ea typeface="+mn-ea"/>
                          <a:cs typeface="+mn-cs"/>
                          <a:sym typeface="Arial"/>
                        </a:rPr>
                        <a:t>A </a:t>
                      </a:r>
                      <a:r>
                        <a:rPr lang="en-US" sz="1400" b="0" i="0" u="none" strike="noStrike" cap="none" smtClean="0">
                          <a:solidFill>
                            <a:schemeClr val="dk1"/>
                          </a:solidFill>
                          <a:effectLst/>
                          <a:latin typeface="+mn-lt"/>
                          <a:ea typeface="+mn-ea"/>
                          <a:cs typeface="+mn-cs"/>
                          <a:sym typeface="Arial"/>
                        </a:rPr>
                        <a:t>&gt; m</a:t>
                      </a:r>
                      <a:r>
                        <a:rPr lang="en-US" sz="1400" b="0" i="0" u="none" strike="noStrike" cap="none" baseline="-25000" smtClean="0">
                          <a:solidFill>
                            <a:schemeClr val="dk1"/>
                          </a:solidFill>
                          <a:effectLst/>
                          <a:latin typeface="+mn-lt"/>
                          <a:ea typeface="+mn-ea"/>
                          <a:cs typeface="+mn-cs"/>
                          <a:sym typeface="Arial"/>
                        </a:rPr>
                        <a:t>B</a:t>
                      </a:r>
                      <a:r>
                        <a:rPr lang="en-US" sz="1400" b="0" i="0" u="none" strike="noStrike" cap="none" smtClean="0">
                          <a:solidFill>
                            <a:schemeClr val="dk1"/>
                          </a:solidFill>
                          <a:effectLst/>
                          <a:latin typeface="+mn-lt"/>
                          <a:ea typeface="+mn-ea"/>
                          <a:cs typeface="+mn-cs"/>
                          <a:sym typeface="Arial"/>
                        </a:rPr>
                        <a:t>, </a:t>
                      </a:r>
                      <a:r>
                        <a:rPr lang="vi-VN" sz="1400" b="0" i="0" u="none" strike="noStrike" cap="none" smtClean="0">
                          <a:solidFill>
                            <a:schemeClr val="dk1"/>
                          </a:solidFill>
                          <a:effectLst/>
                          <a:latin typeface="+mn-lt"/>
                          <a:ea typeface="+mn-ea"/>
                          <a:cs typeface="+mn-cs"/>
                          <a:sym typeface="Arial"/>
                        </a:rPr>
                        <a:t>do sau phản ứng có khí carbon dioxide thoát ra khỏi bình.</a:t>
                      </a:r>
                      <a:endParaRPr lang="en-US" smtClean="0"/>
                    </a:p>
                    <a:p>
                      <a:endParaRPr lang="en-US"/>
                    </a:p>
                  </a:txBody>
                  <a:tcPr/>
                </a:tc>
              </a:tr>
              <a:tr h="459702">
                <a:tc vMerge="1">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baseline="30000" smtClean="0">
                          <a:solidFill>
                            <a:srgbClr val="FF0000"/>
                          </a:solidFill>
                          <a:latin typeface="Times New Roman" pitchFamily="18" charset="0"/>
                          <a:cs typeface="Times New Roman" pitchFamily="18" charset="0"/>
                        </a:rPr>
                        <a:t>m</a:t>
                      </a:r>
                      <a:r>
                        <a:rPr lang="en-US" sz="1400" b="1" baseline="-25000" smtClean="0">
                          <a:solidFill>
                            <a:srgbClr val="FF0000"/>
                          </a:solidFill>
                          <a:latin typeface="Times New Roman" pitchFamily="18" charset="0"/>
                          <a:cs typeface="Times New Roman" pitchFamily="18" charset="0"/>
                        </a:rPr>
                        <a:t>Barium clorine </a:t>
                      </a:r>
                      <a:r>
                        <a:rPr lang="en-US" sz="1400" b="1" smtClean="0">
                          <a:solidFill>
                            <a:srgbClr val="FF0000"/>
                          </a:solidFill>
                          <a:latin typeface="Times New Roman" pitchFamily="18" charset="0"/>
                          <a:cs typeface="Times New Roman" pitchFamily="18" charset="0"/>
                        </a:rPr>
                        <a:t>+ </a:t>
                      </a:r>
                      <a:r>
                        <a:rPr lang="en-US" sz="1400" b="1" baseline="30000" smtClean="0">
                          <a:solidFill>
                            <a:srgbClr val="FF0000"/>
                          </a:solidFill>
                          <a:latin typeface="Times New Roman" pitchFamily="18" charset="0"/>
                          <a:cs typeface="Times New Roman" pitchFamily="18" charset="0"/>
                        </a:rPr>
                        <a:t>m</a:t>
                      </a:r>
                      <a:r>
                        <a:rPr lang="en-US" sz="1400" b="1" baseline="-25000" smtClean="0">
                          <a:solidFill>
                            <a:srgbClr val="FF0000"/>
                          </a:solidFill>
                          <a:latin typeface="Times New Roman" pitchFamily="18" charset="0"/>
                          <a:cs typeface="Times New Roman" pitchFamily="18" charset="0"/>
                        </a:rPr>
                        <a:t>sodium sulfate </a:t>
                      </a:r>
                      <a:r>
                        <a:rPr lang="en-US" sz="1400" b="1" smtClean="0">
                          <a:solidFill>
                            <a:srgbClr val="FF0000"/>
                          </a:solidFill>
                          <a:latin typeface="Times New Roman" pitchFamily="18" charset="0"/>
                          <a:cs typeface="Times New Roman" pitchFamily="18" charset="0"/>
                        </a:rPr>
                        <a:t>=  </a:t>
                      </a:r>
                      <a:r>
                        <a:rPr lang="en-US" sz="1400" b="1" baseline="30000" smtClean="0">
                          <a:solidFill>
                            <a:srgbClr val="FF0000"/>
                          </a:solidFill>
                          <a:latin typeface="Times New Roman" pitchFamily="18" charset="0"/>
                          <a:cs typeface="Times New Roman" pitchFamily="18" charset="0"/>
                        </a:rPr>
                        <a:t>m</a:t>
                      </a:r>
                      <a:r>
                        <a:rPr lang="en-US" sz="1400" b="1" baseline="-25000" smtClean="0">
                          <a:solidFill>
                            <a:srgbClr val="FF0000"/>
                          </a:solidFill>
                          <a:latin typeface="Times New Roman" pitchFamily="18" charset="0"/>
                          <a:cs typeface="Times New Roman" pitchFamily="18" charset="0"/>
                        </a:rPr>
                        <a:t>Barium sulfate </a:t>
                      </a:r>
                      <a:r>
                        <a:rPr lang="en-US" sz="1400" b="1" smtClean="0">
                          <a:solidFill>
                            <a:srgbClr val="FF0000"/>
                          </a:solidFill>
                          <a:latin typeface="Times New Roman" pitchFamily="18" charset="0"/>
                          <a:cs typeface="Times New Roman" pitchFamily="18" charset="0"/>
                        </a:rPr>
                        <a:t>+  </a:t>
                      </a:r>
                      <a:r>
                        <a:rPr lang="en-US" sz="1400" b="1" baseline="30000" smtClean="0">
                          <a:solidFill>
                            <a:srgbClr val="FF0000"/>
                          </a:solidFill>
                          <a:latin typeface="Times New Roman" pitchFamily="18" charset="0"/>
                          <a:cs typeface="Times New Roman" pitchFamily="18" charset="0"/>
                        </a:rPr>
                        <a:t>m</a:t>
                      </a:r>
                      <a:r>
                        <a:rPr lang="en-US" sz="1400" b="1" baseline="-25000" smtClean="0">
                          <a:solidFill>
                            <a:srgbClr val="FF0000"/>
                          </a:solidFill>
                          <a:latin typeface="Times New Roman" pitchFamily="18" charset="0"/>
                          <a:cs typeface="Times New Roman" pitchFamily="18" charset="0"/>
                        </a:rPr>
                        <a:t>Sodium clorine</a:t>
                      </a:r>
                      <a:endParaRPr lang="en-US" sz="1400" b="1" smtClean="0">
                        <a:solidFill>
                          <a:srgbClr val="FF0000"/>
                        </a:solidFill>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baseline="30000" smtClean="0">
                          <a:solidFill>
                            <a:srgbClr val="FF0000"/>
                          </a:solidFill>
                          <a:latin typeface="Times New Roman" pitchFamily="18" charset="0"/>
                          <a:cs typeface="Times New Roman" pitchFamily="18" charset="0"/>
                        </a:rPr>
                        <a:t>m</a:t>
                      </a:r>
                      <a:r>
                        <a:rPr lang="en-US" sz="1400" b="1" baseline="-25000" smtClean="0">
                          <a:solidFill>
                            <a:srgbClr val="FF0000"/>
                          </a:solidFill>
                          <a:latin typeface="Times New Roman" pitchFamily="18" charset="0"/>
                          <a:cs typeface="Times New Roman" pitchFamily="18" charset="0"/>
                        </a:rPr>
                        <a:t>Acetic acid </a:t>
                      </a:r>
                      <a:r>
                        <a:rPr lang="en-US" sz="1400" b="1" smtClean="0">
                          <a:solidFill>
                            <a:srgbClr val="FF0000"/>
                          </a:solidFill>
                          <a:latin typeface="Times New Roman" pitchFamily="18" charset="0"/>
                          <a:cs typeface="Times New Roman" pitchFamily="18" charset="0"/>
                        </a:rPr>
                        <a:t>+ </a:t>
                      </a:r>
                      <a:r>
                        <a:rPr lang="en-US" sz="1400" b="1" baseline="30000" smtClean="0">
                          <a:solidFill>
                            <a:srgbClr val="FF0000"/>
                          </a:solidFill>
                          <a:latin typeface="Times New Roman" pitchFamily="18" charset="0"/>
                          <a:cs typeface="Times New Roman" pitchFamily="18" charset="0"/>
                        </a:rPr>
                        <a:t>m</a:t>
                      </a:r>
                      <a:r>
                        <a:rPr lang="en-US" sz="1400" b="1" baseline="-25000" smtClean="0">
                          <a:solidFill>
                            <a:srgbClr val="FF0000"/>
                          </a:solidFill>
                          <a:latin typeface="Times New Roman" pitchFamily="18" charset="0"/>
                          <a:cs typeface="Times New Roman" pitchFamily="18" charset="0"/>
                        </a:rPr>
                        <a:t>Sodium hydrogencarbonate </a:t>
                      </a:r>
                      <a:r>
                        <a:rPr lang="en-US" sz="1400" b="1" smtClean="0">
                          <a:solidFill>
                            <a:srgbClr val="FF0000"/>
                          </a:solidFill>
                          <a:latin typeface="Times New Roman" pitchFamily="18" charset="0"/>
                          <a:cs typeface="Times New Roman" pitchFamily="18" charset="0"/>
                        </a:rPr>
                        <a:t>=  </a:t>
                      </a:r>
                      <a:r>
                        <a:rPr lang="en-US" sz="1400" b="1" baseline="30000" smtClean="0">
                          <a:solidFill>
                            <a:srgbClr val="FF0000"/>
                          </a:solidFill>
                          <a:latin typeface="Times New Roman" pitchFamily="18" charset="0"/>
                          <a:cs typeface="Times New Roman" pitchFamily="18" charset="0"/>
                        </a:rPr>
                        <a:t>m</a:t>
                      </a:r>
                      <a:r>
                        <a:rPr lang="en-US" sz="1400" b="1" baseline="-25000" smtClean="0">
                          <a:solidFill>
                            <a:srgbClr val="FF0000"/>
                          </a:solidFill>
                          <a:latin typeface="Times New Roman" pitchFamily="18" charset="0"/>
                          <a:cs typeface="Times New Roman" pitchFamily="18" charset="0"/>
                        </a:rPr>
                        <a:t>Sodium acetate </a:t>
                      </a:r>
                      <a:r>
                        <a:rPr lang="en-US" sz="1400" b="1" smtClean="0">
                          <a:solidFill>
                            <a:srgbClr val="FF0000"/>
                          </a:solidFill>
                          <a:latin typeface="Times New Roman" pitchFamily="18" charset="0"/>
                          <a:cs typeface="Times New Roman" pitchFamily="18" charset="0"/>
                        </a:rPr>
                        <a:t>+  </a:t>
                      </a:r>
                      <a:r>
                        <a:rPr lang="en-US" sz="1400" b="1" baseline="30000" smtClean="0">
                          <a:solidFill>
                            <a:srgbClr val="FF0000"/>
                          </a:solidFill>
                          <a:latin typeface="Times New Roman" pitchFamily="18" charset="0"/>
                          <a:cs typeface="Times New Roman" pitchFamily="18" charset="0"/>
                        </a:rPr>
                        <a:t>m</a:t>
                      </a:r>
                      <a:r>
                        <a:rPr lang="en-US" sz="1400" b="1" baseline="-25000" smtClean="0">
                          <a:solidFill>
                            <a:srgbClr val="FF0000"/>
                          </a:solidFill>
                          <a:latin typeface="Times New Roman" pitchFamily="18" charset="0"/>
                          <a:cs typeface="Times New Roman" pitchFamily="18" charset="0"/>
                        </a:rPr>
                        <a:t>Carbon dioxide </a:t>
                      </a:r>
                      <a:r>
                        <a:rPr lang="en-US" sz="1400" b="1" smtClean="0">
                          <a:solidFill>
                            <a:srgbClr val="FF0000"/>
                          </a:solidFill>
                          <a:latin typeface="Times New Roman" pitchFamily="18" charset="0"/>
                          <a:cs typeface="Times New Roman" pitchFamily="18" charset="0"/>
                        </a:rPr>
                        <a:t>+  </a:t>
                      </a:r>
                      <a:r>
                        <a:rPr lang="en-US" sz="1400" b="1" baseline="30000" smtClean="0">
                          <a:solidFill>
                            <a:srgbClr val="FF0000"/>
                          </a:solidFill>
                          <a:latin typeface="Times New Roman" pitchFamily="18" charset="0"/>
                          <a:cs typeface="Times New Roman" pitchFamily="18" charset="0"/>
                        </a:rPr>
                        <a:t>m</a:t>
                      </a:r>
                      <a:r>
                        <a:rPr lang="vi-VN" sz="1400" b="1" baseline="-25000" smtClean="0">
                          <a:solidFill>
                            <a:srgbClr val="FF0000"/>
                          </a:solidFill>
                          <a:latin typeface="Times New Roman" pitchFamily="18" charset="0"/>
                          <a:cs typeface="Times New Roman" pitchFamily="18" charset="0"/>
                        </a:rPr>
                        <a:t>nước</a:t>
                      </a:r>
                      <a:endParaRPr lang="en-US" sz="1400" b="1" smtClean="0">
                        <a:solidFill>
                          <a:srgbClr val="FF0000"/>
                        </a:solidFill>
                        <a:latin typeface="Times New Roman" pitchFamily="18" charset="0"/>
                        <a:cs typeface="Times New Roman" pitchFamily="18" charset="0"/>
                      </a:endParaRPr>
                    </a:p>
                    <a:p>
                      <a:endParaRPr lang="en-US"/>
                    </a:p>
                  </a:txBody>
                  <a:tcPr/>
                </a:tc>
              </a:tr>
              <a:tr h="459702">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mtClean="0"/>
                        <a:t>Phương</a:t>
                      </a:r>
                      <a:r>
                        <a:rPr lang="en-US" baseline="0" smtClean="0"/>
                        <a:t> trình chữ</a:t>
                      </a:r>
                      <a:endParaRPr lang="en-US"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mn-lt"/>
                          <a:ea typeface="+mn-ea"/>
                          <a:cs typeface="+mn-cs"/>
                          <a:sym typeface="Arial"/>
                        </a:rPr>
                        <a:t>Barium clorine + sodium sulfate → Barium sulfate + Sodium clorine</a:t>
                      </a:r>
                      <a:endParaRPr lang="en-US" smtClean="0"/>
                    </a:p>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mtClean="0"/>
                    </a:p>
                  </a:txBody>
                  <a:tcP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smtClean="0">
                          <a:solidFill>
                            <a:schemeClr val="dk1"/>
                          </a:solidFill>
                          <a:effectLst/>
                          <a:latin typeface="+mn-lt"/>
                          <a:ea typeface="+mn-ea"/>
                          <a:cs typeface="+mn-cs"/>
                          <a:sym typeface="Arial"/>
                        </a:rPr>
                        <a:t>Acetic acid + Sodium hydrogencarbonate → Sodium acetate + Carbon dioxide + nước</a:t>
                      </a:r>
                      <a:endParaRPr lang="en-US" smtClean="0"/>
                    </a:p>
                    <a:p>
                      <a:endParaRPr lang="en-US"/>
                    </a:p>
                  </a:txBody>
                  <a:tcPr/>
                </a:tc>
              </a:tr>
            </a:tbl>
          </a:graphicData>
        </a:graphic>
      </p:graphicFrame>
      <p:sp>
        <p:nvSpPr>
          <p:cNvPr id="14" name="TextBox 13"/>
          <p:cNvSpPr txBox="1">
            <a:spLocks noChangeArrowheads="1"/>
          </p:cNvSpPr>
          <p:nvPr/>
        </p:nvSpPr>
        <p:spPr bwMode="auto">
          <a:xfrm>
            <a:off x="564571" y="4312503"/>
            <a:ext cx="8077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b="1">
                <a:solidFill>
                  <a:srgbClr val="C00000"/>
                </a:solidFill>
                <a:latin typeface="Times New Roman" pitchFamily="18" charset="0"/>
                <a:cs typeface="Times New Roman" pitchFamily="18" charset="0"/>
              </a:rPr>
              <a:t>=&gt; Nhận xét: Tổng khối lượng các chất tham gia bằng tổng khối lượng các chất sản phẩm. </a:t>
            </a:r>
          </a:p>
        </p:txBody>
      </p:sp>
    </p:spTree>
    <p:extLst>
      <p:ext uri="{BB962C8B-B14F-4D97-AF65-F5344CB8AC3E}">
        <p14:creationId xmlns:p14="http://schemas.microsoft.com/office/powerpoint/2010/main" val="39139636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Lomonosov"/>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4900" y="2237508"/>
            <a:ext cx="3522518" cy="2048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6"/>
          <p:cNvSpPr txBox="1">
            <a:spLocks noChangeArrowheads="1"/>
          </p:cNvSpPr>
          <p:nvPr/>
        </p:nvSpPr>
        <p:spPr bwMode="auto">
          <a:xfrm>
            <a:off x="5257800" y="4457700"/>
            <a:ext cx="2514600"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pPr>
            <a:r>
              <a:rPr lang="en-US" sz="1800" b="1" i="1">
                <a:latin typeface=".VnTime" pitchFamily="34" charset="0"/>
              </a:rPr>
              <a:t>L«- m«- n«- x«p</a:t>
            </a:r>
          </a:p>
          <a:p>
            <a:pPr algn="ctr" eaLnBrk="1" hangingPunct="1">
              <a:spcBef>
                <a:spcPct val="50000"/>
              </a:spcBef>
            </a:pPr>
            <a:r>
              <a:rPr lang="en-US" sz="1500" b="1"/>
              <a:t> (1711-1765</a:t>
            </a:r>
            <a:r>
              <a:rPr lang="en-US" sz="1500"/>
              <a:t>)</a:t>
            </a:r>
            <a:r>
              <a:rPr lang="en-US" sz="1500">
                <a:solidFill>
                  <a:schemeClr val="bg2"/>
                </a:solidFill>
              </a:rPr>
              <a:t> </a:t>
            </a:r>
          </a:p>
        </p:txBody>
      </p:sp>
      <p:pic>
        <p:nvPicPr>
          <p:cNvPr id="7" name="Picture 4" descr="Antoine_Lavoisier_-_Phap_(1743-17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581" y="2237508"/>
            <a:ext cx="3347605" cy="2167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7"/>
          <p:cNvSpPr txBox="1">
            <a:spLocks noChangeArrowheads="1"/>
          </p:cNvSpPr>
          <p:nvPr/>
        </p:nvSpPr>
        <p:spPr bwMode="auto">
          <a:xfrm>
            <a:off x="1828800" y="4457700"/>
            <a:ext cx="2400300"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Arial" charset="0"/>
              </a:defRPr>
            </a:lvl1pPr>
            <a:lvl2pPr>
              <a:defRPr sz="2800">
                <a:solidFill>
                  <a:schemeClr val="tx1"/>
                </a:solidFill>
                <a:latin typeface="Arial" charset="0"/>
              </a:defRPr>
            </a:lvl2pPr>
            <a:lvl3pPr>
              <a:defRPr sz="2400">
                <a:solidFill>
                  <a:schemeClr val="tx1"/>
                </a:solidFill>
                <a:latin typeface="Arial" charset="0"/>
              </a:defRPr>
            </a:lvl3pPr>
            <a:lvl4pPr>
              <a:defRPr sz="2000">
                <a:solidFill>
                  <a:schemeClr val="tx1"/>
                </a:solidFill>
                <a:latin typeface="Arial" charset="0"/>
              </a:defRPr>
            </a:lvl4pPr>
            <a:lvl5pPr>
              <a:defRPr sz="2000">
                <a:solidFill>
                  <a:schemeClr val="tx1"/>
                </a:solidFill>
                <a:latin typeface="Arial" charset="0"/>
              </a:defRPr>
            </a:lvl5pPr>
            <a:lvl6pPr eaLnBrk="0" fontAlgn="base" hangingPunct="0">
              <a:spcBef>
                <a:spcPct val="20000"/>
              </a:spcBef>
              <a:spcAft>
                <a:spcPct val="0"/>
              </a:spcAft>
              <a:buChar char="»"/>
              <a:defRPr sz="2000">
                <a:solidFill>
                  <a:schemeClr val="tx1"/>
                </a:solidFill>
                <a:latin typeface="Arial" charset="0"/>
              </a:defRPr>
            </a:lvl6pPr>
            <a:lvl7pPr eaLnBrk="0" fontAlgn="base" hangingPunct="0">
              <a:spcBef>
                <a:spcPct val="20000"/>
              </a:spcBef>
              <a:spcAft>
                <a:spcPct val="0"/>
              </a:spcAft>
              <a:buChar char="»"/>
              <a:defRPr sz="2000">
                <a:solidFill>
                  <a:schemeClr val="tx1"/>
                </a:solidFill>
                <a:latin typeface="Arial" charset="0"/>
              </a:defRPr>
            </a:lvl7pPr>
            <a:lvl8pPr eaLnBrk="0" fontAlgn="base" hangingPunct="0">
              <a:spcBef>
                <a:spcPct val="20000"/>
              </a:spcBef>
              <a:spcAft>
                <a:spcPct val="0"/>
              </a:spcAft>
              <a:buChar char="»"/>
              <a:defRPr sz="2000">
                <a:solidFill>
                  <a:schemeClr val="tx1"/>
                </a:solidFill>
                <a:latin typeface="Arial" charset="0"/>
              </a:defRPr>
            </a:lvl8pPr>
            <a:lvl9pPr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pPr>
            <a:r>
              <a:rPr lang="en-US" sz="1800" b="1" i="1">
                <a:latin typeface=".VnTime" pitchFamily="34" charset="0"/>
              </a:rPr>
              <a:t>La- voa – diª</a:t>
            </a:r>
          </a:p>
          <a:p>
            <a:pPr algn="ctr" eaLnBrk="1" hangingPunct="1">
              <a:spcBef>
                <a:spcPct val="50000"/>
              </a:spcBef>
            </a:pPr>
            <a:r>
              <a:rPr lang="en-US" sz="1800" b="1"/>
              <a:t>(1743-1794</a:t>
            </a:r>
            <a:r>
              <a:rPr lang="en-US" sz="1800"/>
              <a:t>)</a:t>
            </a:r>
          </a:p>
        </p:txBody>
      </p:sp>
      <p:sp>
        <p:nvSpPr>
          <p:cNvPr id="9" name="Text Box 2"/>
          <p:cNvSpPr txBox="1">
            <a:spLocks noChangeArrowheads="1"/>
          </p:cNvSpPr>
          <p:nvPr/>
        </p:nvSpPr>
        <p:spPr bwMode="auto">
          <a:xfrm>
            <a:off x="484909" y="388795"/>
            <a:ext cx="8458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40" tIns="45720" rIns="91440" bIns="4572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a:spcBef>
                <a:spcPct val="50000"/>
              </a:spcBef>
            </a:pPr>
            <a:r>
              <a:rPr lang="en-US" sz="2400">
                <a:latin typeface="Times New Roman" pitchFamily="18" charset="0"/>
                <a:cs typeface="Times New Roman" pitchFamily="18" charset="0"/>
              </a:rPr>
              <a:t>Hai nhà khoa học Lô - mô - nô - xôp (người Nga, 1711 - 1765) và La - von - die (người Pháp, 1743 - 1794) đã tiến hành độc lập với những thí nghiệm được cân đo chính xác, từ đó phát hiện ra định luật bảo toàn khối lượng.  </a:t>
            </a:r>
          </a:p>
        </p:txBody>
      </p:sp>
    </p:spTree>
    <p:extLst>
      <p:ext uri="{BB962C8B-B14F-4D97-AF65-F5344CB8AC3E}">
        <p14:creationId xmlns:p14="http://schemas.microsoft.com/office/powerpoint/2010/main" val="24567593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edge">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par>
                                <p:cTn id="16" presetID="2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edge">
                                      <p:cBhvr>
                                        <p:cTn id="18" dur="2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box(in)">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Lst>
  </p:timing>
</p:sld>
</file>

<file path=ppt/theme/theme1.xml><?xml version="1.0" encoding="utf-8"?>
<a:theme xmlns:a="http://schemas.openxmlformats.org/drawingml/2006/main" name="Basic Chemistry for Pre-K by Slidesgo">
  <a:themeElements>
    <a:clrScheme name="Simple Light">
      <a:dk1>
        <a:srgbClr val="263E68"/>
      </a:dk1>
      <a:lt1>
        <a:srgbClr val="FFFFFF"/>
      </a:lt1>
      <a:dk2>
        <a:srgbClr val="FECA2A"/>
      </a:dk2>
      <a:lt2>
        <a:srgbClr val="ED6A30"/>
      </a:lt2>
      <a:accent1>
        <a:srgbClr val="FFA288"/>
      </a:accent1>
      <a:accent2>
        <a:srgbClr val="263E68"/>
      </a:accent2>
      <a:accent3>
        <a:srgbClr val="4E8CCA"/>
      </a:accent3>
      <a:accent4>
        <a:srgbClr val="E4EFF9"/>
      </a:accent4>
      <a:accent5>
        <a:srgbClr val="FFFFFF"/>
      </a:accent5>
      <a:accent6>
        <a:srgbClr val="FFFFFF"/>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l">
          <a:defRPr sz="3200" dirty="0" err="1" smtClean="0">
            <a:solidFill>
              <a:srgbClr val="263E68"/>
            </a:solidFill>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3270</TotalTime>
  <Words>4185</Words>
  <PresentationFormat>On-screen Show (16:9)</PresentationFormat>
  <Paragraphs>497</Paragraphs>
  <Slides>63</Slides>
  <Notes>0</Notes>
  <HiddenSlides>0</HiddenSlides>
  <MMClips>1</MMClips>
  <ScaleCrop>false</ScaleCrop>
  <HeadingPairs>
    <vt:vector size="8" baseType="variant">
      <vt:variant>
        <vt:lpstr>Fonts Used</vt:lpstr>
      </vt:variant>
      <vt:variant>
        <vt:i4>21</vt:i4>
      </vt:variant>
      <vt:variant>
        <vt:lpstr>Theme</vt:lpstr>
      </vt:variant>
      <vt:variant>
        <vt:i4>1</vt:i4>
      </vt:variant>
      <vt:variant>
        <vt:lpstr>Embedded OLE Servers</vt:lpstr>
      </vt:variant>
      <vt:variant>
        <vt:i4>1</vt:i4>
      </vt:variant>
      <vt:variant>
        <vt:lpstr>Slide Titles</vt:lpstr>
      </vt:variant>
      <vt:variant>
        <vt:i4>63</vt:i4>
      </vt:variant>
    </vt:vector>
  </HeadingPairs>
  <TitlesOfParts>
    <vt:vector size="86" baseType="lpstr">
      <vt:lpstr>.VnTime</vt:lpstr>
      <vt:lpstr>Arial</vt:lpstr>
      <vt:lpstr>Calibri</vt:lpstr>
      <vt:lpstr>Cambria Math</vt:lpstr>
      <vt:lpstr>Comfortaa</vt:lpstr>
      <vt:lpstr>Comfortaa Light</vt:lpstr>
      <vt:lpstr>Comfortaa Medium</vt:lpstr>
      <vt:lpstr>Comfortaa SemiBold</vt:lpstr>
      <vt:lpstr>Comic Sans MS</vt:lpstr>
      <vt:lpstr>DM Sans Bold</vt:lpstr>
      <vt:lpstr>Fira Sans Extra Condensed Medium</vt:lpstr>
      <vt:lpstr>Mali</vt:lpstr>
      <vt:lpstr>Mali Medium</vt:lpstr>
      <vt:lpstr>Mali SemiBold</vt:lpstr>
      <vt:lpstr>Single Day</vt:lpstr>
      <vt:lpstr>Symbol</vt:lpstr>
      <vt:lpstr>Tahoma</vt:lpstr>
      <vt:lpstr>Times New Roman</vt:lpstr>
      <vt:lpstr>Wingdings</vt:lpstr>
      <vt:lpstr>Wingdings 3</vt:lpstr>
      <vt:lpstr>义启嘟嘟体</vt:lpstr>
      <vt:lpstr>Basic Chemistry for Pre-K by Slidesgo</vt:lpstr>
      <vt:lpstr>Equation</vt:lpstr>
      <vt:lpstr>CHỦ ĐỀ 1:  PHẢN ỨNG HÓA HỌC BÀI 3: ĐỊNH LUẬT BẢO TOÀN KHỐI LƯỢNG PHƯƠNG TRÌNH HÓA HỌC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2019-04-25T01:40:50Z</dcterms:created>
  <dcterms:modified xsi:type="dcterms:W3CDTF">2023-06-15T06:49:16Z</dcterms:modified>
</cp:coreProperties>
</file>