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43" r:id="rId4"/>
    <p:sldId id="357" r:id="rId5"/>
    <p:sldId id="358" r:id="rId6"/>
    <p:sldId id="359" r:id="rId7"/>
    <p:sldId id="354" r:id="rId8"/>
    <p:sldId id="360" r:id="rId9"/>
    <p:sldId id="353" r:id="rId10"/>
    <p:sldId id="361" r:id="rId11"/>
    <p:sldId id="347" r:id="rId12"/>
    <p:sldId id="364" r:id="rId13"/>
    <p:sldId id="363" r:id="rId14"/>
    <p:sldId id="362" r:id="rId15"/>
    <p:sldId id="352" r:id="rId16"/>
    <p:sldId id="365" r:id="rId17"/>
    <p:sldId id="366" r:id="rId18"/>
    <p:sldId id="367" r:id="rId19"/>
    <p:sldId id="348" r:id="rId20"/>
    <p:sldId id="351" r:id="rId21"/>
    <p:sldId id="356" r:id="rId22"/>
    <p:sldId id="355" r:id="rId23"/>
    <p:sldId id="344" r:id="rId24"/>
  </p:sldIdLst>
  <p:sldSz cx="12192000" cy="6858000"/>
  <p:notesSz cx="6858000" cy="9144000"/>
  <p:embeddedFontLst>
    <p:embeddedFont>
      <p:font typeface="Cambri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21" y="2796849"/>
            <a:ext cx="4032924" cy="242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8" y="184919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0866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607" y="2801634"/>
            <a:ext cx="43515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– 4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60" y="2749788"/>
            <a:ext cx="6862615" cy="28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83901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487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475956" y="2107876"/>
            <a:ext cx="5405113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807" y="4951098"/>
            <a:ext cx="1061554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3" y="1836403"/>
            <a:ext cx="5458250" cy="286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70" y="2149127"/>
            <a:ext cx="8296256" cy="39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" y="2666544"/>
            <a:ext cx="3169575" cy="27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095925" y="1894934"/>
            <a:ext cx="5709069" cy="22672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" y="1736180"/>
            <a:ext cx="5161164" cy="507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32" y="2718965"/>
            <a:ext cx="4510880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2077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54" y="2743198"/>
            <a:ext cx="7228435" cy="341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95925" y="11827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4" y="2707137"/>
            <a:ext cx="9661642" cy="38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58849" y="1629899"/>
            <a:ext cx="5709069" cy="21544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20775" y="197911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CẶP ĐÔI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89" y="2492679"/>
            <a:ext cx="7218694" cy="30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284" y="2856120"/>
            <a:ext cx="45040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7" y="3732082"/>
            <a:ext cx="10023291" cy="22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1170544" y="1597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70751" y="1729095"/>
            <a:ext cx="6370580" cy="164993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04" y="2287239"/>
            <a:ext cx="5094897" cy="36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908" y="3178850"/>
            <a:ext cx="486417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96971" y="235489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909017" y="15374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8851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00" y="1867421"/>
            <a:ext cx="8384863" cy="23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68;p4"/>
          <p:cNvSpPr/>
          <p:nvPr/>
        </p:nvSpPr>
        <p:spPr>
          <a:xfrm>
            <a:off x="777326" y="4294300"/>
            <a:ext cx="2319994" cy="227380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Google Shape;173;p4"/>
          <p:cNvSpPr/>
          <p:nvPr/>
        </p:nvSpPr>
        <p:spPr>
          <a:xfrm>
            <a:off x="431780" y="5144110"/>
            <a:ext cx="643735" cy="6282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60;p4"/>
          <p:cNvSpPr/>
          <p:nvPr/>
        </p:nvSpPr>
        <p:spPr>
          <a:xfrm>
            <a:off x="4562646" y="4250792"/>
            <a:ext cx="2443430" cy="232877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52;p4"/>
          <p:cNvSpPr/>
          <p:nvPr/>
        </p:nvSpPr>
        <p:spPr>
          <a:xfrm>
            <a:off x="8464207" y="4266807"/>
            <a:ext cx="2439888" cy="225468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4247852" y="5127163"/>
            <a:ext cx="637299" cy="695312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72;p4"/>
          <p:cNvSpPr/>
          <p:nvPr/>
        </p:nvSpPr>
        <p:spPr>
          <a:xfrm>
            <a:off x="8159539" y="5041607"/>
            <a:ext cx="683836" cy="730763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56975" y="5177267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306240" y="5130195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1" y="2198742"/>
            <a:ext cx="7607099" cy="427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448410"/>
            <a:ext cx="3889829" cy="3889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“CHÀO NĂM HỌC MỚI”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29226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56945"/>
              </p:ext>
            </p:extLst>
          </p:nvPr>
        </p:nvGraphicFramePr>
        <p:xfrm>
          <a:off x="1875390" y="3344450"/>
          <a:ext cx="8441069" cy="224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Bitmap Image" r:id="rId4" imgW="6373115" imgH="1685714" progId="Paint.Picture">
                  <p:embed/>
                </p:oleObj>
              </mc:Choice>
              <mc:Fallback>
                <p:oleObj name="Bitmap Image" r:id="rId4" imgW="6373115" imgH="16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90" y="3344450"/>
                        <a:ext cx="8441069" cy="2242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89114" y="1769242"/>
            <a:ext cx="1105159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939" y="5502244"/>
            <a:ext cx="10546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14" y="2104439"/>
            <a:ext cx="6555081" cy="46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2: THỂ HIỆN TRÁCH NHIỆM VỚI BẢN THÂN VÀ MỌI 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8333" y="2081130"/>
            <a:ext cx="97933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266" y="3398885"/>
            <a:ext cx="979331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khan,...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357522" y="158935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182" y="2022351"/>
            <a:ext cx="605356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Nam;...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85" y="4051567"/>
            <a:ext cx="8962654" cy="24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9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9" y="2938347"/>
            <a:ext cx="4706452" cy="2730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243922" y="1759985"/>
            <a:ext cx="4508978" cy="40593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5921479" y="143878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0008" y="5275814"/>
            <a:ext cx="77639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20009" y="14566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8" y="2095452"/>
            <a:ext cx="3710241" cy="427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8538" y="3390359"/>
            <a:ext cx="78663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8538" y="5534809"/>
            <a:ext cx="78663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2" y="1735868"/>
            <a:ext cx="6799471" cy="31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Google Shape;168;p4"/>
          <p:cNvSpPr/>
          <p:nvPr/>
        </p:nvSpPr>
        <p:spPr>
          <a:xfrm>
            <a:off x="7747537" y="1376223"/>
            <a:ext cx="2319994" cy="2273805"/>
          </a:xfrm>
          <a:prstGeom prst="ellipse">
            <a:avLst/>
          </a:prstGeom>
          <a:solidFill>
            <a:srgbClr val="FE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5180" y="1653139"/>
            <a:ext cx="21182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6" name="Google Shape;173;p4"/>
          <p:cNvSpPr/>
          <p:nvPr/>
        </p:nvSpPr>
        <p:spPr>
          <a:xfrm>
            <a:off x="7339361" y="2075721"/>
            <a:ext cx="643735" cy="6282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60;p4"/>
          <p:cNvSpPr/>
          <p:nvPr/>
        </p:nvSpPr>
        <p:spPr>
          <a:xfrm>
            <a:off x="9046964" y="3845492"/>
            <a:ext cx="2443430" cy="2328778"/>
          </a:xfrm>
          <a:prstGeom prst="ellipse">
            <a:avLst/>
          </a:prstGeom>
          <a:solidFill>
            <a:srgbClr val="C85B5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Google Shape;152;p4"/>
          <p:cNvSpPr/>
          <p:nvPr/>
        </p:nvSpPr>
        <p:spPr>
          <a:xfrm>
            <a:off x="5307649" y="4471792"/>
            <a:ext cx="2439888" cy="2254685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Google Shape;171;p4"/>
          <p:cNvSpPr/>
          <p:nvPr/>
        </p:nvSpPr>
        <p:spPr>
          <a:xfrm>
            <a:off x="8669540" y="4671758"/>
            <a:ext cx="762000" cy="75944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72;p4"/>
          <p:cNvSpPr/>
          <p:nvPr/>
        </p:nvSpPr>
        <p:spPr>
          <a:xfrm>
            <a:off x="4915299" y="5246592"/>
            <a:ext cx="784700" cy="754737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43545"/>
              </p:ext>
            </p:extLst>
          </p:nvPr>
        </p:nvGraphicFramePr>
        <p:xfrm>
          <a:off x="396630" y="1828800"/>
          <a:ext cx="6108295" cy="469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Bitmap Image" r:id="rId4" imgW="6714286" imgH="5152381" progId="Paint.Picture">
                  <p:embed/>
                </p:oleObj>
              </mc:Choice>
              <mc:Fallback>
                <p:oleObj name="Bitmap Image" r:id="rId4" imgW="6714286" imgH="51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30" y="1828800"/>
                        <a:ext cx="6108295" cy="469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loud Callout 16"/>
          <p:cNvSpPr/>
          <p:nvPr/>
        </p:nvSpPr>
        <p:spPr>
          <a:xfrm>
            <a:off x="6338568" y="1706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3825" y="4311640"/>
            <a:ext cx="511579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660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1" y="3209747"/>
            <a:ext cx="10764492" cy="30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583277" y="139697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1622</Words>
  <PresentationFormat>Custom</PresentationFormat>
  <Paragraphs>125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</vt:lpstr>
      <vt:lpstr>Times New Roman</vt:lpstr>
      <vt:lpstr>Calibri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2023-11-29T13:51:41Z</dcterms:modified>
</cp:coreProperties>
</file>