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6" r:id="rId3"/>
    <p:sldId id="257" r:id="rId4"/>
    <p:sldId id="261" r:id="rId5"/>
    <p:sldId id="271" r:id="rId6"/>
    <p:sldId id="272" r:id="rId7"/>
    <p:sldId id="273" r:id="rId8"/>
    <p:sldId id="266" r:id="rId9"/>
    <p:sldId id="274" r:id="rId10"/>
    <p:sldId id="262" r:id="rId11"/>
    <p:sldId id="264" r:id="rId12"/>
    <p:sldId id="270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4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svg"/><Relationship Id="rId5" Type="http://schemas.openxmlformats.org/officeDocument/2006/relationships/image" Target="../media/image3.png"/><Relationship Id="rId10" Type="http://schemas.openxmlformats.org/officeDocument/2006/relationships/image" Target="../media/image101.svg"/><Relationship Id="rId4" Type="http://schemas.openxmlformats.org/officeDocument/2006/relationships/image" Target="../media/image30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5" Type="http://schemas.openxmlformats.org/officeDocument/2006/relationships/image" Target="../media/image31.png"/><Relationship Id="rId4" Type="http://schemas.openxmlformats.org/officeDocument/2006/relationships/image" Target="../media/image5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0" Type="http://schemas.openxmlformats.org/officeDocument/2006/relationships/image" Target="../media/image47.sv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svg"/><Relationship Id="rId5" Type="http://schemas.openxmlformats.org/officeDocument/2006/relationships/image" Target="../media/image3.png"/><Relationship Id="rId10" Type="http://schemas.openxmlformats.org/officeDocument/2006/relationships/image" Target="../media/image101.svg"/><Relationship Id="rId4" Type="http://schemas.openxmlformats.org/officeDocument/2006/relationships/image" Target="../media/image30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5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19.png"/><Relationship Id="rId10" Type="http://schemas.openxmlformats.org/officeDocument/2006/relationships/image" Target="../media/image43.svg"/><Relationship Id="rId4" Type="http://schemas.openxmlformats.org/officeDocument/2006/relationships/image" Target="../media/image47.svg"/><Relationship Id="rId14" Type="http://schemas.openxmlformats.org/officeDocument/2006/relationships/image" Target="../media/image55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5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image" Target="../media/image43.svg"/><Relationship Id="rId4" Type="http://schemas.openxmlformats.org/officeDocument/2006/relationships/image" Target="../media/image47.svg"/><Relationship Id="rId14" Type="http://schemas.openxmlformats.org/officeDocument/2006/relationships/image" Target="../media/image55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5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43.svg"/><Relationship Id="rId4" Type="http://schemas.openxmlformats.org/officeDocument/2006/relationships/image" Target="../media/image47.svg"/><Relationship Id="rId14" Type="http://schemas.openxmlformats.org/officeDocument/2006/relationships/image" Target="../media/image55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5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43.svg"/><Relationship Id="rId4" Type="http://schemas.openxmlformats.org/officeDocument/2006/relationships/image" Target="../media/image47.svg"/><Relationship Id="rId14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6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82.svg"/><Relationship Id="rId4" Type="http://schemas.openxmlformats.org/officeDocument/2006/relationships/image" Target="../media/image74.svg"/><Relationship Id="rId9" Type="http://schemas.openxmlformats.org/officeDocument/2006/relationships/image" Target="../media/image26.png"/><Relationship Id="rId14" Type="http://schemas.openxmlformats.org/officeDocument/2006/relationships/image" Target="../media/image8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6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82.svg"/><Relationship Id="rId4" Type="http://schemas.openxmlformats.org/officeDocument/2006/relationships/image" Target="../media/image74.svg"/><Relationship Id="rId9" Type="http://schemas.openxmlformats.org/officeDocument/2006/relationships/image" Target="../media/image26.png"/><Relationship Id="rId14" Type="http://schemas.openxmlformats.org/officeDocument/2006/relationships/image" Target="../media/image8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86" t="38039" b="46420"/>
          <a:stretch>
            <a:fillRect/>
          </a:stretch>
        </p:blipFill>
        <p:spPr>
          <a:xfrm>
            <a:off x="-993329" y="8310220"/>
            <a:ext cx="19865492" cy="18961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6356234" y="-10572497"/>
            <a:ext cx="5575531" cy="202746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43200" y="3642350"/>
            <a:ext cx="139446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FF91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691610" y="-591233"/>
            <a:ext cx="5015056" cy="42673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05779">
            <a:off x="189245" y="4077426"/>
            <a:ext cx="2895028" cy="475303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924064" y="-814959"/>
            <a:ext cx="5883984" cy="32876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966092">
            <a:off x="10528524" y="3947240"/>
            <a:ext cx="9927275" cy="87732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84136">
            <a:off x="11650259" y="4284162"/>
            <a:ext cx="4780803" cy="56064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343400" y="1510915"/>
            <a:ext cx="7022902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  <a:spcBef>
                <a:spcPct val="0"/>
              </a:spcBef>
            </a:pPr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BÌNH CHỌN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5466565" y="2234212"/>
            <a:ext cx="4429033" cy="161055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573189">
            <a:off x="12263085" y="501467"/>
            <a:ext cx="7315200" cy="21488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33692" y="-572212"/>
            <a:ext cx="3370616" cy="286808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05200" y="1575887"/>
            <a:ext cx="10556688" cy="1052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F28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F28F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86" t="38039" b="46420"/>
          <a:stretch>
            <a:fillRect/>
          </a:stretch>
        </p:blipFill>
        <p:spPr>
          <a:xfrm>
            <a:off x="-993329" y="8310220"/>
            <a:ext cx="19865492" cy="18961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6356234" y="-10572497"/>
            <a:ext cx="5575531" cy="202746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43200" y="3642350"/>
            <a:ext cx="13944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BÀI HỌC SAU!</a:t>
            </a:r>
            <a:endParaRPr lang="en-US" sz="7200" b="1" dirty="0">
              <a:solidFill>
                <a:srgbClr val="FF91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691610" y="-591233"/>
            <a:ext cx="5015056" cy="42673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05779">
            <a:off x="189245" y="4077426"/>
            <a:ext cx="2895028" cy="47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94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136284">
            <a:off x="13390497" y="6979513"/>
            <a:ext cx="8415450" cy="462357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V="1">
            <a:off x="15621000" y="4573120"/>
            <a:ext cx="4019968" cy="7713908"/>
          </a:xfrm>
          <a:prstGeom prst="rect">
            <a:avLst/>
          </a:prstGeom>
        </p:spPr>
      </p:pic>
      <p:grpSp>
        <p:nvGrpSpPr>
          <p:cNvPr id="15" name="Group 7"/>
          <p:cNvGrpSpPr/>
          <p:nvPr/>
        </p:nvGrpSpPr>
        <p:grpSpPr>
          <a:xfrm>
            <a:off x="1466849" y="2348345"/>
            <a:ext cx="15354300" cy="5541253"/>
            <a:chOff x="110533" y="-2139042"/>
            <a:chExt cx="3697978" cy="557412"/>
          </a:xfrm>
        </p:grpSpPr>
        <p:sp>
          <p:nvSpPr>
            <p:cNvPr id="16" name="Freeform 8"/>
            <p:cNvSpPr/>
            <p:nvPr/>
          </p:nvSpPr>
          <p:spPr>
            <a:xfrm>
              <a:off x="110533" y="-2139042"/>
              <a:ext cx="3697978" cy="557412"/>
            </a:xfrm>
            <a:custGeom>
              <a:avLst/>
              <a:gdLst/>
              <a:ahLst/>
              <a:cxnLst/>
              <a:rect l="l" t="t" r="r" b="b"/>
              <a:pathLst>
                <a:path w="3697978" h="557412">
                  <a:moveTo>
                    <a:pt x="0" y="0"/>
                  </a:moveTo>
                  <a:lnTo>
                    <a:pt x="3697978" y="0"/>
                  </a:lnTo>
                  <a:lnTo>
                    <a:pt x="3697978" y="557412"/>
                  </a:lnTo>
                  <a:lnTo>
                    <a:pt x="0" y="5574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b="14814"/>
          <a:stretch>
            <a:fillRect/>
          </a:stretch>
        </p:blipFill>
        <p:spPr>
          <a:xfrm>
            <a:off x="13886515" y="151141"/>
            <a:ext cx="3344210" cy="29212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23789" y="2725244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26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7893" y="4249345"/>
            <a:ext cx="8005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6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64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7889" y="5766503"/>
            <a:ext cx="1432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KỂ CHUYỆN AI CŨNG CÓ ÍCH</a:t>
            </a:r>
            <a:endParaRPr lang="en-US" sz="7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506279" y="7445978"/>
            <a:ext cx="3946257" cy="3357906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352968" y="-869511"/>
            <a:ext cx="7315200" cy="40873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20800" y="8238158"/>
            <a:ext cx="5483188" cy="41466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355329" y="6972300"/>
            <a:ext cx="512022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31327" b="54783"/>
          <a:stretch>
            <a:fillRect/>
          </a:stretch>
        </p:blipFill>
        <p:spPr>
          <a:xfrm>
            <a:off x="-865525" y="0"/>
            <a:ext cx="20019051" cy="170114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05000" y="1701146"/>
            <a:ext cx="15163799" cy="18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6843"/>
          <a:stretch/>
        </p:blipFill>
        <p:spPr>
          <a:xfrm>
            <a:off x="3619500" y="4914900"/>
            <a:ext cx="11049000" cy="49341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0800" y="4000500"/>
            <a:ext cx="1112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33692" y="-572212"/>
            <a:ext cx="3024509" cy="25735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79421" y="6819900"/>
            <a:ext cx="2615962" cy="41034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691381" y="7886700"/>
            <a:ext cx="3756469" cy="31554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3247914" y="-929259"/>
            <a:ext cx="5883984" cy="3287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238763" y="6980080"/>
            <a:ext cx="3734715" cy="3306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76300"/>
            <a:ext cx="7206921" cy="5295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5952" y="6419333"/>
            <a:ext cx="11697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33692" y="-572212"/>
            <a:ext cx="3024509" cy="25735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79421" y="6819900"/>
            <a:ext cx="2615962" cy="41034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691381" y="7886700"/>
            <a:ext cx="3756469" cy="31554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3247914" y="-929259"/>
            <a:ext cx="5883984" cy="3287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238763" y="6980080"/>
            <a:ext cx="3734715" cy="3306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5952" y="6419333"/>
            <a:ext cx="11697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vùi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21" y="584917"/>
            <a:ext cx="9303549" cy="543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33692" y="-572212"/>
            <a:ext cx="3024509" cy="25735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79421" y="6819900"/>
            <a:ext cx="2615962" cy="41034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691381" y="7886700"/>
            <a:ext cx="3756469" cy="31554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3247914" y="-929259"/>
            <a:ext cx="5883984" cy="3287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238763" y="6980080"/>
            <a:ext cx="3734715" cy="3306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5952" y="6419333"/>
            <a:ext cx="11697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96" y="649246"/>
            <a:ext cx="8670999" cy="54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8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33692" y="-572212"/>
            <a:ext cx="3024509" cy="25735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79421" y="6819900"/>
            <a:ext cx="2615962" cy="41034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691381" y="7886700"/>
            <a:ext cx="3756469" cy="31554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3247914" y="-929259"/>
            <a:ext cx="5883984" cy="3287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238763" y="6980080"/>
            <a:ext cx="3734715" cy="3306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47975" y="6233868"/>
            <a:ext cx="1479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75" y="767261"/>
            <a:ext cx="8450649" cy="52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88759" y="-3519063"/>
            <a:ext cx="4429033" cy="161055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33781" y="4533724"/>
            <a:ext cx="3293822" cy="4657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88848" y="2915202"/>
            <a:ext cx="11540436" cy="4343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31327" b="46420"/>
          <a:stretch>
            <a:fillRect/>
          </a:stretch>
        </p:blipFill>
        <p:spPr>
          <a:xfrm flipV="1">
            <a:off x="8492317" y="8380898"/>
            <a:ext cx="14847765" cy="20215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V="1">
            <a:off x="13393614" y="-1288122"/>
            <a:ext cx="5547987" cy="619022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091849" y="4661699"/>
            <a:ext cx="9148128" cy="93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5600" b="1" dirty="0" smtClean="0">
                <a:solidFill>
                  <a:srgbClr val="F28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THEO NHÓM</a:t>
            </a:r>
            <a:endParaRPr lang="en-US" sz="5600" b="1" dirty="0">
              <a:solidFill>
                <a:srgbClr val="F28F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012098" y="-2771062"/>
            <a:ext cx="6157687" cy="9971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88759" y="-3519063"/>
            <a:ext cx="4429033" cy="161055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33781" y="4533724"/>
            <a:ext cx="3293822" cy="4657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88848" y="2915202"/>
            <a:ext cx="11540436" cy="4343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31327" b="46420"/>
          <a:stretch>
            <a:fillRect/>
          </a:stretch>
        </p:blipFill>
        <p:spPr>
          <a:xfrm flipV="1">
            <a:off x="8492317" y="8380898"/>
            <a:ext cx="14847765" cy="20215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V="1">
            <a:off x="13393614" y="-1288122"/>
            <a:ext cx="5547987" cy="619022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091849" y="4661699"/>
            <a:ext cx="9148128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5600" b="1" dirty="0" smtClean="0">
                <a:solidFill>
                  <a:srgbClr val="F28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TRƯỚC LỚP</a:t>
            </a:r>
            <a:endParaRPr lang="en-US" sz="5600" b="1" dirty="0">
              <a:solidFill>
                <a:srgbClr val="F28F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012098" y="-2771062"/>
            <a:ext cx="6157687" cy="99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306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124</Words>
  <Application>Microsoft Office PowerPoint</Application>
  <PresentationFormat>Custom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7</cp:revision>
  <dcterms:created xsi:type="dcterms:W3CDTF">2006-08-16T00:00:00Z</dcterms:created>
  <dcterms:modified xsi:type="dcterms:W3CDTF">2021-11-01T01:37:33Z</dcterms:modified>
  <dc:identifier>DAEt-d3kjac</dc:identifier>
</cp:coreProperties>
</file>