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63" r:id="rId4"/>
    <p:sldId id="273" r:id="rId5"/>
    <p:sldId id="270" r:id="rId6"/>
    <p:sldId id="264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72"/>
    <a:srgbClr val="00674C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1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16" y="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36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731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939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821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09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18">
            <a:extLst>
              <a:ext uri="{FF2B5EF4-FFF2-40B4-BE49-F238E27FC236}">
                <a16:creationId xmlns:a16="http://schemas.microsoft.com/office/drawing/2014/main" id="{43D606C2-45EB-4B6E-B67D-E375D6DB974F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5995" y="1752896"/>
            <a:ext cx="2174487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“</a:t>
            </a:r>
            <a:endParaRPr lang="en-US" altLang="zh-CN" sz="1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5" name="18">
            <a:extLst>
              <a:ext uri="{FF2B5EF4-FFF2-40B4-BE49-F238E27FC236}">
                <a16:creationId xmlns:a16="http://schemas.microsoft.com/office/drawing/2014/main" id="{078571EB-A827-48CE-9383-0C58FA133247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30690" y="3151962"/>
            <a:ext cx="1987575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”</a:t>
            </a:r>
            <a:endParaRPr lang="en-US" altLang="zh-CN" sz="1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413B159-6E8B-4557-B720-402D3FFAEFCB}"/>
              </a:ext>
            </a:extLst>
          </p:cNvPr>
          <p:cNvSpPr txBox="1"/>
          <p:nvPr/>
        </p:nvSpPr>
        <p:spPr>
          <a:xfrm>
            <a:off x="4685229" y="1322009"/>
            <a:ext cx="2821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 15 – 16:</a:t>
            </a:r>
          </a:p>
        </p:txBody>
      </p:sp>
      <p:sp>
        <p:nvSpPr>
          <p:cNvPr id="11" name="18">
            <a:extLst>
              <a:ext uri="{FF2B5EF4-FFF2-40B4-BE49-F238E27FC236}">
                <a16:creationId xmlns:a16="http://schemas.microsoft.com/office/drawing/2014/main" id="{24BDCB22-0369-40F5-AECC-34886F39ACD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45841" y="1861707"/>
            <a:ext cx="6047109" cy="2031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trải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nghiệm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endParaRPr lang="en-US" altLang="zh-CN" sz="66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 advClick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5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1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picture containing indoor, plant, table, decorated&#10;&#10;Description automatically generated">
            <a:extLst>
              <a:ext uri="{FF2B5EF4-FFF2-40B4-BE49-F238E27FC236}">
                <a16:creationId xmlns:a16="http://schemas.microsoft.com/office/drawing/2014/main" id="{1297004E-727E-5A4C-8967-346D59E52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5" y="126535"/>
            <a:ext cx="6025550" cy="660492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AEA8362-E9D2-3F4B-BF0E-DA3EE452C9D2}"/>
              </a:ext>
            </a:extLst>
          </p:cNvPr>
          <p:cNvSpPr txBox="1"/>
          <p:nvPr/>
        </p:nvSpPr>
        <p:spPr>
          <a:xfrm>
            <a:off x="6719776" y="2213281"/>
            <a:ext cx="455073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đã bao giờ chia sẻ trải nghiệm của em cho người khác nghe chưa?</a:t>
            </a:r>
          </a:p>
        </p:txBody>
      </p:sp>
    </p:spTree>
    <p:extLst>
      <p:ext uri="{BB962C8B-B14F-4D97-AF65-F5344CB8AC3E}">
        <p14:creationId xmlns:p14="http://schemas.microsoft.com/office/powerpoint/2010/main" val="1494895517"/>
      </p:ext>
    </p:extLst>
  </p:cSld>
  <p:clrMapOvr>
    <a:masterClrMapping/>
  </p:clrMapOvr>
  <p:transition spd="slow" advClick="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91F3D9F-5FA6-4608-8312-9FC825F48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B6098BB-60C6-496A-A523-11DA0BEEB847}"/>
              </a:ext>
            </a:extLst>
          </p:cNvPr>
          <p:cNvSpPr/>
          <p:nvPr/>
        </p:nvSpPr>
        <p:spPr>
          <a:xfrm>
            <a:off x="3327925" y="1443914"/>
            <a:ext cx="1812268" cy="3552919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4800" b="1" spc="6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TRƯỚC KHI NÓI</a:t>
            </a:r>
            <a:endParaRPr lang="zh-CN" altLang="en-US" sz="4800" b="1" spc="6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6598B8A6-DF0D-4B31-BDDC-CD903C239F5F}"/>
              </a:ext>
            </a:extLst>
          </p:cNvPr>
          <p:cNvSpPr/>
          <p:nvPr/>
        </p:nvSpPr>
        <p:spPr>
          <a:xfrm>
            <a:off x="5579782" y="1901741"/>
            <a:ext cx="576825" cy="576825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3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5FE5E2C-1F90-4E4A-808E-4D28576BCCA7}"/>
              </a:ext>
            </a:extLst>
          </p:cNvPr>
          <p:cNvSpPr txBox="1"/>
          <p:nvPr/>
        </p:nvSpPr>
        <p:spPr>
          <a:xfrm>
            <a:off x="6268469" y="1745898"/>
            <a:ext cx="337925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</a:t>
            </a:r>
            <a:r>
              <a:rPr lang="en-US" altLang="zh-CN" sz="4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bị</a:t>
            </a:r>
            <a:r>
              <a:rPr lang="en-US" altLang="zh-CN" sz="4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altLang="zh-CN" sz="4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dung </a:t>
            </a:r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nói</a:t>
            </a:r>
            <a:endParaRPr lang="zh-CN" altLang="en-US" sz="4000" b="1" spc="3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76E7D0AF-144C-4C90-A485-40E3B02D94E9}"/>
              </a:ext>
            </a:extLst>
          </p:cNvPr>
          <p:cNvSpPr/>
          <p:nvPr/>
        </p:nvSpPr>
        <p:spPr>
          <a:xfrm>
            <a:off x="5579782" y="3512129"/>
            <a:ext cx="576825" cy="576825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3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5707DE3-CBF8-4DE4-959F-97A8C68D5199}"/>
              </a:ext>
            </a:extLst>
          </p:cNvPr>
          <p:cNvSpPr txBox="1"/>
          <p:nvPr/>
        </p:nvSpPr>
        <p:spPr>
          <a:xfrm>
            <a:off x="6268469" y="3446598"/>
            <a:ext cx="273985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endParaRPr lang="zh-CN" altLang="en-US" sz="4000" b="1" spc="3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269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C1A33D4-CF99-4237-8DD9-31AF7B9D6517}"/>
              </a:ext>
            </a:extLst>
          </p:cNvPr>
          <p:cNvGrpSpPr/>
          <p:nvPr/>
        </p:nvGrpSpPr>
        <p:grpSpPr>
          <a:xfrm>
            <a:off x="0" y="379879"/>
            <a:ext cx="12190413" cy="824799"/>
            <a:chOff x="0" y="551514"/>
            <a:chExt cx="12190413" cy="82479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F17B692-8C15-460A-9724-817082CA95BB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009A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EDEFF6-335E-4260-924B-5E3740691F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4707" y="551514"/>
              <a:ext cx="6200998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vi-VN" altLang="zh-CN" sz="3300" b="1" spc="300" dirty="0">
                  <a:solidFill>
                    <a:srgbClr val="009A7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2. TRÌNH BÀY BÀI NÓI</a:t>
              </a:r>
              <a:endParaRPr lang="zh-CN" altLang="en-US" sz="3300" b="1" spc="300" dirty="0">
                <a:solidFill>
                  <a:srgbClr val="009A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5" name="圆角矩形 44">
            <a:extLst>
              <a:ext uri="{FF2B5EF4-FFF2-40B4-BE49-F238E27FC236}">
                <a16:creationId xmlns:a16="http://schemas.microsoft.com/office/drawing/2014/main" id="{CFB85054-1AD5-4106-9212-BAC84761ECD3}"/>
              </a:ext>
            </a:extLst>
          </p:cNvPr>
          <p:cNvSpPr/>
          <p:nvPr/>
        </p:nvSpPr>
        <p:spPr bwMode="auto">
          <a:xfrm>
            <a:off x="4995118" y="5048418"/>
            <a:ext cx="6488005" cy="1172578"/>
          </a:xfrm>
          <a:prstGeom prst="roundRect">
            <a:avLst>
              <a:gd name="adj" fmla="val 7848"/>
            </a:avLst>
          </a:prstGeom>
          <a:solidFill>
            <a:srgbClr val="009A72"/>
          </a:solidFill>
          <a:ln w="9525" cap="flat" cmpd="sng" algn="ctr">
            <a:solidFill>
              <a:srgbClr val="4DB1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48">
            <a:extLst>
              <a:ext uri="{FF2B5EF4-FFF2-40B4-BE49-F238E27FC236}">
                <a16:creationId xmlns:a16="http://schemas.microsoft.com/office/drawing/2014/main" id="{84F6D94E-72D0-494B-A2DF-D3F5FA446F98}"/>
              </a:ext>
            </a:extLst>
          </p:cNvPr>
          <p:cNvSpPr/>
          <p:nvPr/>
        </p:nvSpPr>
        <p:spPr bwMode="auto">
          <a:xfrm>
            <a:off x="4995117" y="3467895"/>
            <a:ext cx="6488017" cy="1172578"/>
          </a:xfrm>
          <a:prstGeom prst="roundRect">
            <a:avLst>
              <a:gd name="adj" fmla="val 7848"/>
            </a:avLst>
          </a:prstGeom>
          <a:solidFill>
            <a:srgbClr val="009A72"/>
          </a:solidFill>
          <a:ln w="9525" cap="flat" cmpd="sng" algn="ctr">
            <a:solidFill>
              <a:srgbClr val="4DB1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50">
            <a:extLst>
              <a:ext uri="{FF2B5EF4-FFF2-40B4-BE49-F238E27FC236}">
                <a16:creationId xmlns:a16="http://schemas.microsoft.com/office/drawing/2014/main" id="{EE578918-D8F9-4C60-8B58-CBD9FB240927}"/>
              </a:ext>
            </a:extLst>
          </p:cNvPr>
          <p:cNvSpPr/>
          <p:nvPr/>
        </p:nvSpPr>
        <p:spPr bwMode="auto">
          <a:xfrm>
            <a:off x="4995117" y="1809583"/>
            <a:ext cx="6488033" cy="1341344"/>
          </a:xfrm>
          <a:prstGeom prst="roundRect">
            <a:avLst>
              <a:gd name="adj" fmla="val 7848"/>
            </a:avLst>
          </a:prstGeom>
          <a:solidFill>
            <a:srgbClr val="009A72"/>
          </a:solidFill>
          <a:ln w="9525" cap="flat" cmpd="sng" algn="ctr">
            <a:solidFill>
              <a:srgbClr val="4DB1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D4DD02F-F72C-484F-873F-D1EA153DD511}"/>
              </a:ext>
            </a:extLst>
          </p:cNvPr>
          <p:cNvGrpSpPr/>
          <p:nvPr/>
        </p:nvGrpSpPr>
        <p:grpSpPr>
          <a:xfrm>
            <a:off x="2612572" y="1594870"/>
            <a:ext cx="2001794" cy="4626126"/>
            <a:chOff x="1271929" y="1467505"/>
            <a:chExt cx="2203224" cy="5091630"/>
          </a:xfrm>
          <a:solidFill>
            <a:srgbClr val="009A72"/>
          </a:solidFill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B75AE34B-91BA-4A9A-8071-3C9F56394035}"/>
                </a:ext>
              </a:extLst>
            </p:cNvPr>
            <p:cNvGrpSpPr/>
            <p:nvPr/>
          </p:nvGrpSpPr>
          <p:grpSpPr>
            <a:xfrm>
              <a:off x="3142215" y="1467505"/>
              <a:ext cx="332938" cy="5091630"/>
              <a:chOff x="2563371" y="2138292"/>
              <a:chExt cx="262016" cy="4007014"/>
            </a:xfrm>
            <a:grpFill/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EC834BBE-BDB2-4195-83F7-D564D4384D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7640" y="2138292"/>
                <a:ext cx="0" cy="4007014"/>
              </a:xfrm>
              <a:prstGeom prst="line">
                <a:avLst/>
              </a:prstGeom>
              <a:grpFill/>
              <a:ln w="12700">
                <a:solidFill>
                  <a:srgbClr val="009A7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5B3133AC-60DE-4900-A730-21A80B4EAE9A}"/>
                  </a:ext>
                </a:extLst>
              </p:cNvPr>
              <p:cNvSpPr/>
              <p:nvPr/>
            </p:nvSpPr>
            <p:spPr>
              <a:xfrm>
                <a:off x="2569893" y="2710083"/>
                <a:ext cx="255494" cy="255494"/>
              </a:xfrm>
              <a:prstGeom prst="ellipse">
                <a:avLst/>
              </a:prstGeom>
              <a:grpFill/>
              <a:ln>
                <a:solidFill>
                  <a:srgbClr val="009A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8B02D901-51CB-48F1-8829-9A01E596DC41}"/>
                  </a:ext>
                </a:extLst>
              </p:cNvPr>
              <p:cNvSpPr/>
              <p:nvPr/>
            </p:nvSpPr>
            <p:spPr>
              <a:xfrm>
                <a:off x="2569893" y="4040841"/>
                <a:ext cx="255494" cy="255494"/>
              </a:xfrm>
              <a:prstGeom prst="ellipse">
                <a:avLst/>
              </a:prstGeom>
              <a:grpFill/>
              <a:ln>
                <a:solidFill>
                  <a:srgbClr val="009A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12793EB9-049D-404E-8774-97E0672534AC}"/>
                  </a:ext>
                </a:extLst>
              </p:cNvPr>
              <p:cNvSpPr/>
              <p:nvPr/>
            </p:nvSpPr>
            <p:spPr>
              <a:xfrm>
                <a:off x="2563371" y="5405867"/>
                <a:ext cx="255494" cy="255494"/>
              </a:xfrm>
              <a:prstGeom prst="ellipse">
                <a:avLst/>
              </a:prstGeom>
              <a:grpFill/>
              <a:ln>
                <a:solidFill>
                  <a:srgbClr val="009A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泪滴形 15">
              <a:extLst>
                <a:ext uri="{FF2B5EF4-FFF2-40B4-BE49-F238E27FC236}">
                  <a16:creationId xmlns:a16="http://schemas.microsoft.com/office/drawing/2014/main" id="{20604C06-846C-46B3-9AE1-A7A772E036CF}"/>
                </a:ext>
              </a:extLst>
            </p:cNvPr>
            <p:cNvSpPr/>
            <p:nvPr/>
          </p:nvSpPr>
          <p:spPr>
            <a:xfrm rot="2700000">
              <a:off x="1300956" y="1615917"/>
              <a:ext cx="1454564" cy="1454564"/>
            </a:xfrm>
            <a:prstGeom prst="teardrop">
              <a:avLst/>
            </a:prstGeom>
            <a:grpFill/>
            <a:ln>
              <a:solidFill>
                <a:srgbClr val="009A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泪滴形 16">
              <a:extLst>
                <a:ext uri="{FF2B5EF4-FFF2-40B4-BE49-F238E27FC236}">
                  <a16:creationId xmlns:a16="http://schemas.microsoft.com/office/drawing/2014/main" id="{831678E6-3C6F-4CC1-8783-395BCE6A8B41}"/>
                </a:ext>
              </a:extLst>
            </p:cNvPr>
            <p:cNvSpPr/>
            <p:nvPr/>
          </p:nvSpPr>
          <p:spPr>
            <a:xfrm rot="2700000">
              <a:off x="1271929" y="5043765"/>
              <a:ext cx="1454564" cy="1454564"/>
            </a:xfrm>
            <a:prstGeom prst="teardrop">
              <a:avLst/>
            </a:prstGeom>
            <a:grpFill/>
            <a:ln>
              <a:solidFill>
                <a:srgbClr val="009A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泪滴形 17">
              <a:extLst>
                <a:ext uri="{FF2B5EF4-FFF2-40B4-BE49-F238E27FC236}">
                  <a16:creationId xmlns:a16="http://schemas.microsoft.com/office/drawing/2014/main" id="{9A231FAF-9304-4A9D-A09E-435AD66EA74D}"/>
                </a:ext>
              </a:extLst>
            </p:cNvPr>
            <p:cNvSpPr/>
            <p:nvPr/>
          </p:nvSpPr>
          <p:spPr>
            <a:xfrm rot="2700000">
              <a:off x="1286442" y="3320019"/>
              <a:ext cx="1454564" cy="1454564"/>
            </a:xfrm>
            <a:prstGeom prst="teardrop">
              <a:avLst/>
            </a:prstGeom>
            <a:grpFill/>
            <a:ln>
              <a:solidFill>
                <a:srgbClr val="009A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文本框 25">
            <a:extLst>
              <a:ext uri="{FF2B5EF4-FFF2-40B4-BE49-F238E27FC236}">
                <a16:creationId xmlns:a16="http://schemas.microsoft.com/office/drawing/2014/main" id="{1AF2D0ED-CC61-F640-854E-39A43B79DA3F}"/>
              </a:ext>
            </a:extLst>
          </p:cNvPr>
          <p:cNvSpPr txBox="1"/>
          <p:nvPr/>
        </p:nvSpPr>
        <p:spPr>
          <a:xfrm>
            <a:off x="5142601" y="1984092"/>
            <a:ext cx="67212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Tự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tin,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thoải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mái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Chào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hỏi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bắt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đầu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ơn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thúc</a:t>
            </a:r>
            <a:endParaRPr lang="zh-CN" altLang="en-US" sz="2800" b="1" spc="3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5">
            <a:extLst>
              <a:ext uri="{FF2B5EF4-FFF2-40B4-BE49-F238E27FC236}">
                <a16:creationId xmlns:a16="http://schemas.microsoft.com/office/drawing/2014/main" id="{9C67B2BC-8FC7-3143-8D95-F97AF0C046DF}"/>
              </a:ext>
            </a:extLst>
          </p:cNvPr>
          <p:cNvSpPr txBox="1"/>
          <p:nvPr/>
        </p:nvSpPr>
        <p:spPr>
          <a:xfrm>
            <a:off x="5135071" y="3558872"/>
            <a:ext cx="672129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Xưng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hô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thống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nhất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trung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diễn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biến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chuyện</a:t>
            </a:r>
            <a:endParaRPr lang="zh-CN" altLang="en-US" sz="2800" b="1" spc="3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5">
            <a:extLst>
              <a:ext uri="{FF2B5EF4-FFF2-40B4-BE49-F238E27FC236}">
                <a16:creationId xmlns:a16="http://schemas.microsoft.com/office/drawing/2014/main" id="{0C7401BE-4469-BA4D-A310-B7390C1FEA65}"/>
              </a:ext>
            </a:extLst>
          </p:cNvPr>
          <p:cNvSpPr txBox="1"/>
          <p:nvPr/>
        </p:nvSpPr>
        <p:spPr>
          <a:xfrm>
            <a:off x="5135072" y="5157653"/>
            <a:ext cx="634805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Điều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chỉnh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giọng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tốc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độ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phù</a:t>
            </a:r>
            <a:r>
              <a:rPr lang="en-US" altLang="zh-CN" sz="28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spc="3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hợp</a:t>
            </a:r>
            <a:endParaRPr lang="zh-CN" altLang="en-US" sz="2800" b="1" spc="3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6" name="f417e7ac-b4b6-4874-bca8-927c0d60902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A6F5D06-B9ED-4A43-BFD7-FA0438BD758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39942" y="1809583"/>
            <a:ext cx="2514600" cy="4610101"/>
            <a:chOff x="4827588" y="1128713"/>
            <a:chExt cx="2514600" cy="4610101"/>
          </a:xfrm>
        </p:grpSpPr>
        <p:sp>
          <p:nvSpPr>
            <p:cNvPr id="27" name="íṡḻiḑè">
              <a:extLst>
                <a:ext uri="{FF2B5EF4-FFF2-40B4-BE49-F238E27FC236}">
                  <a16:creationId xmlns:a16="http://schemas.microsoft.com/office/drawing/2014/main" id="{D448912D-45FD-5A48-9D8F-ACB8B6D19894}"/>
                </a:ext>
              </a:extLst>
            </p:cNvPr>
            <p:cNvSpPr/>
            <p:nvPr/>
          </p:nvSpPr>
          <p:spPr bwMode="auto">
            <a:xfrm>
              <a:off x="5508625" y="5416551"/>
              <a:ext cx="357188" cy="290513"/>
            </a:xfrm>
            <a:custGeom>
              <a:avLst/>
              <a:gdLst>
                <a:gd name="T0" fmla="*/ 17 w 34"/>
                <a:gd name="T1" fmla="*/ 2 h 28"/>
                <a:gd name="T2" fmla="*/ 17 w 34"/>
                <a:gd name="T3" fmla="*/ 17 h 28"/>
                <a:gd name="T4" fmla="*/ 8 w 34"/>
                <a:gd name="T5" fmla="*/ 18 h 28"/>
                <a:gd name="T6" fmla="*/ 0 w 34"/>
                <a:gd name="T7" fmla="*/ 28 h 28"/>
                <a:gd name="T8" fmla="*/ 34 w 34"/>
                <a:gd name="T9" fmla="*/ 28 h 28"/>
                <a:gd name="T10" fmla="*/ 34 w 34"/>
                <a:gd name="T11" fmla="*/ 0 h 28"/>
                <a:gd name="T12" fmla="*/ 17 w 34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8">
                  <a:moveTo>
                    <a:pt x="17" y="2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4" y="18"/>
                    <a:pt x="0" y="22"/>
                    <a:pt x="0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ṣḻiḓe">
              <a:extLst>
                <a:ext uri="{FF2B5EF4-FFF2-40B4-BE49-F238E27FC236}">
                  <a16:creationId xmlns:a16="http://schemas.microsoft.com/office/drawing/2014/main" id="{51601C19-5E5B-0042-891C-FA04F731D938}"/>
                </a:ext>
              </a:extLst>
            </p:cNvPr>
            <p:cNvSpPr/>
            <p:nvPr/>
          </p:nvSpPr>
          <p:spPr bwMode="auto">
            <a:xfrm>
              <a:off x="5508625" y="5592763"/>
              <a:ext cx="366713" cy="125413"/>
            </a:xfrm>
            <a:custGeom>
              <a:avLst/>
              <a:gdLst>
                <a:gd name="T0" fmla="*/ 19 w 35"/>
                <a:gd name="T1" fmla="*/ 0 h 12"/>
                <a:gd name="T2" fmla="*/ 35 w 35"/>
                <a:gd name="T3" fmla="*/ 0 h 12"/>
                <a:gd name="T4" fmla="*/ 35 w 35"/>
                <a:gd name="T5" fmla="*/ 12 h 12"/>
                <a:gd name="T6" fmla="*/ 0 w 35"/>
                <a:gd name="T7" fmla="*/ 11 h 12"/>
                <a:gd name="T8" fmla="*/ 0 w 35"/>
                <a:gd name="T9" fmla="*/ 11 h 12"/>
                <a:gd name="T10" fmla="*/ 10 w 35"/>
                <a:gd name="T11" fmla="*/ 0 h 12"/>
                <a:gd name="T12" fmla="*/ 19 w 3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19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ísļïďe">
              <a:extLst>
                <a:ext uri="{FF2B5EF4-FFF2-40B4-BE49-F238E27FC236}">
                  <a16:creationId xmlns:a16="http://schemas.microsoft.com/office/drawing/2014/main" id="{26CD2AE3-6A77-9844-9580-22ABC0F15D33}"/>
                </a:ext>
              </a:extLst>
            </p:cNvPr>
            <p:cNvSpPr/>
            <p:nvPr/>
          </p:nvSpPr>
          <p:spPr bwMode="auto">
            <a:xfrm>
              <a:off x="6264275" y="5426076"/>
              <a:ext cx="344488" cy="301625"/>
            </a:xfrm>
            <a:custGeom>
              <a:avLst/>
              <a:gdLst>
                <a:gd name="T0" fmla="*/ 18 w 33"/>
                <a:gd name="T1" fmla="*/ 3 h 29"/>
                <a:gd name="T2" fmla="*/ 17 w 33"/>
                <a:gd name="T3" fmla="*/ 18 h 29"/>
                <a:gd name="T4" fmla="*/ 26 w 33"/>
                <a:gd name="T5" fmla="*/ 19 h 29"/>
                <a:gd name="T6" fmla="*/ 33 w 33"/>
                <a:gd name="T7" fmla="*/ 29 h 29"/>
                <a:gd name="T8" fmla="*/ 0 w 33"/>
                <a:gd name="T9" fmla="*/ 28 h 29"/>
                <a:gd name="T10" fmla="*/ 0 w 33"/>
                <a:gd name="T11" fmla="*/ 0 h 29"/>
                <a:gd name="T12" fmla="*/ 18 w 33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9">
                  <a:moveTo>
                    <a:pt x="18" y="3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0" y="19"/>
                    <a:pt x="33" y="24"/>
                    <a:pt x="33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ŝľîdé">
              <a:extLst>
                <a:ext uri="{FF2B5EF4-FFF2-40B4-BE49-F238E27FC236}">
                  <a16:creationId xmlns:a16="http://schemas.microsoft.com/office/drawing/2014/main" id="{91566B39-D358-4C4F-B41D-80E0AE5C0164}"/>
                </a:ext>
              </a:extLst>
            </p:cNvPr>
            <p:cNvSpPr/>
            <p:nvPr/>
          </p:nvSpPr>
          <p:spPr bwMode="auto">
            <a:xfrm>
              <a:off x="6253163" y="5603876"/>
              <a:ext cx="366713" cy="134938"/>
            </a:xfrm>
            <a:custGeom>
              <a:avLst/>
              <a:gdLst>
                <a:gd name="T0" fmla="*/ 16 w 35"/>
                <a:gd name="T1" fmla="*/ 1 h 13"/>
                <a:gd name="T2" fmla="*/ 0 w 35"/>
                <a:gd name="T3" fmla="*/ 0 h 13"/>
                <a:gd name="T4" fmla="*/ 0 w 35"/>
                <a:gd name="T5" fmla="*/ 12 h 13"/>
                <a:gd name="T6" fmla="*/ 35 w 35"/>
                <a:gd name="T7" fmla="*/ 13 h 13"/>
                <a:gd name="T8" fmla="*/ 35 w 35"/>
                <a:gd name="T9" fmla="*/ 13 h 13"/>
                <a:gd name="T10" fmla="*/ 25 w 35"/>
                <a:gd name="T11" fmla="*/ 1 h 13"/>
                <a:gd name="T12" fmla="*/ 16 w 35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16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7"/>
                    <a:pt x="31" y="2"/>
                    <a:pt x="25" y="1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ṧliḓé">
              <a:extLst>
                <a:ext uri="{FF2B5EF4-FFF2-40B4-BE49-F238E27FC236}">
                  <a16:creationId xmlns:a16="http://schemas.microsoft.com/office/drawing/2014/main" id="{E15A1C24-FF2A-0549-B406-C60B5A09919B}"/>
                </a:ext>
              </a:extLst>
            </p:cNvPr>
            <p:cNvSpPr/>
            <p:nvPr/>
          </p:nvSpPr>
          <p:spPr bwMode="auto">
            <a:xfrm>
              <a:off x="5645150" y="3938588"/>
              <a:ext cx="942975" cy="1539875"/>
            </a:xfrm>
            <a:custGeom>
              <a:avLst/>
              <a:gdLst>
                <a:gd name="T0" fmla="*/ 90 w 90"/>
                <a:gd name="T1" fmla="*/ 0 h 148"/>
                <a:gd name="T2" fmla="*/ 79 w 90"/>
                <a:gd name="T3" fmla="*/ 148 h 148"/>
                <a:gd name="T4" fmla="*/ 54 w 90"/>
                <a:gd name="T5" fmla="*/ 147 h 148"/>
                <a:gd name="T6" fmla="*/ 49 w 90"/>
                <a:gd name="T7" fmla="*/ 39 h 148"/>
                <a:gd name="T8" fmla="*/ 40 w 90"/>
                <a:gd name="T9" fmla="*/ 40 h 148"/>
                <a:gd name="T10" fmla="*/ 24 w 90"/>
                <a:gd name="T11" fmla="*/ 146 h 148"/>
                <a:gd name="T12" fmla="*/ 0 w 90"/>
                <a:gd name="T13" fmla="*/ 146 h 148"/>
                <a:gd name="T14" fmla="*/ 3 w 90"/>
                <a:gd name="T15" fmla="*/ 5 h 148"/>
                <a:gd name="T16" fmla="*/ 90 w 90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48">
                  <a:moveTo>
                    <a:pt x="90" y="0"/>
                  </a:moveTo>
                  <a:cubicBezTo>
                    <a:pt x="90" y="0"/>
                    <a:pt x="84" y="101"/>
                    <a:pt x="79" y="148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š1íḑê">
              <a:extLst>
                <a:ext uri="{FF2B5EF4-FFF2-40B4-BE49-F238E27FC236}">
                  <a16:creationId xmlns:a16="http://schemas.microsoft.com/office/drawing/2014/main" id="{9722F107-768B-774D-ADC1-442FA5330E19}"/>
                </a:ext>
              </a:extLst>
            </p:cNvPr>
            <p:cNvSpPr/>
            <p:nvPr/>
          </p:nvSpPr>
          <p:spPr bwMode="auto">
            <a:xfrm>
              <a:off x="5583238" y="3001963"/>
              <a:ext cx="1100138" cy="1217613"/>
            </a:xfrm>
            <a:custGeom>
              <a:avLst/>
              <a:gdLst>
                <a:gd name="T0" fmla="*/ 22 w 105"/>
                <a:gd name="T1" fmla="*/ 0 h 117"/>
                <a:gd name="T2" fmla="*/ 0 w 105"/>
                <a:gd name="T3" fmla="*/ 117 h 117"/>
                <a:gd name="T4" fmla="*/ 105 w 105"/>
                <a:gd name="T5" fmla="*/ 114 h 117"/>
                <a:gd name="T6" fmla="*/ 84 w 105"/>
                <a:gd name="T7" fmla="*/ 1 h 117"/>
                <a:gd name="T8" fmla="*/ 22 w 10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17">
                  <a:moveTo>
                    <a:pt x="22" y="0"/>
                  </a:moveTo>
                  <a:cubicBezTo>
                    <a:pt x="22" y="0"/>
                    <a:pt x="12" y="43"/>
                    <a:pt x="0" y="117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114"/>
                    <a:pt x="94" y="32"/>
                    <a:pt x="84" y="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ïsľiďè">
              <a:extLst>
                <a:ext uri="{FF2B5EF4-FFF2-40B4-BE49-F238E27FC236}">
                  <a16:creationId xmlns:a16="http://schemas.microsoft.com/office/drawing/2014/main" id="{E3422B57-C1EF-4B4B-93FC-5810D3E317F9}"/>
                </a:ext>
              </a:extLst>
            </p:cNvPr>
            <p:cNvSpPr/>
            <p:nvPr/>
          </p:nvSpPr>
          <p:spPr bwMode="auto">
            <a:xfrm>
              <a:off x="4827588" y="2106613"/>
              <a:ext cx="273050" cy="312738"/>
            </a:xfrm>
            <a:custGeom>
              <a:avLst/>
              <a:gdLst>
                <a:gd name="T0" fmla="*/ 15 w 26"/>
                <a:gd name="T1" fmla="*/ 12 h 30"/>
                <a:gd name="T2" fmla="*/ 15 w 26"/>
                <a:gd name="T3" fmla="*/ 4 h 30"/>
                <a:gd name="T4" fmla="*/ 19 w 26"/>
                <a:gd name="T5" fmla="*/ 16 h 30"/>
                <a:gd name="T6" fmla="*/ 23 w 26"/>
                <a:gd name="T7" fmla="*/ 10 h 30"/>
                <a:gd name="T8" fmla="*/ 20 w 26"/>
                <a:gd name="T9" fmla="*/ 23 h 30"/>
                <a:gd name="T10" fmla="*/ 2 w 26"/>
                <a:gd name="T11" fmla="*/ 18 h 30"/>
                <a:gd name="T12" fmla="*/ 0 w 26"/>
                <a:gd name="T13" fmla="*/ 13 h 30"/>
                <a:gd name="T14" fmla="*/ 8 w 26"/>
                <a:gd name="T15" fmla="*/ 17 h 30"/>
                <a:gd name="T16" fmla="*/ 3 w 26"/>
                <a:gd name="T17" fmla="*/ 8 h 30"/>
                <a:gd name="T18" fmla="*/ 11 w 26"/>
                <a:gd name="T19" fmla="*/ 14 h 30"/>
                <a:gd name="T20" fmla="*/ 8 w 26"/>
                <a:gd name="T21" fmla="*/ 3 h 30"/>
                <a:gd name="T22" fmla="*/ 15 w 2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0">
                  <a:moveTo>
                    <a:pt x="15" y="12"/>
                  </a:moveTo>
                  <a:cubicBezTo>
                    <a:pt x="15" y="12"/>
                    <a:pt x="14" y="6"/>
                    <a:pt x="15" y="4"/>
                  </a:cubicBezTo>
                  <a:cubicBezTo>
                    <a:pt x="18" y="0"/>
                    <a:pt x="19" y="16"/>
                    <a:pt x="19" y="16"/>
                  </a:cubicBezTo>
                  <a:cubicBezTo>
                    <a:pt x="19" y="16"/>
                    <a:pt x="20" y="9"/>
                    <a:pt x="23" y="10"/>
                  </a:cubicBezTo>
                  <a:cubicBezTo>
                    <a:pt x="26" y="12"/>
                    <a:pt x="23" y="20"/>
                    <a:pt x="20" y="23"/>
                  </a:cubicBezTo>
                  <a:cubicBezTo>
                    <a:pt x="14" y="30"/>
                    <a:pt x="7" y="24"/>
                    <a:pt x="2" y="18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11"/>
                    <a:pt x="8" y="17"/>
                    <a:pt x="8" y="17"/>
                  </a:cubicBezTo>
                  <a:cubicBezTo>
                    <a:pt x="8" y="17"/>
                    <a:pt x="3" y="9"/>
                    <a:pt x="3" y="8"/>
                  </a:cubicBezTo>
                  <a:cubicBezTo>
                    <a:pt x="3" y="4"/>
                    <a:pt x="11" y="14"/>
                    <a:pt x="11" y="14"/>
                  </a:cubicBezTo>
                  <a:cubicBezTo>
                    <a:pt x="11" y="14"/>
                    <a:pt x="7" y="5"/>
                    <a:pt x="8" y="3"/>
                  </a:cubicBezTo>
                  <a:cubicBezTo>
                    <a:pt x="10" y="0"/>
                    <a:pt x="15" y="12"/>
                    <a:pt x="15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islîďe">
              <a:extLst>
                <a:ext uri="{FF2B5EF4-FFF2-40B4-BE49-F238E27FC236}">
                  <a16:creationId xmlns:a16="http://schemas.microsoft.com/office/drawing/2014/main" id="{A96D6710-6677-AE46-964D-35D952131322}"/>
                </a:ext>
              </a:extLst>
            </p:cNvPr>
            <p:cNvSpPr/>
            <p:nvPr/>
          </p:nvSpPr>
          <p:spPr bwMode="auto">
            <a:xfrm>
              <a:off x="4922838" y="2325688"/>
              <a:ext cx="890588" cy="1082675"/>
            </a:xfrm>
            <a:custGeom>
              <a:avLst/>
              <a:gdLst>
                <a:gd name="T0" fmla="*/ 14 w 85"/>
                <a:gd name="T1" fmla="*/ 0 h 104"/>
                <a:gd name="T2" fmla="*/ 85 w 85"/>
                <a:gd name="T3" fmla="*/ 65 h 104"/>
                <a:gd name="T4" fmla="*/ 81 w 85"/>
                <a:gd name="T5" fmla="*/ 104 h 104"/>
                <a:gd name="T6" fmla="*/ 0 w 85"/>
                <a:gd name="T7" fmla="*/ 5 h 104"/>
                <a:gd name="T8" fmla="*/ 14 w 85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4">
                  <a:moveTo>
                    <a:pt x="14" y="0"/>
                  </a:moveTo>
                  <a:cubicBezTo>
                    <a:pt x="14" y="0"/>
                    <a:pt x="35" y="53"/>
                    <a:pt x="85" y="6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1" y="104"/>
                    <a:pt x="8" y="71"/>
                    <a:pt x="0" y="5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ïşļïďé">
              <a:extLst>
                <a:ext uri="{FF2B5EF4-FFF2-40B4-BE49-F238E27FC236}">
                  <a16:creationId xmlns:a16="http://schemas.microsoft.com/office/drawing/2014/main" id="{7BBEB270-8D9D-7B45-A0CC-625D4F3CD2F0}"/>
                </a:ext>
              </a:extLst>
            </p:cNvPr>
            <p:cNvSpPr/>
            <p:nvPr/>
          </p:nvSpPr>
          <p:spPr bwMode="auto">
            <a:xfrm>
              <a:off x="7070725" y="2024063"/>
              <a:ext cx="271463" cy="312738"/>
            </a:xfrm>
            <a:custGeom>
              <a:avLst/>
              <a:gdLst>
                <a:gd name="T0" fmla="*/ 11 w 26"/>
                <a:gd name="T1" fmla="*/ 12 h 30"/>
                <a:gd name="T2" fmla="*/ 9 w 26"/>
                <a:gd name="T3" fmla="*/ 5 h 30"/>
                <a:gd name="T4" fmla="*/ 7 w 26"/>
                <a:gd name="T5" fmla="*/ 17 h 30"/>
                <a:gd name="T6" fmla="*/ 3 w 26"/>
                <a:gd name="T7" fmla="*/ 12 h 30"/>
                <a:gd name="T8" fmla="*/ 7 w 26"/>
                <a:gd name="T9" fmla="*/ 25 h 30"/>
                <a:gd name="T10" fmla="*/ 24 w 26"/>
                <a:gd name="T11" fmla="*/ 16 h 30"/>
                <a:gd name="T12" fmla="*/ 26 w 26"/>
                <a:gd name="T13" fmla="*/ 11 h 30"/>
                <a:gd name="T14" fmla="*/ 18 w 26"/>
                <a:gd name="T15" fmla="*/ 17 h 30"/>
                <a:gd name="T16" fmla="*/ 22 w 26"/>
                <a:gd name="T17" fmla="*/ 6 h 30"/>
                <a:gd name="T18" fmla="*/ 15 w 26"/>
                <a:gd name="T19" fmla="*/ 14 h 30"/>
                <a:gd name="T20" fmla="*/ 16 w 26"/>
                <a:gd name="T21" fmla="*/ 2 h 30"/>
                <a:gd name="T22" fmla="*/ 11 w 2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0">
                  <a:moveTo>
                    <a:pt x="11" y="12"/>
                  </a:moveTo>
                  <a:cubicBezTo>
                    <a:pt x="11" y="12"/>
                    <a:pt x="11" y="6"/>
                    <a:pt x="9" y="5"/>
                  </a:cubicBezTo>
                  <a:cubicBezTo>
                    <a:pt x="6" y="2"/>
                    <a:pt x="7" y="17"/>
                    <a:pt x="7" y="17"/>
                  </a:cubicBezTo>
                  <a:cubicBezTo>
                    <a:pt x="7" y="17"/>
                    <a:pt x="5" y="10"/>
                    <a:pt x="3" y="12"/>
                  </a:cubicBezTo>
                  <a:cubicBezTo>
                    <a:pt x="0" y="14"/>
                    <a:pt x="4" y="22"/>
                    <a:pt x="7" y="25"/>
                  </a:cubicBezTo>
                  <a:cubicBezTo>
                    <a:pt x="14" y="30"/>
                    <a:pt x="21" y="23"/>
                    <a:pt x="24" y="16"/>
                  </a:cubicBezTo>
                  <a:cubicBezTo>
                    <a:pt x="25" y="14"/>
                    <a:pt x="26" y="12"/>
                    <a:pt x="26" y="11"/>
                  </a:cubicBezTo>
                  <a:cubicBezTo>
                    <a:pt x="25" y="9"/>
                    <a:pt x="18" y="17"/>
                    <a:pt x="18" y="17"/>
                  </a:cubicBezTo>
                  <a:cubicBezTo>
                    <a:pt x="18" y="17"/>
                    <a:pt x="22" y="8"/>
                    <a:pt x="22" y="6"/>
                  </a:cubicBezTo>
                  <a:cubicBezTo>
                    <a:pt x="21" y="3"/>
                    <a:pt x="15" y="14"/>
                    <a:pt x="15" y="14"/>
                  </a:cubicBezTo>
                  <a:cubicBezTo>
                    <a:pt x="15" y="14"/>
                    <a:pt x="18" y="4"/>
                    <a:pt x="16" y="2"/>
                  </a:cubicBezTo>
                  <a:cubicBezTo>
                    <a:pt x="14" y="0"/>
                    <a:pt x="11" y="12"/>
                    <a:pt x="11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šlíḋé">
              <a:extLst>
                <a:ext uri="{FF2B5EF4-FFF2-40B4-BE49-F238E27FC236}">
                  <a16:creationId xmlns:a16="http://schemas.microsoft.com/office/drawing/2014/main" id="{AC84B80A-381D-A14F-B6F9-5D970D3C686F}"/>
                </a:ext>
              </a:extLst>
            </p:cNvPr>
            <p:cNvSpPr/>
            <p:nvPr/>
          </p:nvSpPr>
          <p:spPr bwMode="auto">
            <a:xfrm>
              <a:off x="6430963" y="2263776"/>
              <a:ext cx="838200" cy="1133475"/>
            </a:xfrm>
            <a:custGeom>
              <a:avLst/>
              <a:gdLst>
                <a:gd name="T0" fmla="*/ 65 w 80"/>
                <a:gd name="T1" fmla="*/ 0 h 109"/>
                <a:gd name="T2" fmla="*/ 0 w 80"/>
                <a:gd name="T3" fmla="*/ 72 h 109"/>
                <a:gd name="T4" fmla="*/ 7 w 80"/>
                <a:gd name="T5" fmla="*/ 109 h 109"/>
                <a:gd name="T6" fmla="*/ 80 w 80"/>
                <a:gd name="T7" fmla="*/ 3 h 109"/>
                <a:gd name="T8" fmla="*/ 65 w 80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09">
                  <a:moveTo>
                    <a:pt x="65" y="0"/>
                  </a:moveTo>
                  <a:cubicBezTo>
                    <a:pt x="65" y="0"/>
                    <a:pt x="47" y="56"/>
                    <a:pt x="0" y="72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09"/>
                    <a:pt x="77" y="69"/>
                    <a:pt x="80" y="3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ïŝḻídê">
              <a:extLst>
                <a:ext uri="{FF2B5EF4-FFF2-40B4-BE49-F238E27FC236}">
                  <a16:creationId xmlns:a16="http://schemas.microsoft.com/office/drawing/2014/main" id="{3DBD8AFC-8BA6-9E4F-8CD0-DB885049ECEA}"/>
                </a:ext>
              </a:extLst>
            </p:cNvPr>
            <p:cNvSpPr/>
            <p:nvPr/>
          </p:nvSpPr>
          <p:spPr bwMode="auto">
            <a:xfrm>
              <a:off x="5970588" y="2855913"/>
              <a:ext cx="282575" cy="312738"/>
            </a:xfrm>
            <a:custGeom>
              <a:avLst/>
              <a:gdLst>
                <a:gd name="T0" fmla="*/ 22 w 27"/>
                <a:gd name="T1" fmla="*/ 1 h 30"/>
                <a:gd name="T2" fmla="*/ 25 w 27"/>
                <a:gd name="T3" fmla="*/ 16 h 30"/>
                <a:gd name="T4" fmla="*/ 14 w 27"/>
                <a:gd name="T5" fmla="*/ 30 h 30"/>
                <a:gd name="T6" fmla="*/ 14 w 27"/>
                <a:gd name="T7" fmla="*/ 30 h 30"/>
                <a:gd name="T8" fmla="*/ 3 w 27"/>
                <a:gd name="T9" fmla="*/ 21 h 30"/>
                <a:gd name="T10" fmla="*/ 0 w 27"/>
                <a:gd name="T11" fmla="*/ 0 h 30"/>
                <a:gd name="T12" fmla="*/ 22 w 27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">
                  <a:moveTo>
                    <a:pt x="22" y="1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7" y="23"/>
                    <a:pt x="21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9" y="30"/>
                    <a:pt x="4" y="26"/>
                    <a:pt x="3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işļîdê">
              <a:extLst>
                <a:ext uri="{FF2B5EF4-FFF2-40B4-BE49-F238E27FC236}">
                  <a16:creationId xmlns:a16="http://schemas.microsoft.com/office/drawing/2014/main" id="{2ED1B179-23E9-0C42-8B47-AB157B5F9665}"/>
                </a:ext>
              </a:extLst>
            </p:cNvPr>
            <p:cNvSpPr/>
            <p:nvPr/>
          </p:nvSpPr>
          <p:spPr bwMode="auto">
            <a:xfrm>
              <a:off x="5970588" y="2855913"/>
              <a:ext cx="250825" cy="157163"/>
            </a:xfrm>
            <a:custGeom>
              <a:avLst/>
              <a:gdLst>
                <a:gd name="T0" fmla="*/ 24 w 24"/>
                <a:gd name="T1" fmla="*/ 12 h 15"/>
                <a:gd name="T2" fmla="*/ 22 w 24"/>
                <a:gd name="T3" fmla="*/ 1 h 15"/>
                <a:gd name="T4" fmla="*/ 0 w 24"/>
                <a:gd name="T5" fmla="*/ 0 h 15"/>
                <a:gd name="T6" fmla="*/ 2 w 24"/>
                <a:gd name="T7" fmla="*/ 13 h 15"/>
                <a:gd name="T8" fmla="*/ 24 w 24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24" y="12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" y="14"/>
                    <a:pt x="13" y="15"/>
                    <a:pt x="24" y="12"/>
                  </a:cubicBezTo>
                  <a:close/>
                </a:path>
              </a:pathLst>
            </a:custGeom>
            <a:solidFill>
              <a:srgbClr val="DEB3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î$ḷïḍe">
              <a:extLst>
                <a:ext uri="{FF2B5EF4-FFF2-40B4-BE49-F238E27FC236}">
                  <a16:creationId xmlns:a16="http://schemas.microsoft.com/office/drawing/2014/main" id="{BEE421BB-13ED-A145-9F36-629DFABFF634}"/>
                </a:ext>
              </a:extLst>
            </p:cNvPr>
            <p:cNvSpPr/>
            <p:nvPr/>
          </p:nvSpPr>
          <p:spPr bwMode="auto">
            <a:xfrm>
              <a:off x="5362575" y="1804988"/>
              <a:ext cx="1027113" cy="1062038"/>
            </a:xfrm>
            <a:custGeom>
              <a:avLst/>
              <a:gdLst>
                <a:gd name="T0" fmla="*/ 93 w 98"/>
                <a:gd name="T1" fmla="*/ 60 h 102"/>
                <a:gd name="T2" fmla="*/ 41 w 98"/>
                <a:gd name="T3" fmla="*/ 98 h 102"/>
                <a:gd name="T4" fmla="*/ 5 w 98"/>
                <a:gd name="T5" fmla="*/ 41 h 102"/>
                <a:gd name="T6" fmla="*/ 59 w 98"/>
                <a:gd name="T7" fmla="*/ 5 h 102"/>
                <a:gd name="T8" fmla="*/ 93 w 98"/>
                <a:gd name="T9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2">
                  <a:moveTo>
                    <a:pt x="93" y="60"/>
                  </a:moveTo>
                  <a:cubicBezTo>
                    <a:pt x="88" y="85"/>
                    <a:pt x="64" y="102"/>
                    <a:pt x="41" y="98"/>
                  </a:cubicBezTo>
                  <a:cubicBezTo>
                    <a:pt x="17" y="93"/>
                    <a:pt x="0" y="67"/>
                    <a:pt x="5" y="41"/>
                  </a:cubicBezTo>
                  <a:cubicBezTo>
                    <a:pt x="10" y="16"/>
                    <a:pt x="36" y="0"/>
                    <a:pt x="59" y="5"/>
                  </a:cubicBezTo>
                  <a:cubicBezTo>
                    <a:pt x="83" y="10"/>
                    <a:pt x="98" y="34"/>
                    <a:pt x="93" y="60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iśḷiḍê">
              <a:extLst>
                <a:ext uri="{FF2B5EF4-FFF2-40B4-BE49-F238E27FC236}">
                  <a16:creationId xmlns:a16="http://schemas.microsoft.com/office/drawing/2014/main" id="{9FD2C96B-10E0-A044-BAED-3955899A53AC}"/>
                </a:ext>
              </a:extLst>
            </p:cNvPr>
            <p:cNvSpPr/>
            <p:nvPr/>
          </p:nvSpPr>
          <p:spPr bwMode="auto">
            <a:xfrm>
              <a:off x="5487988" y="1827213"/>
              <a:ext cx="1195388" cy="1165225"/>
            </a:xfrm>
            <a:custGeom>
              <a:avLst/>
              <a:gdLst>
                <a:gd name="T0" fmla="*/ 108 w 114"/>
                <a:gd name="T1" fmla="*/ 44 h 112"/>
                <a:gd name="T2" fmla="*/ 74 w 114"/>
                <a:gd name="T3" fmla="*/ 106 h 112"/>
                <a:gd name="T4" fmla="*/ 7 w 114"/>
                <a:gd name="T5" fmla="*/ 68 h 112"/>
                <a:gd name="T6" fmla="*/ 45 w 114"/>
                <a:gd name="T7" fmla="*/ 7 h 112"/>
                <a:gd name="T8" fmla="*/ 108 w 114"/>
                <a:gd name="T9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2">
                  <a:moveTo>
                    <a:pt x="108" y="44"/>
                  </a:moveTo>
                  <a:cubicBezTo>
                    <a:pt x="114" y="65"/>
                    <a:pt x="102" y="100"/>
                    <a:pt x="74" y="106"/>
                  </a:cubicBezTo>
                  <a:cubicBezTo>
                    <a:pt x="45" y="112"/>
                    <a:pt x="14" y="95"/>
                    <a:pt x="7" y="68"/>
                  </a:cubicBezTo>
                  <a:cubicBezTo>
                    <a:pt x="0" y="40"/>
                    <a:pt x="17" y="14"/>
                    <a:pt x="45" y="7"/>
                  </a:cubicBezTo>
                  <a:cubicBezTo>
                    <a:pt x="74" y="0"/>
                    <a:pt x="100" y="16"/>
                    <a:pt x="108" y="44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ïSḻíḑé">
              <a:extLst>
                <a:ext uri="{FF2B5EF4-FFF2-40B4-BE49-F238E27FC236}">
                  <a16:creationId xmlns:a16="http://schemas.microsoft.com/office/drawing/2014/main" id="{8F5BB635-973A-F24D-8096-383A3FE5473C}"/>
                </a:ext>
              </a:extLst>
            </p:cNvPr>
            <p:cNvSpPr/>
            <p:nvPr/>
          </p:nvSpPr>
          <p:spPr bwMode="auto">
            <a:xfrm>
              <a:off x="5938838" y="2293938"/>
              <a:ext cx="168275" cy="187325"/>
            </a:xfrm>
            <a:custGeom>
              <a:avLst/>
              <a:gdLst>
                <a:gd name="T0" fmla="*/ 0 w 16"/>
                <a:gd name="T1" fmla="*/ 5 h 18"/>
                <a:gd name="T2" fmla="*/ 14 w 16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8">
                  <a:moveTo>
                    <a:pt x="0" y="5"/>
                  </a:moveTo>
                  <a:cubicBezTo>
                    <a:pt x="0" y="5"/>
                    <a:pt x="16" y="18"/>
                    <a:pt x="14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ṩḻïḋe">
              <a:extLst>
                <a:ext uri="{FF2B5EF4-FFF2-40B4-BE49-F238E27FC236}">
                  <a16:creationId xmlns:a16="http://schemas.microsoft.com/office/drawing/2014/main" id="{E9D08D41-5664-604C-9FE1-142057523554}"/>
                </a:ext>
              </a:extLst>
            </p:cNvPr>
            <p:cNvSpPr/>
            <p:nvPr/>
          </p:nvSpPr>
          <p:spPr bwMode="auto">
            <a:xfrm>
              <a:off x="6378575" y="2190751"/>
              <a:ext cx="136525" cy="187325"/>
            </a:xfrm>
            <a:custGeom>
              <a:avLst/>
              <a:gdLst>
                <a:gd name="T0" fmla="*/ 1 w 13"/>
                <a:gd name="T1" fmla="*/ 3 h 18"/>
                <a:gd name="T2" fmla="*/ 12 w 1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8">
                  <a:moveTo>
                    <a:pt x="1" y="3"/>
                  </a:moveTo>
                  <a:cubicBezTo>
                    <a:pt x="0" y="3"/>
                    <a:pt x="13" y="18"/>
                    <a:pt x="12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îṧ1íḑe">
              <a:extLst>
                <a:ext uri="{FF2B5EF4-FFF2-40B4-BE49-F238E27FC236}">
                  <a16:creationId xmlns:a16="http://schemas.microsoft.com/office/drawing/2014/main" id="{DC8D2DF5-567F-9F4C-AEEC-60E69756001E}"/>
                </a:ext>
              </a:extLst>
            </p:cNvPr>
            <p:cNvSpPr/>
            <p:nvPr/>
          </p:nvSpPr>
          <p:spPr bwMode="auto">
            <a:xfrm>
              <a:off x="5341938" y="1733551"/>
              <a:ext cx="1193800" cy="665163"/>
            </a:xfrm>
            <a:custGeom>
              <a:avLst/>
              <a:gdLst>
                <a:gd name="T0" fmla="*/ 114 w 114"/>
                <a:gd name="T1" fmla="*/ 32 h 64"/>
                <a:gd name="T2" fmla="*/ 93 w 114"/>
                <a:gd name="T3" fmla="*/ 36 h 64"/>
                <a:gd name="T4" fmla="*/ 78 w 114"/>
                <a:gd name="T5" fmla="*/ 23 h 64"/>
                <a:gd name="T6" fmla="*/ 81 w 114"/>
                <a:gd name="T7" fmla="*/ 40 h 64"/>
                <a:gd name="T8" fmla="*/ 59 w 114"/>
                <a:gd name="T9" fmla="*/ 45 h 64"/>
                <a:gd name="T10" fmla="*/ 49 w 114"/>
                <a:gd name="T11" fmla="*/ 30 h 64"/>
                <a:gd name="T12" fmla="*/ 51 w 114"/>
                <a:gd name="T13" fmla="*/ 50 h 64"/>
                <a:gd name="T14" fmla="*/ 15 w 114"/>
                <a:gd name="T15" fmla="*/ 64 h 64"/>
                <a:gd name="T16" fmla="*/ 38 w 114"/>
                <a:gd name="T17" fmla="*/ 16 h 64"/>
                <a:gd name="T18" fmla="*/ 84 w 114"/>
                <a:gd name="T19" fmla="*/ 9 h 64"/>
                <a:gd name="T20" fmla="*/ 114 w 114"/>
                <a:gd name="T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64">
                  <a:moveTo>
                    <a:pt x="114" y="32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84" y="25"/>
                    <a:pt x="78" y="23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0" y="30"/>
                    <a:pt x="38" y="16"/>
                  </a:cubicBezTo>
                  <a:cubicBezTo>
                    <a:pt x="38" y="16"/>
                    <a:pt x="60" y="0"/>
                    <a:pt x="84" y="9"/>
                  </a:cubicBezTo>
                  <a:cubicBezTo>
                    <a:pt x="104" y="16"/>
                    <a:pt x="114" y="32"/>
                    <a:pt x="114" y="32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îśḻïḋé">
              <a:extLst>
                <a:ext uri="{FF2B5EF4-FFF2-40B4-BE49-F238E27FC236}">
                  <a16:creationId xmlns:a16="http://schemas.microsoft.com/office/drawing/2014/main" id="{5A32CDA7-53BA-5A45-898D-D147522C36E8}"/>
                </a:ext>
              </a:extLst>
            </p:cNvPr>
            <p:cNvSpPr/>
            <p:nvPr/>
          </p:nvSpPr>
          <p:spPr bwMode="auto">
            <a:xfrm>
              <a:off x="5865813" y="2451101"/>
              <a:ext cx="146050" cy="146050"/>
            </a:xfrm>
            <a:custGeom>
              <a:avLst/>
              <a:gdLst>
                <a:gd name="T0" fmla="*/ 13 w 14"/>
                <a:gd name="T1" fmla="*/ 6 h 14"/>
                <a:gd name="T2" fmla="*/ 8 w 14"/>
                <a:gd name="T3" fmla="*/ 14 h 14"/>
                <a:gd name="T4" fmla="*/ 1 w 14"/>
                <a:gd name="T5" fmla="*/ 8 h 14"/>
                <a:gd name="T6" fmla="*/ 6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10"/>
                    <a:pt x="12" y="13"/>
                    <a:pt x="8" y="14"/>
                  </a:cubicBezTo>
                  <a:cubicBezTo>
                    <a:pt x="5" y="14"/>
                    <a:pt x="1" y="12"/>
                    <a:pt x="1" y="8"/>
                  </a:cubicBezTo>
                  <a:cubicBezTo>
                    <a:pt x="0" y="5"/>
                    <a:pt x="2" y="2"/>
                    <a:pt x="6" y="1"/>
                  </a:cubicBezTo>
                  <a:cubicBezTo>
                    <a:pt x="10" y="0"/>
                    <a:pt x="13" y="3"/>
                    <a:pt x="13" y="6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ṧľiḋê">
              <a:extLst>
                <a:ext uri="{FF2B5EF4-FFF2-40B4-BE49-F238E27FC236}">
                  <a16:creationId xmlns:a16="http://schemas.microsoft.com/office/drawing/2014/main" id="{711C092D-793D-494E-9775-BF2B78AB55FF}"/>
                </a:ext>
              </a:extLst>
            </p:cNvPr>
            <p:cNvSpPr/>
            <p:nvPr/>
          </p:nvSpPr>
          <p:spPr bwMode="auto">
            <a:xfrm>
              <a:off x="6462713" y="2273301"/>
              <a:ext cx="146050" cy="146050"/>
            </a:xfrm>
            <a:custGeom>
              <a:avLst/>
              <a:gdLst>
                <a:gd name="T0" fmla="*/ 14 w 14"/>
                <a:gd name="T1" fmla="*/ 6 h 14"/>
                <a:gd name="T2" fmla="*/ 9 w 14"/>
                <a:gd name="T3" fmla="*/ 14 h 14"/>
                <a:gd name="T4" fmla="*/ 1 w 14"/>
                <a:gd name="T5" fmla="*/ 8 h 14"/>
                <a:gd name="T6" fmla="*/ 6 w 14"/>
                <a:gd name="T7" fmla="*/ 1 h 14"/>
                <a:gd name="T8" fmla="*/ 14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6"/>
                  </a:moveTo>
                  <a:cubicBezTo>
                    <a:pt x="14" y="10"/>
                    <a:pt x="12" y="13"/>
                    <a:pt x="9" y="14"/>
                  </a:cubicBezTo>
                  <a:cubicBezTo>
                    <a:pt x="5" y="14"/>
                    <a:pt x="2" y="12"/>
                    <a:pt x="1" y="8"/>
                  </a:cubicBezTo>
                  <a:cubicBezTo>
                    <a:pt x="0" y="5"/>
                    <a:pt x="3" y="1"/>
                    <a:pt x="6" y="1"/>
                  </a:cubicBezTo>
                  <a:cubicBezTo>
                    <a:pt x="10" y="0"/>
                    <a:pt x="13" y="3"/>
                    <a:pt x="14" y="6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ïṧliḍe">
              <a:extLst>
                <a:ext uri="{FF2B5EF4-FFF2-40B4-BE49-F238E27FC236}">
                  <a16:creationId xmlns:a16="http://schemas.microsoft.com/office/drawing/2014/main" id="{D6752552-4787-C644-B04F-9672327B533F}"/>
                </a:ext>
              </a:extLst>
            </p:cNvPr>
            <p:cNvSpPr/>
            <p:nvPr/>
          </p:nvSpPr>
          <p:spPr bwMode="auto">
            <a:xfrm>
              <a:off x="6326188" y="2336801"/>
              <a:ext cx="84138" cy="82550"/>
            </a:xfrm>
            <a:custGeom>
              <a:avLst/>
              <a:gdLst>
                <a:gd name="T0" fmla="*/ 0 w 8"/>
                <a:gd name="T1" fmla="*/ 0 h 8"/>
                <a:gd name="T2" fmla="*/ 1 w 8"/>
                <a:gd name="T3" fmla="*/ 8 h 8"/>
                <a:gd name="T4" fmla="*/ 7 w 8"/>
                <a:gd name="T5" fmla="*/ 5 h 8"/>
                <a:gd name="T6" fmla="*/ 6 w 8"/>
                <a:gd name="T7" fmla="*/ 2 h 8"/>
                <a:gd name="T8" fmla="*/ 0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3"/>
                    <a:pt x="6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ïṥlïḓé">
              <a:extLst>
                <a:ext uri="{FF2B5EF4-FFF2-40B4-BE49-F238E27FC236}">
                  <a16:creationId xmlns:a16="http://schemas.microsoft.com/office/drawing/2014/main" id="{7B963987-90C5-D54E-BF12-4C514B92EBB2}"/>
                </a:ext>
              </a:extLst>
            </p:cNvPr>
            <p:cNvSpPr/>
            <p:nvPr/>
          </p:nvSpPr>
          <p:spPr bwMode="auto">
            <a:xfrm>
              <a:off x="6075363" y="2471738"/>
              <a:ext cx="439738" cy="322263"/>
            </a:xfrm>
            <a:custGeom>
              <a:avLst/>
              <a:gdLst>
                <a:gd name="T0" fmla="*/ 0 w 42"/>
                <a:gd name="T1" fmla="*/ 6 h 31"/>
                <a:gd name="T2" fmla="*/ 42 w 42"/>
                <a:gd name="T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31">
                  <a:moveTo>
                    <a:pt x="0" y="6"/>
                  </a:moveTo>
                  <a:cubicBezTo>
                    <a:pt x="0" y="6"/>
                    <a:pt x="27" y="31"/>
                    <a:pt x="42" y="0"/>
                  </a:cubicBezTo>
                </a:path>
              </a:pathLst>
            </a:custGeom>
            <a:noFill/>
            <a:ln w="11113" cap="flat">
              <a:solidFill>
                <a:srgbClr val="2824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šḻîḍé">
              <a:extLst>
                <a:ext uri="{FF2B5EF4-FFF2-40B4-BE49-F238E27FC236}">
                  <a16:creationId xmlns:a16="http://schemas.microsoft.com/office/drawing/2014/main" id="{2E9F96D0-8BD6-6841-9E3B-2F796E9697B6}"/>
                </a:ext>
              </a:extLst>
            </p:cNvPr>
            <p:cNvSpPr/>
            <p:nvPr/>
          </p:nvSpPr>
          <p:spPr bwMode="auto">
            <a:xfrm>
              <a:off x="5435600" y="2378076"/>
              <a:ext cx="157163" cy="166688"/>
            </a:xfrm>
            <a:custGeom>
              <a:avLst/>
              <a:gdLst>
                <a:gd name="T0" fmla="*/ 2 w 15"/>
                <a:gd name="T1" fmla="*/ 10 h 16"/>
                <a:gd name="T2" fmla="*/ 10 w 15"/>
                <a:gd name="T3" fmla="*/ 15 h 16"/>
                <a:gd name="T4" fmla="*/ 13 w 15"/>
                <a:gd name="T5" fmla="*/ 6 h 16"/>
                <a:gd name="T6" fmla="*/ 5 w 15"/>
                <a:gd name="T7" fmla="*/ 1 h 16"/>
                <a:gd name="T8" fmla="*/ 2 w 15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2" y="10"/>
                  </a:moveTo>
                  <a:cubicBezTo>
                    <a:pt x="3" y="14"/>
                    <a:pt x="7" y="16"/>
                    <a:pt x="10" y="15"/>
                  </a:cubicBezTo>
                  <a:cubicBezTo>
                    <a:pt x="13" y="14"/>
                    <a:pt x="15" y="10"/>
                    <a:pt x="13" y="6"/>
                  </a:cubicBezTo>
                  <a:cubicBezTo>
                    <a:pt x="12" y="2"/>
                    <a:pt x="8" y="0"/>
                    <a:pt x="5" y="1"/>
                  </a:cubicBezTo>
                  <a:cubicBezTo>
                    <a:pt x="2" y="2"/>
                    <a:pt x="0" y="7"/>
                    <a:pt x="2" y="10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ṧḷîḑe">
              <a:extLst>
                <a:ext uri="{FF2B5EF4-FFF2-40B4-BE49-F238E27FC236}">
                  <a16:creationId xmlns:a16="http://schemas.microsoft.com/office/drawing/2014/main" id="{81B8E61E-6ED0-B74B-BAB0-5E0A34273DDA}"/>
                </a:ext>
              </a:extLst>
            </p:cNvPr>
            <p:cNvSpPr/>
            <p:nvPr/>
          </p:nvSpPr>
          <p:spPr bwMode="auto">
            <a:xfrm>
              <a:off x="5456238" y="2387601"/>
              <a:ext cx="95250" cy="115888"/>
            </a:xfrm>
            <a:custGeom>
              <a:avLst/>
              <a:gdLst>
                <a:gd name="T0" fmla="*/ 9 w 9"/>
                <a:gd name="T1" fmla="*/ 10 h 11"/>
                <a:gd name="T2" fmla="*/ 3 w 9"/>
                <a:gd name="T3" fmla="*/ 5 h 11"/>
                <a:gd name="T4" fmla="*/ 6 w 9"/>
                <a:gd name="T5" fmla="*/ 8 h 11"/>
                <a:gd name="T6" fmla="*/ 9 w 9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10"/>
                  </a:moveTo>
                  <a:cubicBezTo>
                    <a:pt x="9" y="10"/>
                    <a:pt x="5" y="0"/>
                    <a:pt x="3" y="5"/>
                  </a:cubicBezTo>
                  <a:cubicBezTo>
                    <a:pt x="0" y="11"/>
                    <a:pt x="6" y="8"/>
                    <a:pt x="6" y="8"/>
                  </a:cubicBezTo>
                  <a:cubicBezTo>
                    <a:pt x="6" y="8"/>
                    <a:pt x="7" y="7"/>
                    <a:pt x="9" y="10"/>
                  </a:cubicBez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ïsḻiḑê">
              <a:extLst>
                <a:ext uri="{FF2B5EF4-FFF2-40B4-BE49-F238E27FC236}">
                  <a16:creationId xmlns:a16="http://schemas.microsoft.com/office/drawing/2014/main" id="{E20D771D-749C-9D44-8227-73C7056532D8}"/>
                </a:ext>
              </a:extLst>
            </p:cNvPr>
            <p:cNvSpPr/>
            <p:nvPr/>
          </p:nvSpPr>
          <p:spPr bwMode="auto">
            <a:xfrm>
              <a:off x="5237163" y="1617663"/>
              <a:ext cx="1236663" cy="396875"/>
            </a:xfrm>
            <a:custGeom>
              <a:avLst/>
              <a:gdLst>
                <a:gd name="T0" fmla="*/ 0 w 118"/>
                <a:gd name="T1" fmla="*/ 23 h 38"/>
                <a:gd name="T2" fmla="*/ 4 w 118"/>
                <a:gd name="T3" fmla="*/ 38 h 38"/>
                <a:gd name="T4" fmla="*/ 118 w 118"/>
                <a:gd name="T5" fmla="*/ 12 h 38"/>
                <a:gd name="T6" fmla="*/ 114 w 118"/>
                <a:gd name="T7" fmla="*/ 1 h 38"/>
                <a:gd name="T8" fmla="*/ 0 w 11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38">
                  <a:moveTo>
                    <a:pt x="0" y="23"/>
                  </a:moveTo>
                  <a:cubicBezTo>
                    <a:pt x="0" y="23"/>
                    <a:pt x="13" y="31"/>
                    <a:pt x="4" y="38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18" y="3"/>
                    <a:pt x="114" y="1"/>
                  </a:cubicBezTo>
                  <a:cubicBezTo>
                    <a:pt x="11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C7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íṥlïďè">
              <a:extLst>
                <a:ext uri="{FF2B5EF4-FFF2-40B4-BE49-F238E27FC236}">
                  <a16:creationId xmlns:a16="http://schemas.microsoft.com/office/drawing/2014/main" id="{F8919A3D-776B-1046-A59E-5AB0A11736E6}"/>
                </a:ext>
              </a:extLst>
            </p:cNvPr>
            <p:cNvSpPr/>
            <p:nvPr/>
          </p:nvSpPr>
          <p:spPr bwMode="auto">
            <a:xfrm>
              <a:off x="5487988" y="1400176"/>
              <a:ext cx="942975" cy="395288"/>
            </a:xfrm>
            <a:custGeom>
              <a:avLst/>
              <a:gdLst>
                <a:gd name="T0" fmla="*/ 0 w 90"/>
                <a:gd name="T1" fmla="*/ 24 h 38"/>
                <a:gd name="T2" fmla="*/ 4 w 90"/>
                <a:gd name="T3" fmla="*/ 38 h 38"/>
                <a:gd name="T4" fmla="*/ 90 w 90"/>
                <a:gd name="T5" fmla="*/ 14 h 38"/>
                <a:gd name="T6" fmla="*/ 86 w 90"/>
                <a:gd name="T7" fmla="*/ 0 h 38"/>
                <a:gd name="T8" fmla="*/ 0 w 90"/>
                <a:gd name="T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8">
                  <a:moveTo>
                    <a:pt x="0" y="24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84" y="2"/>
                    <a:pt x="86" y="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ïṩľïḍê">
              <a:extLst>
                <a:ext uri="{FF2B5EF4-FFF2-40B4-BE49-F238E27FC236}">
                  <a16:creationId xmlns:a16="http://schemas.microsoft.com/office/drawing/2014/main" id="{9FF98669-896C-3F47-B031-E715B036CE33}"/>
                </a:ext>
              </a:extLst>
            </p:cNvPr>
            <p:cNvSpPr/>
            <p:nvPr/>
          </p:nvSpPr>
          <p:spPr bwMode="auto">
            <a:xfrm>
              <a:off x="5153025" y="1212851"/>
              <a:ext cx="1184275" cy="477838"/>
            </a:xfrm>
            <a:custGeom>
              <a:avLst/>
              <a:gdLst>
                <a:gd name="T0" fmla="*/ 0 w 113"/>
                <a:gd name="T1" fmla="*/ 34 h 46"/>
                <a:gd name="T2" fmla="*/ 6 w 113"/>
                <a:gd name="T3" fmla="*/ 46 h 46"/>
                <a:gd name="T4" fmla="*/ 113 w 113"/>
                <a:gd name="T5" fmla="*/ 12 h 46"/>
                <a:gd name="T6" fmla="*/ 110 w 113"/>
                <a:gd name="T7" fmla="*/ 0 h 46"/>
                <a:gd name="T8" fmla="*/ 0 w 113"/>
                <a:gd name="T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">
                  <a:moveTo>
                    <a:pt x="0" y="34"/>
                  </a:moveTo>
                  <a:cubicBezTo>
                    <a:pt x="0" y="34"/>
                    <a:pt x="11" y="41"/>
                    <a:pt x="6" y="46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CE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ïṧľíďè">
              <a:extLst>
                <a:ext uri="{FF2B5EF4-FFF2-40B4-BE49-F238E27FC236}">
                  <a16:creationId xmlns:a16="http://schemas.microsoft.com/office/drawing/2014/main" id="{20D6E044-BEB1-3B4C-A955-5D756AE26DB4}"/>
                </a:ext>
              </a:extLst>
            </p:cNvPr>
            <p:cNvSpPr/>
            <p:nvPr/>
          </p:nvSpPr>
          <p:spPr bwMode="auto">
            <a:xfrm>
              <a:off x="5205413" y="1128713"/>
              <a:ext cx="963613" cy="365125"/>
            </a:xfrm>
            <a:custGeom>
              <a:avLst/>
              <a:gdLst>
                <a:gd name="T0" fmla="*/ 88 w 92"/>
                <a:gd name="T1" fmla="*/ 0 h 35"/>
                <a:gd name="T2" fmla="*/ 92 w 92"/>
                <a:gd name="T3" fmla="*/ 10 h 35"/>
                <a:gd name="T4" fmla="*/ 7 w 92"/>
                <a:gd name="T5" fmla="*/ 35 h 35"/>
                <a:gd name="T6" fmla="*/ 3 w 92"/>
                <a:gd name="T7" fmla="*/ 22 h 35"/>
                <a:gd name="T8" fmla="*/ 88 w 9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5">
                  <a:moveTo>
                    <a:pt x="88" y="0"/>
                  </a:moveTo>
                  <a:cubicBezTo>
                    <a:pt x="88" y="0"/>
                    <a:pt x="88" y="6"/>
                    <a:pt x="92" y="10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0" y="27"/>
                    <a:pt x="3" y="22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A0C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593534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FF17B692-8C15-460A-9724-817082CA95BB}"/>
              </a:ext>
            </a:extLst>
          </p:cNvPr>
          <p:cNvSpPr/>
          <p:nvPr/>
        </p:nvSpPr>
        <p:spPr>
          <a:xfrm flipV="1">
            <a:off x="0" y="1158959"/>
            <a:ext cx="12190413" cy="45719"/>
          </a:xfrm>
          <a:prstGeom prst="rect">
            <a:avLst/>
          </a:prstGeom>
          <a:solidFill>
            <a:srgbClr val="009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368982-0A57-F74E-8ECF-0A62652F9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707" y="379879"/>
            <a:ext cx="620099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vi-VN" altLang="zh-CN" sz="3300" b="1" spc="300" dirty="0">
                <a:solidFill>
                  <a:srgbClr val="009A7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 SAU KHI NÓI</a:t>
            </a:r>
            <a:endParaRPr lang="zh-CN" altLang="en-US" sz="3300" b="1" spc="300" dirty="0">
              <a:solidFill>
                <a:srgbClr val="009A7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B501C71B-2F6F-0843-B1C0-E4A4230905B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542" r="2583" b="1794"/>
          <a:stretch/>
        </p:blipFill>
        <p:spPr bwMode="auto">
          <a:xfrm>
            <a:off x="6095206" y="1475927"/>
            <a:ext cx="4912242" cy="50949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7a0f76bb-0b18-4189-8015-01489ba0a73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E9FFFFA5-C505-6240-B4E2-DF57DAE630D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25667" y="2574728"/>
            <a:ext cx="4845449" cy="3124313"/>
            <a:chOff x="2763838" y="1250950"/>
            <a:chExt cx="6677025" cy="4305301"/>
          </a:xfrm>
        </p:grpSpPr>
        <p:sp>
          <p:nvSpPr>
            <p:cNvPr id="74" name="îS1îḍê">
              <a:extLst>
                <a:ext uri="{FF2B5EF4-FFF2-40B4-BE49-F238E27FC236}">
                  <a16:creationId xmlns:a16="http://schemas.microsoft.com/office/drawing/2014/main" id="{2BDE5A35-B8F3-5748-8373-98E3DACF5400}"/>
                </a:ext>
              </a:extLst>
            </p:cNvPr>
            <p:cNvSpPr/>
            <p:nvPr/>
          </p:nvSpPr>
          <p:spPr bwMode="auto">
            <a:xfrm>
              <a:off x="2763838" y="4075113"/>
              <a:ext cx="4935538" cy="14811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îşlïḓé">
              <a:extLst>
                <a:ext uri="{FF2B5EF4-FFF2-40B4-BE49-F238E27FC236}">
                  <a16:creationId xmlns:a16="http://schemas.microsoft.com/office/drawing/2014/main" id="{8FAFAE0F-473D-FB48-909B-A83C070B52C8}"/>
                </a:ext>
              </a:extLst>
            </p:cNvPr>
            <p:cNvSpPr/>
            <p:nvPr/>
          </p:nvSpPr>
          <p:spPr bwMode="auto">
            <a:xfrm>
              <a:off x="5719763" y="1389063"/>
              <a:ext cx="3721100" cy="2886075"/>
            </a:xfrm>
            <a:custGeom>
              <a:avLst/>
              <a:gdLst>
                <a:gd name="T0" fmla="*/ 2202 w 2344"/>
                <a:gd name="T1" fmla="*/ 8 h 1818"/>
                <a:gd name="T2" fmla="*/ 2202 w 2344"/>
                <a:gd name="T3" fmla="*/ 8 h 1818"/>
                <a:gd name="T4" fmla="*/ 40 w 2344"/>
                <a:gd name="T5" fmla="*/ 0 h 1818"/>
                <a:gd name="T6" fmla="*/ 40 w 2344"/>
                <a:gd name="T7" fmla="*/ 0 h 1818"/>
                <a:gd name="T8" fmla="*/ 16 w 2344"/>
                <a:gd name="T9" fmla="*/ 0 h 1818"/>
                <a:gd name="T10" fmla="*/ 0 w 2344"/>
                <a:gd name="T11" fmla="*/ 1810 h 1818"/>
                <a:gd name="T12" fmla="*/ 126 w 2344"/>
                <a:gd name="T13" fmla="*/ 1818 h 1818"/>
                <a:gd name="T14" fmla="*/ 126 w 2344"/>
                <a:gd name="T15" fmla="*/ 1755 h 1818"/>
                <a:gd name="T16" fmla="*/ 2194 w 2344"/>
                <a:gd name="T17" fmla="*/ 1739 h 1818"/>
                <a:gd name="T18" fmla="*/ 2194 w 2344"/>
                <a:gd name="T19" fmla="*/ 1810 h 1818"/>
                <a:gd name="T20" fmla="*/ 2320 w 2344"/>
                <a:gd name="T21" fmla="*/ 1818 h 1818"/>
                <a:gd name="T22" fmla="*/ 2344 w 2344"/>
                <a:gd name="T23" fmla="*/ 8 h 1818"/>
                <a:gd name="T24" fmla="*/ 2202 w 2344"/>
                <a:gd name="T25" fmla="*/ 8 h 1818"/>
                <a:gd name="T26" fmla="*/ 2194 w 2344"/>
                <a:gd name="T27" fmla="*/ 838 h 1818"/>
                <a:gd name="T28" fmla="*/ 134 w 2344"/>
                <a:gd name="T29" fmla="*/ 830 h 1818"/>
                <a:gd name="T30" fmla="*/ 142 w 2344"/>
                <a:gd name="T31" fmla="*/ 119 h 1818"/>
                <a:gd name="T32" fmla="*/ 2202 w 2344"/>
                <a:gd name="T33" fmla="*/ 103 h 1818"/>
                <a:gd name="T34" fmla="*/ 2194 w 2344"/>
                <a:gd name="T35" fmla="*/ 838 h 1818"/>
                <a:gd name="T36" fmla="*/ 126 w 2344"/>
                <a:gd name="T37" fmla="*/ 1644 h 1818"/>
                <a:gd name="T38" fmla="*/ 134 w 2344"/>
                <a:gd name="T39" fmla="*/ 941 h 1818"/>
                <a:gd name="T40" fmla="*/ 2194 w 2344"/>
                <a:gd name="T41" fmla="*/ 925 h 1818"/>
                <a:gd name="T42" fmla="*/ 2194 w 2344"/>
                <a:gd name="T43" fmla="*/ 1644 h 1818"/>
                <a:gd name="T44" fmla="*/ 126 w 2344"/>
                <a:gd name="T45" fmla="*/ 1644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44" h="1818">
                  <a:moveTo>
                    <a:pt x="2202" y="8"/>
                  </a:moveTo>
                  <a:lnTo>
                    <a:pt x="2202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0" y="1810"/>
                  </a:lnTo>
                  <a:lnTo>
                    <a:pt x="126" y="1818"/>
                  </a:lnTo>
                  <a:lnTo>
                    <a:pt x="126" y="1755"/>
                  </a:lnTo>
                  <a:lnTo>
                    <a:pt x="2194" y="1739"/>
                  </a:lnTo>
                  <a:lnTo>
                    <a:pt x="2194" y="1810"/>
                  </a:lnTo>
                  <a:lnTo>
                    <a:pt x="2320" y="1818"/>
                  </a:lnTo>
                  <a:lnTo>
                    <a:pt x="2344" y="8"/>
                  </a:lnTo>
                  <a:lnTo>
                    <a:pt x="2202" y="8"/>
                  </a:lnTo>
                  <a:close/>
                  <a:moveTo>
                    <a:pt x="2194" y="838"/>
                  </a:moveTo>
                  <a:lnTo>
                    <a:pt x="134" y="830"/>
                  </a:lnTo>
                  <a:lnTo>
                    <a:pt x="142" y="119"/>
                  </a:lnTo>
                  <a:lnTo>
                    <a:pt x="2202" y="103"/>
                  </a:lnTo>
                  <a:lnTo>
                    <a:pt x="2194" y="838"/>
                  </a:lnTo>
                  <a:close/>
                  <a:moveTo>
                    <a:pt x="126" y="1644"/>
                  </a:moveTo>
                  <a:lnTo>
                    <a:pt x="134" y="941"/>
                  </a:lnTo>
                  <a:lnTo>
                    <a:pt x="2194" y="925"/>
                  </a:lnTo>
                  <a:lnTo>
                    <a:pt x="2194" y="1644"/>
                  </a:lnTo>
                  <a:lnTo>
                    <a:pt x="126" y="1644"/>
                  </a:lnTo>
                  <a:close/>
                </a:path>
              </a:pathLst>
            </a:custGeom>
            <a:solidFill>
              <a:srgbClr val="E7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ïsľiďé">
              <a:extLst>
                <a:ext uri="{FF2B5EF4-FFF2-40B4-BE49-F238E27FC236}">
                  <a16:creationId xmlns:a16="http://schemas.microsoft.com/office/drawing/2014/main" id="{7FBCC090-5141-BA4A-9785-F7F8BFCD0BAA}"/>
                </a:ext>
              </a:extLst>
            </p:cNvPr>
            <p:cNvSpPr/>
            <p:nvPr/>
          </p:nvSpPr>
          <p:spPr bwMode="auto">
            <a:xfrm>
              <a:off x="6145213" y="1639888"/>
              <a:ext cx="263525" cy="1041400"/>
            </a:xfrm>
            <a:custGeom>
              <a:avLst/>
              <a:gdLst>
                <a:gd name="T0" fmla="*/ 8 w 166"/>
                <a:gd name="T1" fmla="*/ 0 h 656"/>
                <a:gd name="T2" fmla="*/ 166 w 166"/>
                <a:gd name="T3" fmla="*/ 0 h 656"/>
                <a:gd name="T4" fmla="*/ 166 w 166"/>
                <a:gd name="T5" fmla="*/ 656 h 656"/>
                <a:gd name="T6" fmla="*/ 0 w 166"/>
                <a:gd name="T7" fmla="*/ 656 h 656"/>
                <a:gd name="T8" fmla="*/ 8 w 166"/>
                <a:gd name="T9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656">
                  <a:moveTo>
                    <a:pt x="8" y="0"/>
                  </a:moveTo>
                  <a:lnTo>
                    <a:pt x="166" y="0"/>
                  </a:lnTo>
                  <a:lnTo>
                    <a:pt x="166" y="656"/>
                  </a:lnTo>
                  <a:lnTo>
                    <a:pt x="0" y="65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íṣlïḋè">
              <a:extLst>
                <a:ext uri="{FF2B5EF4-FFF2-40B4-BE49-F238E27FC236}">
                  <a16:creationId xmlns:a16="http://schemas.microsoft.com/office/drawing/2014/main" id="{7A85D286-F703-8F4C-BE32-0780F219305A}"/>
                </a:ext>
              </a:extLst>
            </p:cNvPr>
            <p:cNvSpPr/>
            <p:nvPr/>
          </p:nvSpPr>
          <p:spPr bwMode="auto">
            <a:xfrm>
              <a:off x="7999413" y="2405063"/>
              <a:ext cx="1052513" cy="263525"/>
            </a:xfrm>
            <a:custGeom>
              <a:avLst/>
              <a:gdLst>
                <a:gd name="T0" fmla="*/ 655 w 663"/>
                <a:gd name="T1" fmla="*/ 8 h 166"/>
                <a:gd name="T2" fmla="*/ 663 w 663"/>
                <a:gd name="T3" fmla="*/ 166 h 166"/>
                <a:gd name="T4" fmla="*/ 0 w 663"/>
                <a:gd name="T5" fmla="*/ 166 h 166"/>
                <a:gd name="T6" fmla="*/ 0 w 663"/>
                <a:gd name="T7" fmla="*/ 0 h 166"/>
                <a:gd name="T8" fmla="*/ 655 w 663"/>
                <a:gd name="T9" fmla="*/ 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66">
                  <a:moveTo>
                    <a:pt x="655" y="8"/>
                  </a:moveTo>
                  <a:lnTo>
                    <a:pt x="663" y="166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655" y="8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ïṥļïdê">
              <a:extLst>
                <a:ext uri="{FF2B5EF4-FFF2-40B4-BE49-F238E27FC236}">
                  <a16:creationId xmlns:a16="http://schemas.microsoft.com/office/drawing/2014/main" id="{F3A030EA-C857-0F48-B70C-B03CB19E3C90}"/>
                </a:ext>
              </a:extLst>
            </p:cNvPr>
            <p:cNvSpPr/>
            <p:nvPr/>
          </p:nvSpPr>
          <p:spPr bwMode="auto">
            <a:xfrm>
              <a:off x="6472238" y="1639888"/>
              <a:ext cx="249238" cy="1041400"/>
            </a:xfrm>
            <a:custGeom>
              <a:avLst/>
              <a:gdLst>
                <a:gd name="T0" fmla="*/ 0 w 157"/>
                <a:gd name="T1" fmla="*/ 0 h 656"/>
                <a:gd name="T2" fmla="*/ 157 w 157"/>
                <a:gd name="T3" fmla="*/ 0 h 656"/>
                <a:gd name="T4" fmla="*/ 134 w 157"/>
                <a:gd name="T5" fmla="*/ 656 h 656"/>
                <a:gd name="T6" fmla="*/ 15 w 157"/>
                <a:gd name="T7" fmla="*/ 656 h 656"/>
                <a:gd name="T8" fmla="*/ 0 w 157"/>
                <a:gd name="T9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656">
                  <a:moveTo>
                    <a:pt x="0" y="0"/>
                  </a:moveTo>
                  <a:lnTo>
                    <a:pt x="157" y="0"/>
                  </a:lnTo>
                  <a:lnTo>
                    <a:pt x="134" y="656"/>
                  </a:lnTo>
                  <a:lnTo>
                    <a:pt x="15" y="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îṧ1îdê">
              <a:extLst>
                <a:ext uri="{FF2B5EF4-FFF2-40B4-BE49-F238E27FC236}">
                  <a16:creationId xmlns:a16="http://schemas.microsoft.com/office/drawing/2014/main" id="{CE13BB90-FDD1-DE4F-A4A9-428942107073}"/>
                </a:ext>
              </a:extLst>
            </p:cNvPr>
            <p:cNvSpPr/>
            <p:nvPr/>
          </p:nvSpPr>
          <p:spPr bwMode="auto">
            <a:xfrm>
              <a:off x="6772276" y="1627188"/>
              <a:ext cx="212725" cy="1054100"/>
            </a:xfrm>
            <a:custGeom>
              <a:avLst/>
              <a:gdLst>
                <a:gd name="T0" fmla="*/ 0 w 134"/>
                <a:gd name="T1" fmla="*/ 8 h 664"/>
                <a:gd name="T2" fmla="*/ 134 w 134"/>
                <a:gd name="T3" fmla="*/ 0 h 664"/>
                <a:gd name="T4" fmla="*/ 134 w 134"/>
                <a:gd name="T5" fmla="*/ 664 h 664"/>
                <a:gd name="T6" fmla="*/ 16 w 134"/>
                <a:gd name="T7" fmla="*/ 664 h 664"/>
                <a:gd name="T8" fmla="*/ 0 w 134"/>
                <a:gd name="T9" fmla="*/ 8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664">
                  <a:moveTo>
                    <a:pt x="0" y="8"/>
                  </a:moveTo>
                  <a:lnTo>
                    <a:pt x="134" y="0"/>
                  </a:lnTo>
                  <a:lnTo>
                    <a:pt x="134" y="664"/>
                  </a:lnTo>
                  <a:lnTo>
                    <a:pt x="16" y="66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BD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íṥḷîḍe">
              <a:extLst>
                <a:ext uri="{FF2B5EF4-FFF2-40B4-BE49-F238E27FC236}">
                  <a16:creationId xmlns:a16="http://schemas.microsoft.com/office/drawing/2014/main" id="{31A3BAD9-5EF9-0C46-BE89-570E457E719C}"/>
                </a:ext>
              </a:extLst>
            </p:cNvPr>
            <p:cNvSpPr/>
            <p:nvPr/>
          </p:nvSpPr>
          <p:spPr bwMode="auto">
            <a:xfrm>
              <a:off x="7975601" y="2192338"/>
              <a:ext cx="1052513" cy="212725"/>
            </a:xfrm>
            <a:custGeom>
              <a:avLst/>
              <a:gdLst>
                <a:gd name="T0" fmla="*/ 0 w 663"/>
                <a:gd name="T1" fmla="*/ 134 h 134"/>
                <a:gd name="T2" fmla="*/ 0 w 663"/>
                <a:gd name="T3" fmla="*/ 0 h 134"/>
                <a:gd name="T4" fmla="*/ 663 w 663"/>
                <a:gd name="T5" fmla="*/ 0 h 134"/>
                <a:gd name="T6" fmla="*/ 663 w 663"/>
                <a:gd name="T7" fmla="*/ 119 h 134"/>
                <a:gd name="T8" fmla="*/ 0 w 663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34">
                  <a:moveTo>
                    <a:pt x="0" y="134"/>
                  </a:moveTo>
                  <a:lnTo>
                    <a:pt x="0" y="0"/>
                  </a:lnTo>
                  <a:lnTo>
                    <a:pt x="663" y="0"/>
                  </a:lnTo>
                  <a:lnTo>
                    <a:pt x="663" y="119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E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íś1ídé">
              <a:extLst>
                <a:ext uri="{FF2B5EF4-FFF2-40B4-BE49-F238E27FC236}">
                  <a16:creationId xmlns:a16="http://schemas.microsoft.com/office/drawing/2014/main" id="{057BD095-66E6-E14F-A1C3-105D0F7ED187}"/>
                </a:ext>
              </a:extLst>
            </p:cNvPr>
            <p:cNvSpPr/>
            <p:nvPr/>
          </p:nvSpPr>
          <p:spPr bwMode="auto">
            <a:xfrm>
              <a:off x="6997701" y="1601788"/>
              <a:ext cx="463550" cy="1079500"/>
            </a:xfrm>
            <a:custGeom>
              <a:avLst/>
              <a:gdLst>
                <a:gd name="T0" fmla="*/ 0 w 292"/>
                <a:gd name="T1" fmla="*/ 40 h 680"/>
                <a:gd name="T2" fmla="*/ 134 w 292"/>
                <a:gd name="T3" fmla="*/ 0 h 680"/>
                <a:gd name="T4" fmla="*/ 292 w 292"/>
                <a:gd name="T5" fmla="*/ 649 h 680"/>
                <a:gd name="T6" fmla="*/ 182 w 292"/>
                <a:gd name="T7" fmla="*/ 680 h 680"/>
                <a:gd name="T8" fmla="*/ 0 w 292"/>
                <a:gd name="T9" fmla="*/ 4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680">
                  <a:moveTo>
                    <a:pt x="0" y="40"/>
                  </a:moveTo>
                  <a:lnTo>
                    <a:pt x="134" y="0"/>
                  </a:lnTo>
                  <a:lnTo>
                    <a:pt x="292" y="649"/>
                  </a:lnTo>
                  <a:lnTo>
                    <a:pt x="182" y="68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C7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îṧľïḓe">
              <a:extLst>
                <a:ext uri="{FF2B5EF4-FFF2-40B4-BE49-F238E27FC236}">
                  <a16:creationId xmlns:a16="http://schemas.microsoft.com/office/drawing/2014/main" id="{D7B4A18E-2CF6-DC43-8A6D-5E80690B1F78}"/>
                </a:ext>
              </a:extLst>
            </p:cNvPr>
            <p:cNvSpPr/>
            <p:nvPr/>
          </p:nvSpPr>
          <p:spPr bwMode="auto">
            <a:xfrm>
              <a:off x="7210426" y="2921000"/>
              <a:ext cx="250825" cy="1054100"/>
            </a:xfrm>
            <a:custGeom>
              <a:avLst/>
              <a:gdLst>
                <a:gd name="T0" fmla="*/ 8 w 158"/>
                <a:gd name="T1" fmla="*/ 7 h 664"/>
                <a:gd name="T2" fmla="*/ 158 w 158"/>
                <a:gd name="T3" fmla="*/ 0 h 664"/>
                <a:gd name="T4" fmla="*/ 158 w 158"/>
                <a:gd name="T5" fmla="*/ 664 h 664"/>
                <a:gd name="T6" fmla="*/ 0 w 158"/>
                <a:gd name="T7" fmla="*/ 664 h 664"/>
                <a:gd name="T8" fmla="*/ 8 w 158"/>
                <a:gd name="T9" fmla="*/ 7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64">
                  <a:moveTo>
                    <a:pt x="8" y="7"/>
                  </a:moveTo>
                  <a:lnTo>
                    <a:pt x="158" y="0"/>
                  </a:lnTo>
                  <a:lnTo>
                    <a:pt x="158" y="664"/>
                  </a:lnTo>
                  <a:lnTo>
                    <a:pt x="0" y="664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C7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ïŝḷïďê">
              <a:extLst>
                <a:ext uri="{FF2B5EF4-FFF2-40B4-BE49-F238E27FC236}">
                  <a16:creationId xmlns:a16="http://schemas.microsoft.com/office/drawing/2014/main" id="{6B928506-E03E-6C41-9A29-A42E94EC0084}"/>
                </a:ext>
              </a:extLst>
            </p:cNvPr>
            <p:cNvSpPr/>
            <p:nvPr/>
          </p:nvSpPr>
          <p:spPr bwMode="auto">
            <a:xfrm>
              <a:off x="6032501" y="3698875"/>
              <a:ext cx="1052513" cy="263525"/>
            </a:xfrm>
            <a:custGeom>
              <a:avLst/>
              <a:gdLst>
                <a:gd name="T0" fmla="*/ 655 w 663"/>
                <a:gd name="T1" fmla="*/ 16 h 166"/>
                <a:gd name="T2" fmla="*/ 663 w 663"/>
                <a:gd name="T3" fmla="*/ 166 h 166"/>
                <a:gd name="T4" fmla="*/ 0 w 663"/>
                <a:gd name="T5" fmla="*/ 166 h 166"/>
                <a:gd name="T6" fmla="*/ 0 w 663"/>
                <a:gd name="T7" fmla="*/ 0 h 166"/>
                <a:gd name="T8" fmla="*/ 655 w 663"/>
                <a:gd name="T9" fmla="*/ 1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166">
                  <a:moveTo>
                    <a:pt x="655" y="16"/>
                  </a:moveTo>
                  <a:lnTo>
                    <a:pt x="663" y="166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655" y="16"/>
                  </a:lnTo>
                  <a:close/>
                </a:path>
              </a:pathLst>
            </a:custGeom>
            <a:solidFill>
              <a:srgbClr val="ABD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ṧḻídê">
              <a:extLst>
                <a:ext uri="{FF2B5EF4-FFF2-40B4-BE49-F238E27FC236}">
                  <a16:creationId xmlns:a16="http://schemas.microsoft.com/office/drawing/2014/main" id="{609D21EB-273F-504C-87F8-47533789BC11}"/>
                </a:ext>
              </a:extLst>
            </p:cNvPr>
            <p:cNvSpPr/>
            <p:nvPr/>
          </p:nvSpPr>
          <p:spPr bwMode="auto">
            <a:xfrm>
              <a:off x="8188326" y="2921000"/>
              <a:ext cx="250825" cy="1054100"/>
            </a:xfrm>
            <a:custGeom>
              <a:avLst/>
              <a:gdLst>
                <a:gd name="T0" fmla="*/ 0 w 158"/>
                <a:gd name="T1" fmla="*/ 0 h 664"/>
                <a:gd name="T2" fmla="*/ 158 w 158"/>
                <a:gd name="T3" fmla="*/ 7 h 664"/>
                <a:gd name="T4" fmla="*/ 134 w 158"/>
                <a:gd name="T5" fmla="*/ 664 h 664"/>
                <a:gd name="T6" fmla="*/ 16 w 158"/>
                <a:gd name="T7" fmla="*/ 664 h 664"/>
                <a:gd name="T8" fmla="*/ 0 w 158"/>
                <a:gd name="T9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64">
                  <a:moveTo>
                    <a:pt x="0" y="0"/>
                  </a:moveTo>
                  <a:lnTo>
                    <a:pt x="158" y="7"/>
                  </a:lnTo>
                  <a:lnTo>
                    <a:pt x="134" y="664"/>
                  </a:lnTo>
                  <a:lnTo>
                    <a:pt x="16" y="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î$ḻîḓè">
              <a:extLst>
                <a:ext uri="{FF2B5EF4-FFF2-40B4-BE49-F238E27FC236}">
                  <a16:creationId xmlns:a16="http://schemas.microsoft.com/office/drawing/2014/main" id="{58A9E0C7-6001-0141-BC7B-E9C4EA1D4D33}"/>
                </a:ext>
              </a:extLst>
            </p:cNvPr>
            <p:cNvSpPr/>
            <p:nvPr/>
          </p:nvSpPr>
          <p:spPr bwMode="auto">
            <a:xfrm>
              <a:off x="7548563" y="2921000"/>
              <a:ext cx="250825" cy="1054100"/>
            </a:xfrm>
            <a:custGeom>
              <a:avLst/>
              <a:gdLst>
                <a:gd name="T0" fmla="*/ 158 w 158"/>
                <a:gd name="T1" fmla="*/ 664 h 664"/>
                <a:gd name="T2" fmla="*/ 0 w 158"/>
                <a:gd name="T3" fmla="*/ 664 h 664"/>
                <a:gd name="T4" fmla="*/ 24 w 158"/>
                <a:gd name="T5" fmla="*/ 0 h 664"/>
                <a:gd name="T6" fmla="*/ 142 w 158"/>
                <a:gd name="T7" fmla="*/ 0 h 664"/>
                <a:gd name="T8" fmla="*/ 158 w 158"/>
                <a:gd name="T9" fmla="*/ 66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64">
                  <a:moveTo>
                    <a:pt x="158" y="664"/>
                  </a:moveTo>
                  <a:lnTo>
                    <a:pt x="0" y="664"/>
                  </a:lnTo>
                  <a:lnTo>
                    <a:pt x="24" y="0"/>
                  </a:lnTo>
                  <a:lnTo>
                    <a:pt x="142" y="0"/>
                  </a:lnTo>
                  <a:lnTo>
                    <a:pt x="158" y="664"/>
                  </a:lnTo>
                  <a:close/>
                </a:path>
              </a:pathLst>
            </a:custGeom>
            <a:solidFill>
              <a:srgbClr val="F9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iṧliḍê">
              <a:extLst>
                <a:ext uri="{FF2B5EF4-FFF2-40B4-BE49-F238E27FC236}">
                  <a16:creationId xmlns:a16="http://schemas.microsoft.com/office/drawing/2014/main" id="{F026D3B6-098F-0246-9A69-1902F100351E}"/>
                </a:ext>
              </a:extLst>
            </p:cNvPr>
            <p:cNvSpPr/>
            <p:nvPr/>
          </p:nvSpPr>
          <p:spPr bwMode="auto">
            <a:xfrm>
              <a:off x="8488363" y="2921000"/>
              <a:ext cx="212725" cy="1054100"/>
            </a:xfrm>
            <a:custGeom>
              <a:avLst/>
              <a:gdLst>
                <a:gd name="T0" fmla="*/ 0 w 134"/>
                <a:gd name="T1" fmla="*/ 0 h 664"/>
                <a:gd name="T2" fmla="*/ 134 w 134"/>
                <a:gd name="T3" fmla="*/ 0 h 664"/>
                <a:gd name="T4" fmla="*/ 134 w 134"/>
                <a:gd name="T5" fmla="*/ 664 h 664"/>
                <a:gd name="T6" fmla="*/ 16 w 134"/>
                <a:gd name="T7" fmla="*/ 664 h 664"/>
                <a:gd name="T8" fmla="*/ 0 w 134"/>
                <a:gd name="T9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664">
                  <a:moveTo>
                    <a:pt x="0" y="0"/>
                  </a:moveTo>
                  <a:lnTo>
                    <a:pt x="134" y="0"/>
                  </a:lnTo>
                  <a:lnTo>
                    <a:pt x="134" y="664"/>
                  </a:lnTo>
                  <a:lnTo>
                    <a:pt x="16" y="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D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íṩľiḍè">
              <a:extLst>
                <a:ext uri="{FF2B5EF4-FFF2-40B4-BE49-F238E27FC236}">
                  <a16:creationId xmlns:a16="http://schemas.microsoft.com/office/drawing/2014/main" id="{145E572B-B142-E94D-97E3-1AD2687F64DC}"/>
                </a:ext>
              </a:extLst>
            </p:cNvPr>
            <p:cNvSpPr/>
            <p:nvPr/>
          </p:nvSpPr>
          <p:spPr bwMode="auto">
            <a:xfrm>
              <a:off x="7886701" y="2921000"/>
              <a:ext cx="214313" cy="1054100"/>
            </a:xfrm>
            <a:custGeom>
              <a:avLst/>
              <a:gdLst>
                <a:gd name="T0" fmla="*/ 135 w 135"/>
                <a:gd name="T1" fmla="*/ 664 h 664"/>
                <a:gd name="T2" fmla="*/ 0 w 135"/>
                <a:gd name="T3" fmla="*/ 664 h 664"/>
                <a:gd name="T4" fmla="*/ 0 w 135"/>
                <a:gd name="T5" fmla="*/ 0 h 664"/>
                <a:gd name="T6" fmla="*/ 127 w 135"/>
                <a:gd name="T7" fmla="*/ 0 h 664"/>
                <a:gd name="T8" fmla="*/ 135 w 135"/>
                <a:gd name="T9" fmla="*/ 66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664">
                  <a:moveTo>
                    <a:pt x="135" y="664"/>
                  </a:moveTo>
                  <a:lnTo>
                    <a:pt x="0" y="664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35" y="664"/>
                  </a:lnTo>
                  <a:close/>
                </a:path>
              </a:pathLst>
            </a:custGeom>
            <a:solidFill>
              <a:srgbClr val="FE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îŝ1ïďè">
              <a:extLst>
                <a:ext uri="{FF2B5EF4-FFF2-40B4-BE49-F238E27FC236}">
                  <a16:creationId xmlns:a16="http://schemas.microsoft.com/office/drawing/2014/main" id="{EC06E4E7-FF7D-F542-9DC0-F592C645ACA2}"/>
                </a:ext>
              </a:extLst>
            </p:cNvPr>
            <p:cNvSpPr/>
            <p:nvPr/>
          </p:nvSpPr>
          <p:spPr bwMode="auto">
            <a:xfrm>
              <a:off x="8713788" y="2908300"/>
              <a:ext cx="463550" cy="1066800"/>
            </a:xfrm>
            <a:custGeom>
              <a:avLst/>
              <a:gdLst>
                <a:gd name="T0" fmla="*/ 0 w 292"/>
                <a:gd name="T1" fmla="*/ 31 h 672"/>
                <a:gd name="T2" fmla="*/ 127 w 292"/>
                <a:gd name="T3" fmla="*/ 0 h 672"/>
                <a:gd name="T4" fmla="*/ 292 w 292"/>
                <a:gd name="T5" fmla="*/ 640 h 672"/>
                <a:gd name="T6" fmla="*/ 174 w 292"/>
                <a:gd name="T7" fmla="*/ 672 h 672"/>
                <a:gd name="T8" fmla="*/ 0 w 292"/>
                <a:gd name="T9" fmla="*/ 31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672">
                  <a:moveTo>
                    <a:pt x="0" y="31"/>
                  </a:moveTo>
                  <a:lnTo>
                    <a:pt x="127" y="0"/>
                  </a:lnTo>
                  <a:lnTo>
                    <a:pt x="292" y="640"/>
                  </a:lnTo>
                  <a:lnTo>
                    <a:pt x="174" y="672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ABD4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iŝļïdé">
              <a:extLst>
                <a:ext uri="{FF2B5EF4-FFF2-40B4-BE49-F238E27FC236}">
                  <a16:creationId xmlns:a16="http://schemas.microsoft.com/office/drawing/2014/main" id="{2619E83C-EB17-8840-A6F4-304D6E367011}"/>
                </a:ext>
              </a:extLst>
            </p:cNvPr>
            <p:cNvSpPr/>
            <p:nvPr/>
          </p:nvSpPr>
          <p:spPr bwMode="auto">
            <a:xfrm>
              <a:off x="3814763" y="4551363"/>
              <a:ext cx="1479550" cy="388938"/>
            </a:xfrm>
            <a:custGeom>
              <a:avLst/>
              <a:gdLst>
                <a:gd name="T0" fmla="*/ 932 w 932"/>
                <a:gd name="T1" fmla="*/ 0 h 245"/>
                <a:gd name="T2" fmla="*/ 72 w 932"/>
                <a:gd name="T3" fmla="*/ 79 h 245"/>
                <a:gd name="T4" fmla="*/ 0 w 932"/>
                <a:gd name="T5" fmla="*/ 230 h 245"/>
                <a:gd name="T6" fmla="*/ 884 w 932"/>
                <a:gd name="T7" fmla="*/ 245 h 245"/>
                <a:gd name="T8" fmla="*/ 932 w 932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2" h="245">
                  <a:moveTo>
                    <a:pt x="932" y="0"/>
                  </a:moveTo>
                  <a:lnTo>
                    <a:pt x="72" y="79"/>
                  </a:lnTo>
                  <a:lnTo>
                    <a:pt x="0" y="230"/>
                  </a:lnTo>
                  <a:lnTo>
                    <a:pt x="884" y="245"/>
                  </a:lnTo>
                  <a:lnTo>
                    <a:pt x="932" y="0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iS1iḓê">
              <a:extLst>
                <a:ext uri="{FF2B5EF4-FFF2-40B4-BE49-F238E27FC236}">
                  <a16:creationId xmlns:a16="http://schemas.microsoft.com/office/drawing/2014/main" id="{2CCB39D2-8F46-4448-B65F-82675B8BD88D}"/>
                </a:ext>
              </a:extLst>
            </p:cNvPr>
            <p:cNvSpPr/>
            <p:nvPr/>
          </p:nvSpPr>
          <p:spPr bwMode="auto">
            <a:xfrm>
              <a:off x="3652838" y="4640263"/>
              <a:ext cx="325438" cy="376238"/>
            </a:xfrm>
            <a:custGeom>
              <a:avLst/>
              <a:gdLst>
                <a:gd name="T0" fmla="*/ 17 w 26"/>
                <a:gd name="T1" fmla="*/ 18 h 30"/>
                <a:gd name="T2" fmla="*/ 26 w 26"/>
                <a:gd name="T3" fmla="*/ 3 h 30"/>
                <a:gd name="T4" fmla="*/ 15 w 26"/>
                <a:gd name="T5" fmla="*/ 0 h 30"/>
                <a:gd name="T6" fmla="*/ 0 w 26"/>
                <a:gd name="T7" fmla="*/ 27 h 30"/>
                <a:gd name="T8" fmla="*/ 0 w 26"/>
                <a:gd name="T9" fmla="*/ 27 h 30"/>
                <a:gd name="T10" fmla="*/ 13 w 26"/>
                <a:gd name="T11" fmla="*/ 25 h 30"/>
                <a:gd name="T12" fmla="*/ 17 w 26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0">
                  <a:moveTo>
                    <a:pt x="17" y="18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5" y="30"/>
                    <a:pt x="10" y="29"/>
                    <a:pt x="13" y="25"/>
                  </a:cubicBezTo>
                  <a:lnTo>
                    <a:pt x="17" y="18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îş1iďê">
              <a:extLst>
                <a:ext uri="{FF2B5EF4-FFF2-40B4-BE49-F238E27FC236}">
                  <a16:creationId xmlns:a16="http://schemas.microsoft.com/office/drawing/2014/main" id="{83A397CF-343D-A64D-B525-4710B5D9FFA4}"/>
                </a:ext>
              </a:extLst>
            </p:cNvPr>
            <p:cNvSpPr/>
            <p:nvPr/>
          </p:nvSpPr>
          <p:spPr bwMode="auto">
            <a:xfrm>
              <a:off x="4154488" y="4300538"/>
              <a:ext cx="2028825" cy="652463"/>
            </a:xfrm>
            <a:custGeom>
              <a:avLst/>
              <a:gdLst>
                <a:gd name="T0" fmla="*/ 106 w 162"/>
                <a:gd name="T1" fmla="*/ 0 h 52"/>
                <a:gd name="T2" fmla="*/ 133 w 162"/>
                <a:gd name="T3" fmla="*/ 10 h 52"/>
                <a:gd name="T4" fmla="*/ 161 w 162"/>
                <a:gd name="T5" fmla="*/ 52 h 52"/>
                <a:gd name="T6" fmla="*/ 21 w 162"/>
                <a:gd name="T7" fmla="*/ 51 h 52"/>
                <a:gd name="T8" fmla="*/ 0 w 162"/>
                <a:gd name="T9" fmla="*/ 16 h 52"/>
                <a:gd name="T10" fmla="*/ 106 w 162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52">
                  <a:moveTo>
                    <a:pt x="106" y="0"/>
                  </a:moveTo>
                  <a:cubicBezTo>
                    <a:pt x="133" y="10"/>
                    <a:pt x="133" y="10"/>
                    <a:pt x="133" y="10"/>
                  </a:cubicBezTo>
                  <a:cubicBezTo>
                    <a:pt x="150" y="17"/>
                    <a:pt x="162" y="34"/>
                    <a:pt x="161" y="5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ïṣlïḑé">
              <a:extLst>
                <a:ext uri="{FF2B5EF4-FFF2-40B4-BE49-F238E27FC236}">
                  <a16:creationId xmlns:a16="http://schemas.microsoft.com/office/drawing/2014/main" id="{285F3CDA-EC9E-3F45-B227-686838CF002E}"/>
                </a:ext>
              </a:extLst>
            </p:cNvPr>
            <p:cNvSpPr/>
            <p:nvPr/>
          </p:nvSpPr>
          <p:spPr bwMode="auto">
            <a:xfrm>
              <a:off x="6019801" y="2066925"/>
              <a:ext cx="401638" cy="388938"/>
            </a:xfrm>
            <a:custGeom>
              <a:avLst/>
              <a:gdLst>
                <a:gd name="T0" fmla="*/ 15 w 32"/>
                <a:gd name="T1" fmla="*/ 14 h 31"/>
                <a:gd name="T2" fmla="*/ 21 w 32"/>
                <a:gd name="T3" fmla="*/ 6 h 31"/>
                <a:gd name="T4" fmla="*/ 8 w 32"/>
                <a:gd name="T5" fmla="*/ 14 h 31"/>
                <a:gd name="T6" fmla="*/ 9 w 32"/>
                <a:gd name="T7" fmla="*/ 5 h 31"/>
                <a:gd name="T8" fmla="*/ 1 w 32"/>
                <a:gd name="T9" fmla="*/ 20 h 31"/>
                <a:gd name="T10" fmla="*/ 22 w 32"/>
                <a:gd name="T11" fmla="*/ 28 h 31"/>
                <a:gd name="T12" fmla="*/ 27 w 32"/>
                <a:gd name="T13" fmla="*/ 26 h 31"/>
                <a:gd name="T14" fmla="*/ 17 w 32"/>
                <a:gd name="T15" fmla="*/ 24 h 31"/>
                <a:gd name="T16" fmla="*/ 29 w 32"/>
                <a:gd name="T17" fmla="*/ 19 h 31"/>
                <a:gd name="T18" fmla="*/ 16 w 32"/>
                <a:gd name="T19" fmla="*/ 18 h 31"/>
                <a:gd name="T20" fmla="*/ 28 w 32"/>
                <a:gd name="T21" fmla="*/ 11 h 31"/>
                <a:gd name="T22" fmla="*/ 15 w 32"/>
                <a:gd name="T23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1">
                  <a:moveTo>
                    <a:pt x="15" y="14"/>
                  </a:moveTo>
                  <a:cubicBezTo>
                    <a:pt x="15" y="14"/>
                    <a:pt x="20" y="9"/>
                    <a:pt x="21" y="6"/>
                  </a:cubicBezTo>
                  <a:cubicBezTo>
                    <a:pt x="21" y="0"/>
                    <a:pt x="8" y="14"/>
                    <a:pt x="8" y="14"/>
                  </a:cubicBezTo>
                  <a:cubicBezTo>
                    <a:pt x="8" y="14"/>
                    <a:pt x="12" y="6"/>
                    <a:pt x="9" y="5"/>
                  </a:cubicBezTo>
                  <a:cubicBezTo>
                    <a:pt x="4" y="5"/>
                    <a:pt x="0" y="14"/>
                    <a:pt x="1" y="20"/>
                  </a:cubicBezTo>
                  <a:cubicBezTo>
                    <a:pt x="2" y="30"/>
                    <a:pt x="13" y="31"/>
                    <a:pt x="22" y="28"/>
                  </a:cubicBezTo>
                  <a:cubicBezTo>
                    <a:pt x="25" y="27"/>
                    <a:pt x="27" y="27"/>
                    <a:pt x="27" y="26"/>
                  </a:cubicBezTo>
                  <a:cubicBezTo>
                    <a:pt x="30" y="24"/>
                    <a:pt x="17" y="24"/>
                    <a:pt x="17" y="24"/>
                  </a:cubicBezTo>
                  <a:cubicBezTo>
                    <a:pt x="17" y="24"/>
                    <a:pt x="28" y="21"/>
                    <a:pt x="29" y="19"/>
                  </a:cubicBezTo>
                  <a:cubicBezTo>
                    <a:pt x="32" y="15"/>
                    <a:pt x="16" y="18"/>
                    <a:pt x="16" y="18"/>
                  </a:cubicBezTo>
                  <a:cubicBezTo>
                    <a:pt x="16" y="18"/>
                    <a:pt x="28" y="13"/>
                    <a:pt x="28" y="11"/>
                  </a:cubicBezTo>
                  <a:cubicBezTo>
                    <a:pt x="29" y="6"/>
                    <a:pt x="15" y="14"/>
                    <a:pt x="15" y="14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íṡľîďè">
              <a:extLst>
                <a:ext uri="{FF2B5EF4-FFF2-40B4-BE49-F238E27FC236}">
                  <a16:creationId xmlns:a16="http://schemas.microsoft.com/office/drawing/2014/main" id="{899EB23E-CBA9-7849-B9D0-5025E80CA9A4}"/>
                </a:ext>
              </a:extLst>
            </p:cNvPr>
            <p:cNvSpPr/>
            <p:nvPr/>
          </p:nvSpPr>
          <p:spPr bwMode="auto">
            <a:xfrm>
              <a:off x="4052888" y="2217738"/>
              <a:ext cx="2105025" cy="2446338"/>
            </a:xfrm>
            <a:custGeom>
              <a:avLst/>
              <a:gdLst>
                <a:gd name="T0" fmla="*/ 166 w 1326"/>
                <a:gd name="T1" fmla="*/ 482 h 1541"/>
                <a:gd name="T2" fmla="*/ 687 w 1326"/>
                <a:gd name="T3" fmla="*/ 419 h 1541"/>
                <a:gd name="T4" fmla="*/ 1247 w 1326"/>
                <a:gd name="T5" fmla="*/ 0 h 1541"/>
                <a:gd name="T6" fmla="*/ 1326 w 1326"/>
                <a:gd name="T7" fmla="*/ 166 h 1541"/>
                <a:gd name="T8" fmla="*/ 782 w 1326"/>
                <a:gd name="T9" fmla="*/ 696 h 1541"/>
                <a:gd name="T10" fmla="*/ 900 w 1326"/>
                <a:gd name="T11" fmla="*/ 1312 h 1541"/>
                <a:gd name="T12" fmla="*/ 0 w 1326"/>
                <a:gd name="T13" fmla="*/ 1541 h 1541"/>
                <a:gd name="T14" fmla="*/ 166 w 1326"/>
                <a:gd name="T15" fmla="*/ 482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6" h="1541">
                  <a:moveTo>
                    <a:pt x="166" y="482"/>
                  </a:moveTo>
                  <a:lnTo>
                    <a:pt x="687" y="419"/>
                  </a:lnTo>
                  <a:lnTo>
                    <a:pt x="1247" y="0"/>
                  </a:lnTo>
                  <a:lnTo>
                    <a:pt x="1326" y="166"/>
                  </a:lnTo>
                  <a:lnTo>
                    <a:pt x="782" y="696"/>
                  </a:lnTo>
                  <a:lnTo>
                    <a:pt x="900" y="1312"/>
                  </a:lnTo>
                  <a:lnTo>
                    <a:pt x="0" y="1541"/>
                  </a:lnTo>
                  <a:lnTo>
                    <a:pt x="166" y="482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ïṣľîḑê">
              <a:extLst>
                <a:ext uri="{FF2B5EF4-FFF2-40B4-BE49-F238E27FC236}">
                  <a16:creationId xmlns:a16="http://schemas.microsoft.com/office/drawing/2014/main" id="{DC52C0B0-637B-A24A-B235-6D08F4C1F58C}"/>
                </a:ext>
              </a:extLst>
            </p:cNvPr>
            <p:cNvSpPr/>
            <p:nvPr/>
          </p:nvSpPr>
          <p:spPr bwMode="auto">
            <a:xfrm>
              <a:off x="4629151" y="4275138"/>
              <a:ext cx="376238" cy="352425"/>
            </a:xfrm>
            <a:custGeom>
              <a:avLst/>
              <a:gdLst>
                <a:gd name="T0" fmla="*/ 17 w 30"/>
                <a:gd name="T1" fmla="*/ 13 h 28"/>
                <a:gd name="T2" fmla="*/ 25 w 30"/>
                <a:gd name="T3" fmla="*/ 16 h 28"/>
                <a:gd name="T4" fmla="*/ 16 w 30"/>
                <a:gd name="T5" fmla="*/ 6 h 28"/>
                <a:gd name="T6" fmla="*/ 23 w 30"/>
                <a:gd name="T7" fmla="*/ 6 h 28"/>
                <a:gd name="T8" fmla="*/ 9 w 30"/>
                <a:gd name="T9" fmla="*/ 1 h 28"/>
                <a:gd name="T10" fmla="*/ 5 w 30"/>
                <a:gd name="T11" fmla="*/ 21 h 28"/>
                <a:gd name="T12" fmla="*/ 8 w 30"/>
                <a:gd name="T13" fmla="*/ 26 h 28"/>
                <a:gd name="T14" fmla="*/ 8 w 30"/>
                <a:gd name="T15" fmla="*/ 16 h 28"/>
                <a:gd name="T16" fmla="*/ 15 w 30"/>
                <a:gd name="T17" fmla="*/ 26 h 28"/>
                <a:gd name="T18" fmla="*/ 13 w 30"/>
                <a:gd name="T19" fmla="*/ 15 h 28"/>
                <a:gd name="T20" fmla="*/ 22 w 30"/>
                <a:gd name="T21" fmla="*/ 24 h 28"/>
                <a:gd name="T22" fmla="*/ 17 w 30"/>
                <a:gd name="T23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28">
                  <a:moveTo>
                    <a:pt x="17" y="13"/>
                  </a:moveTo>
                  <a:cubicBezTo>
                    <a:pt x="17" y="13"/>
                    <a:pt x="22" y="17"/>
                    <a:pt x="25" y="16"/>
                  </a:cubicBezTo>
                  <a:cubicBezTo>
                    <a:pt x="30" y="16"/>
                    <a:pt x="16" y="6"/>
                    <a:pt x="16" y="6"/>
                  </a:cubicBezTo>
                  <a:cubicBezTo>
                    <a:pt x="16" y="6"/>
                    <a:pt x="23" y="9"/>
                    <a:pt x="23" y="6"/>
                  </a:cubicBezTo>
                  <a:cubicBezTo>
                    <a:pt x="23" y="2"/>
                    <a:pt x="14" y="0"/>
                    <a:pt x="9" y="1"/>
                  </a:cubicBezTo>
                  <a:cubicBezTo>
                    <a:pt x="0" y="4"/>
                    <a:pt x="1" y="13"/>
                    <a:pt x="5" y="21"/>
                  </a:cubicBezTo>
                  <a:cubicBezTo>
                    <a:pt x="6" y="23"/>
                    <a:pt x="7" y="25"/>
                    <a:pt x="8" y="26"/>
                  </a:cubicBezTo>
                  <a:cubicBezTo>
                    <a:pt x="10" y="27"/>
                    <a:pt x="8" y="16"/>
                    <a:pt x="8" y="16"/>
                  </a:cubicBezTo>
                  <a:cubicBezTo>
                    <a:pt x="8" y="16"/>
                    <a:pt x="13" y="25"/>
                    <a:pt x="15" y="26"/>
                  </a:cubicBezTo>
                  <a:cubicBezTo>
                    <a:pt x="18" y="28"/>
                    <a:pt x="13" y="15"/>
                    <a:pt x="13" y="15"/>
                  </a:cubicBezTo>
                  <a:cubicBezTo>
                    <a:pt x="13" y="15"/>
                    <a:pt x="20" y="24"/>
                    <a:pt x="22" y="24"/>
                  </a:cubicBezTo>
                  <a:cubicBezTo>
                    <a:pt x="26" y="24"/>
                    <a:pt x="17" y="13"/>
                    <a:pt x="17" y="13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î$ḷîďè">
              <a:extLst>
                <a:ext uri="{FF2B5EF4-FFF2-40B4-BE49-F238E27FC236}">
                  <a16:creationId xmlns:a16="http://schemas.microsoft.com/office/drawing/2014/main" id="{C8560849-760D-C740-AE4E-ADC9E3AA0BE0}"/>
                </a:ext>
              </a:extLst>
            </p:cNvPr>
            <p:cNvSpPr/>
            <p:nvPr/>
          </p:nvSpPr>
          <p:spPr bwMode="auto">
            <a:xfrm>
              <a:off x="4016376" y="2895600"/>
              <a:ext cx="788988" cy="1530350"/>
            </a:xfrm>
            <a:custGeom>
              <a:avLst/>
              <a:gdLst>
                <a:gd name="T0" fmla="*/ 63 w 63"/>
                <a:gd name="T1" fmla="*/ 111 h 122"/>
                <a:gd name="T2" fmla="*/ 40 w 63"/>
                <a:gd name="T3" fmla="*/ 9 h 122"/>
                <a:gd name="T4" fmla="*/ 40 w 63"/>
                <a:gd name="T5" fmla="*/ 9 h 122"/>
                <a:gd name="T6" fmla="*/ 4 w 63"/>
                <a:gd name="T7" fmla="*/ 36 h 122"/>
                <a:gd name="T8" fmla="*/ 50 w 63"/>
                <a:gd name="T9" fmla="*/ 122 h 122"/>
                <a:gd name="T10" fmla="*/ 63 w 63"/>
                <a:gd name="T11" fmla="*/ 11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22">
                  <a:moveTo>
                    <a:pt x="63" y="111"/>
                  </a:moveTo>
                  <a:cubicBezTo>
                    <a:pt x="63" y="111"/>
                    <a:pt x="24" y="62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21" y="0"/>
                    <a:pt x="0" y="16"/>
                    <a:pt x="4" y="36"/>
                  </a:cubicBezTo>
                  <a:cubicBezTo>
                    <a:pt x="8" y="64"/>
                    <a:pt x="20" y="99"/>
                    <a:pt x="50" y="122"/>
                  </a:cubicBezTo>
                  <a:lnTo>
                    <a:pt x="63" y="111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ï$ḷîḍè">
              <a:extLst>
                <a:ext uri="{FF2B5EF4-FFF2-40B4-BE49-F238E27FC236}">
                  <a16:creationId xmlns:a16="http://schemas.microsoft.com/office/drawing/2014/main" id="{EAEAA662-AD8B-0946-8EEE-EF377203B4F9}"/>
                </a:ext>
              </a:extLst>
            </p:cNvPr>
            <p:cNvSpPr/>
            <p:nvPr/>
          </p:nvSpPr>
          <p:spPr bwMode="auto">
            <a:xfrm>
              <a:off x="3627438" y="1427163"/>
              <a:ext cx="1566863" cy="1481138"/>
            </a:xfrm>
            <a:custGeom>
              <a:avLst/>
              <a:gdLst>
                <a:gd name="T0" fmla="*/ 116 w 125"/>
                <a:gd name="T1" fmla="*/ 42 h 118"/>
                <a:gd name="T2" fmla="*/ 79 w 125"/>
                <a:gd name="T3" fmla="*/ 109 h 118"/>
                <a:gd name="T4" fmla="*/ 9 w 125"/>
                <a:gd name="T5" fmla="*/ 77 h 118"/>
                <a:gd name="T6" fmla="*/ 46 w 125"/>
                <a:gd name="T7" fmla="*/ 10 h 118"/>
                <a:gd name="T8" fmla="*/ 116 w 125"/>
                <a:gd name="T9" fmla="*/ 4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8">
                  <a:moveTo>
                    <a:pt x="116" y="42"/>
                  </a:moveTo>
                  <a:cubicBezTo>
                    <a:pt x="125" y="69"/>
                    <a:pt x="108" y="99"/>
                    <a:pt x="79" y="109"/>
                  </a:cubicBezTo>
                  <a:cubicBezTo>
                    <a:pt x="49" y="118"/>
                    <a:pt x="18" y="104"/>
                    <a:pt x="9" y="77"/>
                  </a:cubicBezTo>
                  <a:cubicBezTo>
                    <a:pt x="0" y="49"/>
                    <a:pt x="16" y="19"/>
                    <a:pt x="46" y="10"/>
                  </a:cubicBezTo>
                  <a:cubicBezTo>
                    <a:pt x="75" y="0"/>
                    <a:pt x="107" y="14"/>
                    <a:pt x="116" y="42"/>
                  </a:cubicBezTo>
                  <a:close/>
                </a:path>
              </a:pathLst>
            </a:custGeom>
            <a:solidFill>
              <a:srgbClr val="282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ṥḻidè">
              <a:extLst>
                <a:ext uri="{FF2B5EF4-FFF2-40B4-BE49-F238E27FC236}">
                  <a16:creationId xmlns:a16="http://schemas.microsoft.com/office/drawing/2014/main" id="{04717C5E-97F0-4F41-AC46-4DBF72571570}"/>
                </a:ext>
              </a:extLst>
            </p:cNvPr>
            <p:cNvSpPr/>
            <p:nvPr/>
          </p:nvSpPr>
          <p:spPr bwMode="auto">
            <a:xfrm>
              <a:off x="4541838" y="2719388"/>
              <a:ext cx="314325" cy="414338"/>
            </a:xfrm>
            <a:custGeom>
              <a:avLst/>
              <a:gdLst>
                <a:gd name="T0" fmla="*/ 16 w 25"/>
                <a:gd name="T1" fmla="*/ 31 h 33"/>
                <a:gd name="T2" fmla="*/ 16 w 25"/>
                <a:gd name="T3" fmla="*/ 31 h 33"/>
                <a:gd name="T4" fmla="*/ 23 w 25"/>
                <a:gd name="T5" fmla="*/ 19 h 33"/>
                <a:gd name="T6" fmla="*/ 19 w 25"/>
                <a:gd name="T7" fmla="*/ 0 h 33"/>
                <a:gd name="T8" fmla="*/ 0 w 25"/>
                <a:gd name="T9" fmla="*/ 4 h 33"/>
                <a:gd name="T10" fmla="*/ 4 w 25"/>
                <a:gd name="T11" fmla="*/ 24 h 33"/>
                <a:gd name="T12" fmla="*/ 16 w 25"/>
                <a:gd name="T1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3">
                  <a:moveTo>
                    <a:pt x="16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21" y="30"/>
                    <a:pt x="25" y="25"/>
                    <a:pt x="23" y="19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9"/>
                    <a:pt x="11" y="33"/>
                    <a:pt x="16" y="31"/>
                  </a:cubicBezTo>
                  <a:close/>
                </a:path>
              </a:pathLst>
            </a:custGeom>
            <a:solidFill>
              <a:srgbClr val="E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isliḍê">
              <a:extLst>
                <a:ext uri="{FF2B5EF4-FFF2-40B4-BE49-F238E27FC236}">
                  <a16:creationId xmlns:a16="http://schemas.microsoft.com/office/drawing/2014/main" id="{3F63DB21-E151-F847-896E-F9323527A5A6}"/>
                </a:ext>
              </a:extLst>
            </p:cNvPr>
            <p:cNvSpPr/>
            <p:nvPr/>
          </p:nvSpPr>
          <p:spPr bwMode="auto">
            <a:xfrm>
              <a:off x="3878263" y="1627188"/>
              <a:ext cx="1328738" cy="1268413"/>
            </a:xfrm>
            <a:custGeom>
              <a:avLst/>
              <a:gdLst>
                <a:gd name="T0" fmla="*/ 11 w 106"/>
                <a:gd name="T1" fmla="*/ 73 h 101"/>
                <a:gd name="T2" fmla="*/ 75 w 106"/>
                <a:gd name="T3" fmla="*/ 94 h 101"/>
                <a:gd name="T4" fmla="*/ 95 w 106"/>
                <a:gd name="T5" fmla="*/ 33 h 101"/>
                <a:gd name="T6" fmla="*/ 33 w 106"/>
                <a:gd name="T7" fmla="*/ 11 h 101"/>
                <a:gd name="T8" fmla="*/ 11 w 106"/>
                <a:gd name="T9" fmla="*/ 7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1">
                  <a:moveTo>
                    <a:pt x="11" y="73"/>
                  </a:moveTo>
                  <a:cubicBezTo>
                    <a:pt x="22" y="97"/>
                    <a:pt x="53" y="101"/>
                    <a:pt x="75" y="94"/>
                  </a:cubicBezTo>
                  <a:cubicBezTo>
                    <a:pt x="97" y="87"/>
                    <a:pt x="106" y="56"/>
                    <a:pt x="95" y="33"/>
                  </a:cubicBezTo>
                  <a:cubicBezTo>
                    <a:pt x="84" y="10"/>
                    <a:pt x="56" y="0"/>
                    <a:pt x="33" y="11"/>
                  </a:cubicBezTo>
                  <a:cubicBezTo>
                    <a:pt x="9" y="22"/>
                    <a:pt x="0" y="50"/>
                    <a:pt x="11" y="73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iṣlîde">
              <a:extLst>
                <a:ext uri="{FF2B5EF4-FFF2-40B4-BE49-F238E27FC236}">
                  <a16:creationId xmlns:a16="http://schemas.microsoft.com/office/drawing/2014/main" id="{C3BA9C14-4DEA-3947-B529-7494E4850E8B}"/>
                </a:ext>
              </a:extLst>
            </p:cNvPr>
            <p:cNvSpPr/>
            <p:nvPr/>
          </p:nvSpPr>
          <p:spPr bwMode="auto">
            <a:xfrm>
              <a:off x="4741863" y="2279650"/>
              <a:ext cx="101600" cy="101600"/>
            </a:xfrm>
            <a:custGeom>
              <a:avLst/>
              <a:gdLst>
                <a:gd name="T0" fmla="*/ 0 w 8"/>
                <a:gd name="T1" fmla="*/ 0 h 8"/>
                <a:gd name="T2" fmla="*/ 1 w 8"/>
                <a:gd name="T3" fmla="*/ 8 h 8"/>
                <a:gd name="T4" fmla="*/ 7 w 8"/>
                <a:gd name="T5" fmla="*/ 5 h 8"/>
                <a:gd name="T6" fmla="*/ 7 w 8"/>
                <a:gd name="T7" fmla="*/ 2 h 8"/>
                <a:gd name="T8" fmla="*/ 0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2"/>
                    <a:pt x="7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íSliḋé">
              <a:extLst>
                <a:ext uri="{FF2B5EF4-FFF2-40B4-BE49-F238E27FC236}">
                  <a16:creationId xmlns:a16="http://schemas.microsoft.com/office/drawing/2014/main" id="{CB387736-0CF4-5C4E-A098-49F61D6343D9}"/>
                </a:ext>
              </a:extLst>
            </p:cNvPr>
            <p:cNvSpPr/>
            <p:nvPr/>
          </p:nvSpPr>
          <p:spPr bwMode="auto">
            <a:xfrm>
              <a:off x="4905376" y="2230438"/>
              <a:ext cx="187325" cy="187325"/>
            </a:xfrm>
            <a:custGeom>
              <a:avLst/>
              <a:gdLst>
                <a:gd name="T0" fmla="*/ 1 w 15"/>
                <a:gd name="T1" fmla="*/ 9 h 15"/>
                <a:gd name="T2" fmla="*/ 9 w 15"/>
                <a:gd name="T3" fmla="*/ 14 h 15"/>
                <a:gd name="T4" fmla="*/ 14 w 15"/>
                <a:gd name="T5" fmla="*/ 6 h 15"/>
                <a:gd name="T6" fmla="*/ 6 w 15"/>
                <a:gd name="T7" fmla="*/ 1 h 15"/>
                <a:gd name="T8" fmla="*/ 1 w 15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" y="9"/>
                  </a:moveTo>
                  <a:cubicBezTo>
                    <a:pt x="1" y="12"/>
                    <a:pt x="5" y="15"/>
                    <a:pt x="9" y="14"/>
                  </a:cubicBezTo>
                  <a:cubicBezTo>
                    <a:pt x="12" y="13"/>
                    <a:pt x="15" y="10"/>
                    <a:pt x="14" y="6"/>
                  </a:cubicBezTo>
                  <a:cubicBezTo>
                    <a:pt x="13" y="2"/>
                    <a:pt x="10" y="0"/>
                    <a:pt x="6" y="1"/>
                  </a:cubicBezTo>
                  <a:cubicBezTo>
                    <a:pt x="2" y="1"/>
                    <a:pt x="0" y="5"/>
                    <a:pt x="1" y="9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í$ļidè">
              <a:extLst>
                <a:ext uri="{FF2B5EF4-FFF2-40B4-BE49-F238E27FC236}">
                  <a16:creationId xmlns:a16="http://schemas.microsoft.com/office/drawing/2014/main" id="{78EE77DF-CE06-1B48-8207-4BB67A225473}"/>
                </a:ext>
              </a:extLst>
            </p:cNvPr>
            <p:cNvSpPr/>
            <p:nvPr/>
          </p:nvSpPr>
          <p:spPr bwMode="auto">
            <a:xfrm>
              <a:off x="4278313" y="2392363"/>
              <a:ext cx="188913" cy="188913"/>
            </a:xfrm>
            <a:custGeom>
              <a:avLst/>
              <a:gdLst>
                <a:gd name="T0" fmla="*/ 1 w 15"/>
                <a:gd name="T1" fmla="*/ 9 h 15"/>
                <a:gd name="T2" fmla="*/ 9 w 15"/>
                <a:gd name="T3" fmla="*/ 14 h 15"/>
                <a:gd name="T4" fmla="*/ 14 w 15"/>
                <a:gd name="T5" fmla="*/ 6 h 15"/>
                <a:gd name="T6" fmla="*/ 6 w 15"/>
                <a:gd name="T7" fmla="*/ 1 h 15"/>
                <a:gd name="T8" fmla="*/ 1 w 15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" y="9"/>
                  </a:moveTo>
                  <a:cubicBezTo>
                    <a:pt x="2" y="12"/>
                    <a:pt x="6" y="15"/>
                    <a:pt x="9" y="14"/>
                  </a:cubicBezTo>
                  <a:cubicBezTo>
                    <a:pt x="13" y="13"/>
                    <a:pt x="15" y="10"/>
                    <a:pt x="14" y="6"/>
                  </a:cubicBezTo>
                  <a:cubicBezTo>
                    <a:pt x="14" y="2"/>
                    <a:pt x="10" y="0"/>
                    <a:pt x="6" y="1"/>
                  </a:cubicBezTo>
                  <a:cubicBezTo>
                    <a:pt x="3" y="1"/>
                    <a:pt x="0" y="5"/>
                    <a:pt x="1" y="9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ïṧḻïḋè">
              <a:extLst>
                <a:ext uri="{FF2B5EF4-FFF2-40B4-BE49-F238E27FC236}">
                  <a16:creationId xmlns:a16="http://schemas.microsoft.com/office/drawing/2014/main" id="{69C903F5-1C5F-E543-9380-5898BB4654DE}"/>
                </a:ext>
              </a:extLst>
            </p:cNvPr>
            <p:cNvSpPr/>
            <p:nvPr/>
          </p:nvSpPr>
          <p:spPr bwMode="auto">
            <a:xfrm>
              <a:off x="4354513" y="2217738"/>
              <a:ext cx="187325" cy="200025"/>
            </a:xfrm>
            <a:custGeom>
              <a:avLst/>
              <a:gdLst>
                <a:gd name="T0" fmla="*/ 0 w 15"/>
                <a:gd name="T1" fmla="*/ 5 h 16"/>
                <a:gd name="T2" fmla="*/ 13 w 15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16">
                  <a:moveTo>
                    <a:pt x="0" y="5"/>
                  </a:moveTo>
                  <a:cubicBezTo>
                    <a:pt x="0" y="5"/>
                    <a:pt x="15" y="16"/>
                    <a:pt x="13" y="0"/>
                  </a:cubicBezTo>
                </a:path>
              </a:pathLst>
            </a:custGeom>
            <a:noFill/>
            <a:ln w="12700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îšľiḍè">
              <a:extLst>
                <a:ext uri="{FF2B5EF4-FFF2-40B4-BE49-F238E27FC236}">
                  <a16:creationId xmlns:a16="http://schemas.microsoft.com/office/drawing/2014/main" id="{4EFE2128-CA18-E84B-9BA1-5816BD702575}"/>
                </a:ext>
              </a:extLst>
            </p:cNvPr>
            <p:cNvSpPr/>
            <p:nvPr/>
          </p:nvSpPr>
          <p:spPr bwMode="auto">
            <a:xfrm>
              <a:off x="4830763" y="2079625"/>
              <a:ext cx="149225" cy="200025"/>
            </a:xfrm>
            <a:custGeom>
              <a:avLst/>
              <a:gdLst>
                <a:gd name="T0" fmla="*/ 0 w 12"/>
                <a:gd name="T1" fmla="*/ 4 h 16"/>
                <a:gd name="T2" fmla="*/ 11 w 12"/>
                <a:gd name="T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6">
                  <a:moveTo>
                    <a:pt x="0" y="4"/>
                  </a:moveTo>
                  <a:cubicBezTo>
                    <a:pt x="0" y="4"/>
                    <a:pt x="12" y="16"/>
                    <a:pt x="11" y="0"/>
                  </a:cubicBezTo>
                </a:path>
              </a:pathLst>
            </a:custGeom>
            <a:noFill/>
            <a:ln w="12700" cap="flat">
              <a:solidFill>
                <a:srgbClr val="1E120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ïṣḷïḑè">
              <a:extLst>
                <a:ext uri="{FF2B5EF4-FFF2-40B4-BE49-F238E27FC236}">
                  <a16:creationId xmlns:a16="http://schemas.microsoft.com/office/drawing/2014/main" id="{D491F507-725D-D345-8789-A2683D5CD97A}"/>
                </a:ext>
              </a:extLst>
            </p:cNvPr>
            <p:cNvSpPr/>
            <p:nvPr/>
          </p:nvSpPr>
          <p:spPr bwMode="auto">
            <a:xfrm>
              <a:off x="4667251" y="2530475"/>
              <a:ext cx="150813" cy="138113"/>
            </a:xfrm>
            <a:custGeom>
              <a:avLst/>
              <a:gdLst>
                <a:gd name="T0" fmla="*/ 0 w 12"/>
                <a:gd name="T1" fmla="*/ 2 h 11"/>
                <a:gd name="T2" fmla="*/ 12 w 12"/>
                <a:gd name="T3" fmla="*/ 0 h 11"/>
                <a:gd name="T4" fmla="*/ 0 w 12"/>
                <a:gd name="T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9" y="11"/>
                    <a:pt x="0" y="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is1îdè">
              <a:extLst>
                <a:ext uri="{FF2B5EF4-FFF2-40B4-BE49-F238E27FC236}">
                  <a16:creationId xmlns:a16="http://schemas.microsoft.com/office/drawing/2014/main" id="{AC3A3181-6FDC-444C-A70E-EF152BE53F66}"/>
                </a:ext>
              </a:extLst>
            </p:cNvPr>
            <p:cNvSpPr/>
            <p:nvPr/>
          </p:nvSpPr>
          <p:spPr bwMode="auto">
            <a:xfrm>
              <a:off x="3865563" y="2292350"/>
              <a:ext cx="187325" cy="201613"/>
            </a:xfrm>
            <a:custGeom>
              <a:avLst/>
              <a:gdLst>
                <a:gd name="T0" fmla="*/ 2 w 15"/>
                <a:gd name="T1" fmla="*/ 11 h 16"/>
                <a:gd name="T2" fmla="*/ 11 w 15"/>
                <a:gd name="T3" fmla="*/ 15 h 16"/>
                <a:gd name="T4" fmla="*/ 13 w 15"/>
                <a:gd name="T5" fmla="*/ 5 h 16"/>
                <a:gd name="T6" fmla="*/ 4 w 15"/>
                <a:gd name="T7" fmla="*/ 2 h 16"/>
                <a:gd name="T8" fmla="*/ 2 w 15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2" y="11"/>
                  </a:moveTo>
                  <a:cubicBezTo>
                    <a:pt x="4" y="14"/>
                    <a:pt x="8" y="16"/>
                    <a:pt x="11" y="15"/>
                  </a:cubicBezTo>
                  <a:cubicBezTo>
                    <a:pt x="14" y="13"/>
                    <a:pt x="15" y="9"/>
                    <a:pt x="13" y="5"/>
                  </a:cubicBezTo>
                  <a:cubicBezTo>
                    <a:pt x="11" y="2"/>
                    <a:pt x="7" y="0"/>
                    <a:pt x="4" y="2"/>
                  </a:cubicBezTo>
                  <a:cubicBezTo>
                    <a:pt x="1" y="3"/>
                    <a:pt x="0" y="7"/>
                    <a:pt x="2" y="11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i$liḓê">
              <a:extLst>
                <a:ext uri="{FF2B5EF4-FFF2-40B4-BE49-F238E27FC236}">
                  <a16:creationId xmlns:a16="http://schemas.microsoft.com/office/drawing/2014/main" id="{47721C76-AACC-5C4D-AC51-069282A716A0}"/>
                </a:ext>
              </a:extLst>
            </p:cNvPr>
            <p:cNvSpPr/>
            <p:nvPr/>
          </p:nvSpPr>
          <p:spPr bwMode="auto">
            <a:xfrm>
              <a:off x="3903663" y="2305050"/>
              <a:ext cx="100013" cy="138113"/>
            </a:xfrm>
            <a:custGeom>
              <a:avLst/>
              <a:gdLst>
                <a:gd name="T0" fmla="*/ 8 w 8"/>
                <a:gd name="T1" fmla="*/ 9 h 11"/>
                <a:gd name="T2" fmla="*/ 2 w 8"/>
                <a:gd name="T3" fmla="*/ 5 h 11"/>
                <a:gd name="T4" fmla="*/ 5 w 8"/>
                <a:gd name="T5" fmla="*/ 8 h 11"/>
                <a:gd name="T6" fmla="*/ 8 w 8"/>
                <a:gd name="T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9"/>
                  </a:moveTo>
                  <a:cubicBezTo>
                    <a:pt x="8" y="9"/>
                    <a:pt x="4" y="0"/>
                    <a:pt x="2" y="5"/>
                  </a:cubicBezTo>
                  <a:cubicBezTo>
                    <a:pt x="0" y="11"/>
                    <a:pt x="5" y="8"/>
                    <a:pt x="5" y="8"/>
                  </a:cubicBezTo>
                  <a:cubicBezTo>
                    <a:pt x="5" y="8"/>
                    <a:pt x="6" y="7"/>
                    <a:pt x="8" y="9"/>
                  </a:cubicBez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îS1ïḋé">
              <a:extLst>
                <a:ext uri="{FF2B5EF4-FFF2-40B4-BE49-F238E27FC236}">
                  <a16:creationId xmlns:a16="http://schemas.microsoft.com/office/drawing/2014/main" id="{BD74C291-94CF-1648-9B70-EA486F2236E3}"/>
                </a:ext>
              </a:extLst>
            </p:cNvPr>
            <p:cNvSpPr/>
            <p:nvPr/>
          </p:nvSpPr>
          <p:spPr bwMode="auto">
            <a:xfrm>
              <a:off x="3363913" y="1250950"/>
              <a:ext cx="790575" cy="790575"/>
            </a:xfrm>
            <a:custGeom>
              <a:avLst/>
              <a:gdLst>
                <a:gd name="T0" fmla="*/ 58 w 63"/>
                <a:gd name="T1" fmla="*/ 22 h 63"/>
                <a:gd name="T2" fmla="*/ 41 w 63"/>
                <a:gd name="T3" fmla="*/ 58 h 63"/>
                <a:gd name="T4" fmla="*/ 5 w 63"/>
                <a:gd name="T5" fmla="*/ 41 h 63"/>
                <a:gd name="T6" fmla="*/ 22 w 63"/>
                <a:gd name="T7" fmla="*/ 5 h 63"/>
                <a:gd name="T8" fmla="*/ 58 w 63"/>
                <a:gd name="T9" fmla="*/ 2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58" y="22"/>
                  </a:moveTo>
                  <a:cubicBezTo>
                    <a:pt x="63" y="37"/>
                    <a:pt x="56" y="53"/>
                    <a:pt x="41" y="58"/>
                  </a:cubicBezTo>
                  <a:cubicBezTo>
                    <a:pt x="26" y="63"/>
                    <a:pt x="10" y="56"/>
                    <a:pt x="5" y="41"/>
                  </a:cubicBezTo>
                  <a:cubicBezTo>
                    <a:pt x="0" y="26"/>
                    <a:pt x="8" y="10"/>
                    <a:pt x="22" y="5"/>
                  </a:cubicBezTo>
                  <a:cubicBezTo>
                    <a:pt x="37" y="0"/>
                    <a:pt x="53" y="8"/>
                    <a:pt x="58" y="22"/>
                  </a:cubicBezTo>
                  <a:close/>
                </a:path>
              </a:pathLst>
            </a:custGeom>
            <a:solidFill>
              <a:srgbClr val="282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ïsľïde">
              <a:extLst>
                <a:ext uri="{FF2B5EF4-FFF2-40B4-BE49-F238E27FC236}">
                  <a16:creationId xmlns:a16="http://schemas.microsoft.com/office/drawing/2014/main" id="{4362FCB7-75D9-A248-97E2-546FC35A7B01}"/>
                </a:ext>
              </a:extLst>
            </p:cNvPr>
            <p:cNvSpPr/>
            <p:nvPr/>
          </p:nvSpPr>
          <p:spPr bwMode="auto">
            <a:xfrm>
              <a:off x="3778251" y="1439863"/>
              <a:ext cx="1239838" cy="865188"/>
            </a:xfrm>
            <a:custGeom>
              <a:avLst/>
              <a:gdLst>
                <a:gd name="T0" fmla="*/ 47 w 99"/>
                <a:gd name="T1" fmla="*/ 9 h 69"/>
                <a:gd name="T2" fmla="*/ 14 w 99"/>
                <a:gd name="T3" fmla="*/ 69 h 69"/>
                <a:gd name="T4" fmla="*/ 64 w 99"/>
                <a:gd name="T5" fmla="*/ 20 h 69"/>
                <a:gd name="T6" fmla="*/ 99 w 99"/>
                <a:gd name="T7" fmla="*/ 40 h 69"/>
                <a:gd name="T8" fmla="*/ 47 w 99"/>
                <a:gd name="T9" fmla="*/ 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69">
                  <a:moveTo>
                    <a:pt x="47" y="9"/>
                  </a:moveTo>
                  <a:cubicBezTo>
                    <a:pt x="0" y="20"/>
                    <a:pt x="14" y="69"/>
                    <a:pt x="14" y="69"/>
                  </a:cubicBezTo>
                  <a:cubicBezTo>
                    <a:pt x="77" y="42"/>
                    <a:pt x="64" y="20"/>
                    <a:pt x="64" y="20"/>
                  </a:cubicBezTo>
                  <a:cubicBezTo>
                    <a:pt x="64" y="20"/>
                    <a:pt x="76" y="48"/>
                    <a:pt x="99" y="40"/>
                  </a:cubicBezTo>
                  <a:cubicBezTo>
                    <a:pt x="99" y="40"/>
                    <a:pt x="88" y="0"/>
                    <a:pt x="47" y="9"/>
                  </a:cubicBezTo>
                  <a:close/>
                </a:path>
              </a:pathLst>
            </a:custGeom>
            <a:solidFill>
              <a:srgbClr val="282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70513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BBFDD62-4FDE-4C4C-9DD8-B3CE825C9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A04D05E-2DAC-E54C-84B6-797595768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1264094"/>
            <a:ext cx="40640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6885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f417e7ac-b4b6-4874-bca8-927c0d60902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a0f76bb-0b18-4189-8015-01489ba0a73f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98</Words>
  <PresentationFormat>Widescreen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等线</vt:lpstr>
      <vt:lpstr>等线 Light</vt:lpstr>
      <vt:lpstr>微软雅黑</vt:lpstr>
      <vt:lpstr>Arial</vt:lpstr>
      <vt:lpstr>Times New Roman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2018-02-23T07:21:57Z</dcterms:created>
  <dcterms:modified xsi:type="dcterms:W3CDTF">2021-07-30T17:01:20Z</dcterms:modified>
</cp:coreProperties>
</file>