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audio1.wav" ContentType="audio/wav"/>
  <Override PartName="/ppt/media/audio2.wav" ContentType="audio/wav"/>
  <Override PartName="/ppt/media/audio3.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sldIdLst>
    <p:sldId id="260" r:id="rId3"/>
    <p:sldId id="259" r:id="rId4"/>
    <p:sldId id="293" r:id="rId5"/>
    <p:sldId id="256" r:id="rId6"/>
    <p:sldId id="291" r:id="rId7"/>
    <p:sldId id="292" r:id="rId8"/>
    <p:sldId id="275" r:id="rId9"/>
    <p:sldId id="296" r:id="rId10"/>
    <p:sldId id="262" r:id="rId11"/>
    <p:sldId id="294" r:id="rId12"/>
    <p:sldId id="295" r:id="rId13"/>
    <p:sldId id="300" r:id="rId14"/>
    <p:sldId id="299" r:id="rId15"/>
    <p:sldId id="278" r:id="rId16"/>
    <p:sldId id="283" r:id="rId17"/>
    <p:sldId id="284" r:id="rId18"/>
    <p:sldId id="285" r:id="rId19"/>
    <p:sldId id="286" r:id="rId20"/>
    <p:sldId id="287" r:id="rId21"/>
    <p:sldId id="288" r:id="rId22"/>
    <p:sldId id="272" r:id="rId23"/>
    <p:sldId id="290" r:id="rId24"/>
    <p:sldId id="273" r:id="rId2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51"/>
  </p:normalViewPr>
  <p:slideViewPr>
    <p:cSldViewPr snapToGrid="0" snapToObjects="1">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AF113-D3E0-478D-B99A-72E7014CAAF3}"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B2D44-AAF9-445E-8ED2-BE5460F25EE2}" type="slidenum">
              <a:rPr lang="en-US" smtClean="0"/>
              <a:t>‹#›</a:t>
            </a:fld>
            <a:endParaRPr lang="en-US"/>
          </a:p>
        </p:txBody>
      </p:sp>
    </p:spTree>
    <p:extLst>
      <p:ext uri="{BB962C8B-B14F-4D97-AF65-F5344CB8AC3E}">
        <p14:creationId xmlns:p14="http://schemas.microsoft.com/office/powerpoint/2010/main" val="91846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057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fld id="{AB0018BF-1DEF-AF45-856A-D94288752618}" type="datetimeFigureOut">
              <a:rPr lang="x-none" smtClean="0"/>
              <a:t>8/4/2023</a:t>
            </a:fld>
            <a:endParaRPr lang="x-none"/>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67843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fld id="{AB0018BF-1DEF-AF45-856A-D94288752618}" type="datetimeFigureOut">
              <a:rPr lang="x-none" smtClean="0"/>
              <a:t>8/4/2023</a:t>
            </a:fld>
            <a:endParaRPr lang="x-none"/>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59174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fld id="{AB0018BF-1DEF-AF45-856A-D94288752618}" type="datetimeFigureOut">
              <a:rPr lang="x-none" smtClean="0"/>
              <a:t>8/4/2023</a:t>
            </a:fld>
            <a:endParaRPr lang="x-none"/>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914664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1DB2-93A2-3C4E-BCF9-77F36F63F2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4047244C-653E-4A49-9B75-A2E4C68B29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8A669727-CF2D-1F42-973E-D72FCF69F1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FCFC0E-1FC7-4D48-9AD3-1A3EB50E7C64}"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FDF8FD1-BDAB-5D4A-9709-5EC6EFBE9B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74A81A8-1CB5-2A46-B164-F178C40A4B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9A036-2146-4F49-9E4F-55BF1FDA21B9}"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49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0852-6970-A74E-8E57-352AA63495E6}"/>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70CAE6A2-19AC-564D-8144-4C8E9ED80F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5BE00A3-6AEE-3E40-8387-EED5780603E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FCFC0E-1FC7-4D48-9AD3-1A3EB50E7C64}"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9AD2934-0880-B743-8D34-CEE976AE76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A12B2B3-4562-BB4F-8B9E-ACBC0BF7A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9A036-2146-4F49-9E4F-55BF1FDA21B9}"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424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4066F-383F-A940-90D6-A1DCAB9F1C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133AC51D-E71A-3949-87B6-251AC62C15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581880-56AE-784D-9AFC-D64B60A1DE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FCFC0E-1FC7-4D48-9AD3-1A3EB50E7C64}"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5F51C03-EAAD-0E4D-84D4-4990E82101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933E9DE-5032-9C4C-B76C-2F381CC85C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9A036-2146-4F49-9E4F-55BF1FDA21B9}"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93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13FF-243A-F74F-8B30-27AE8FDF3A18}"/>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84913AFE-184B-5A40-866D-7C562D7CE8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D577FE09-2F52-4243-9B85-D0895D0651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88F176A3-A6AA-5844-8FE3-DA8430A446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FCFC0E-1FC7-4D48-9AD3-1A3EB50E7C64}"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E4416C6-AB49-5540-8044-48DC1AD1B5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01F1FD7-4E68-7840-BBA2-E7C2213E9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9A036-2146-4F49-9E4F-55BF1FDA21B9}"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F7E9-E044-4E4A-973E-E13D4B81BE78}"/>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4A0610FE-2DB2-724F-8D87-9FB99AA598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4DBD56-0A7C-2441-B958-53A6C2D6AB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82862AD6-479A-4442-A5E7-36E1B92BD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D4A238-37BB-DB4A-9C82-D52B835C4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F4DCA21B-716A-D141-8D6E-8EAC49100E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FCFC0E-1FC7-4D48-9AD3-1A3EB50E7C64}"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772F23CC-22F6-E449-ABB9-407EA3FF91A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44F3A8CB-7856-EB4C-A46D-A7A089FA11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9A036-2146-4F49-9E4F-55BF1FDA21B9}"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577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7397-EBD0-5642-91D2-BADB309B4676}"/>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5CFD2DA7-F609-B547-B5A7-33338ACED1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FCFC0E-1FC7-4D48-9AD3-1A3EB50E7C64}"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4CF7819-CFF2-0947-B4B2-6ABF3F1ED4C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958BE79-F7A5-184F-941C-278B0BDB27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9A036-2146-4F49-9E4F-55BF1FDA21B9}"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049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09DF4F-21CB-1449-8095-197BE145677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FCFC0E-1FC7-4D48-9AD3-1A3EB50E7C64}"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6DFA759-7EC4-B843-B560-3161B04977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1E35F24-533B-0F40-9F48-9E20EFEF88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9A036-2146-4F49-9E4F-55BF1FDA21B9}"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941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C0A7-6A55-8341-8B71-82636FB92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3B4EEF66-FED2-9E41-823F-6AFE4B59BC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4C85FF64-9435-2846-88D4-B418C2704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501DEA-92A9-D345-9FE5-486A954A04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FCFC0E-1FC7-4D48-9AD3-1A3EB50E7C64}"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8DDF982-5E81-CC4F-AA5B-CA33CB70D6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FAEB9EE-33AD-6045-B04B-0B6EE8DBB7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9A036-2146-4F49-9E4F-55BF1FDA21B9}"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8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fld id="{AB0018BF-1DEF-AF45-856A-D94288752618}" type="datetimeFigureOut">
              <a:rPr lang="x-none" smtClean="0"/>
              <a:t>8/4/2023</a:t>
            </a:fld>
            <a:endParaRPr lang="x-none"/>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fld id="{E0600755-D1C8-6B46-AEDB-81690690640B}" type="slidenum">
              <a:rPr lang="x-none" smtClean="0"/>
              <a:t>‹#›</a:t>
            </a:fld>
            <a:endParaRPr lang="x-none"/>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12192000" cy="6858000"/>
          </a:xfrm>
          <a:prstGeom prst="rect">
            <a:avLst/>
          </a:prstGeom>
        </p:spPr>
      </p:pic>
    </p:spTree>
    <p:extLst>
      <p:ext uri="{BB962C8B-B14F-4D97-AF65-F5344CB8AC3E}">
        <p14:creationId xmlns:p14="http://schemas.microsoft.com/office/powerpoint/2010/main" val="3590965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77B2A-3DFB-0E42-B896-039EE495A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2EAB5C30-0F7D-D640-B41F-A1B68F1397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91748767-CF3A-0342-A8EE-2ACCE1685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A23A9A-91B9-1941-BFD8-ED989D9450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FCFC0E-1FC7-4D48-9AD3-1A3EB50E7C64}"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3D7D8B9-302A-8D4E-AA21-F39BEE05CD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B478417-2F18-C44E-914A-DFA731D5EE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9A036-2146-4F49-9E4F-55BF1FDA21B9}"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766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A4A49-9635-4344-8E05-83FC3BE927BD}"/>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7B72A583-EEBA-7A40-A57F-D236831182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68EF7A5-4E3B-9144-818F-B92CCCFDB1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FCFC0E-1FC7-4D48-9AD3-1A3EB50E7C64}"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6D8FCB-561F-D044-B44C-6E813FBEF3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AD88DE4-6DEA-6B4E-95FE-EE277B10DF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9A036-2146-4F49-9E4F-55BF1FDA21B9}"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451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687A9E-D2C5-9747-8630-D31BCD815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192E4733-1100-4A4D-9B49-E7B7DDCC1F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B08D385-E6A4-5348-B3F2-5A5CF2D9E1C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FCFC0E-1FC7-4D48-9AD3-1A3EB50E7C64}"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F0D0C45-ED64-2145-9492-B38FE463C9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7FFA143-14FB-A643-8C6C-8FFE051D3C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9A036-2146-4F49-9E4F-55BF1FDA21B9}"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806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0552" y="103188"/>
            <a:ext cx="10991849" cy="131445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456113"/>
          </a:xfrm>
        </p:spPr>
        <p:txBody>
          <a:bodyPr/>
          <a:lstStyle/>
          <a:p>
            <a:pPr lvl="0"/>
            <a:endParaRPr lang="en-US" noProof="0"/>
          </a:p>
        </p:txBody>
      </p:sp>
      <p:sp>
        <p:nvSpPr>
          <p:cNvPr id="4" name="Text Placeholder 3"/>
          <p:cNvSpPr>
            <a:spLocks noGrp="1"/>
          </p:cNvSpPr>
          <p:nvPr>
            <p:ph type="body" sz="half" idx="2"/>
          </p:nvPr>
        </p:nvSpPr>
        <p:spPr>
          <a:xfrm>
            <a:off x="6197600" y="1600201"/>
            <a:ext cx="53848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a:extLst>
              <a:ext uri="{FF2B5EF4-FFF2-40B4-BE49-F238E27FC236}">
                <a16:creationId xmlns:a16="http://schemas.microsoft.com/office/drawing/2014/main" id="{514FF78A-4001-4641-B1FE-369B9941E55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48">
            <a:extLst>
              <a:ext uri="{FF2B5EF4-FFF2-40B4-BE49-F238E27FC236}">
                <a16:creationId xmlns:a16="http://schemas.microsoft.com/office/drawing/2014/main" id="{1B4AC09A-B671-0649-96EC-66EEC26F36C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49">
            <a:extLst>
              <a:ext uri="{FF2B5EF4-FFF2-40B4-BE49-F238E27FC236}">
                <a16:creationId xmlns:a16="http://schemas.microsoft.com/office/drawing/2014/main" id="{F67B483E-81A5-C947-9969-29E26B99D3B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C1E2A9-D1DA-E042-9827-3C232B9B8AD9}" type="slidenum">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661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0"/>
        <p:cNvGrpSpPr/>
        <p:nvPr/>
      </p:nvGrpSpPr>
      <p:grpSpPr>
        <a:xfrm>
          <a:off x="0" y="0"/>
          <a:ext cx="0" cy="0"/>
          <a:chOff x="0" y="0"/>
          <a:chExt cx="0" cy="0"/>
        </a:xfrm>
      </p:grpSpPr>
      <p:sp>
        <p:nvSpPr>
          <p:cNvPr id="111" name="Google Shape;111;p4"/>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Google Shape;112;p4"/>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Google Shape;113;p4"/>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Google Shape;114;p4"/>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914400" y="1536633"/>
            <a:ext cx="103632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467"/>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04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fld id="{AB0018BF-1DEF-AF45-856A-D94288752618}" type="datetimeFigureOut">
              <a:rPr lang="x-none" smtClean="0"/>
              <a:t>8/4/2023</a:t>
            </a:fld>
            <a:endParaRPr lang="x-none"/>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427999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fld id="{AB0018BF-1DEF-AF45-856A-D94288752618}" type="datetimeFigureOut">
              <a:rPr lang="x-none" smtClean="0"/>
              <a:t>8/4/2023</a:t>
            </a:fld>
            <a:endParaRPr lang="x-none"/>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30671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fld id="{AB0018BF-1DEF-AF45-856A-D94288752618}" type="datetimeFigureOut">
              <a:rPr lang="x-none" smtClean="0"/>
              <a:t>8/4/2023</a:t>
            </a:fld>
            <a:endParaRPr lang="x-none"/>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166470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fld id="{AB0018BF-1DEF-AF45-856A-D94288752618}" type="datetimeFigureOut">
              <a:rPr lang="x-none" smtClean="0"/>
              <a:t>8/4/2023</a:t>
            </a:fld>
            <a:endParaRPr lang="x-none"/>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52136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fld id="{AB0018BF-1DEF-AF45-856A-D94288752618}" type="datetimeFigureOut">
              <a:rPr lang="x-none" smtClean="0"/>
              <a:t>8/4/2023</a:t>
            </a:fld>
            <a:endParaRPr lang="x-none"/>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61136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fld id="{AB0018BF-1DEF-AF45-856A-D94288752618}" type="datetimeFigureOut">
              <a:rPr lang="x-none" smtClean="0"/>
              <a:t>8/4/2023</a:t>
            </a:fld>
            <a:endParaRPr lang="x-none"/>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58759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fld id="{AB0018BF-1DEF-AF45-856A-D94288752618}" type="datetimeFigureOut">
              <a:rPr lang="x-none" smtClean="0"/>
              <a:t>8/4/2023</a:t>
            </a:fld>
            <a:endParaRPr lang="x-none"/>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67059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018BF-1DEF-AF45-856A-D94288752618}" type="datetimeFigureOut">
              <a:rPr lang="x-none" smtClean="0"/>
              <a:t>8/4/2023</a:t>
            </a:fld>
            <a:endParaRPr lang="x-none"/>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00755-D1C8-6B46-AEDB-81690690640B}" type="slidenum">
              <a:rPr lang="x-none" smtClean="0"/>
              <a:t>‹#›</a:t>
            </a:fld>
            <a:endParaRPr lang="x-none"/>
          </a:p>
        </p:txBody>
      </p:sp>
    </p:spTree>
    <p:extLst>
      <p:ext uri="{BB962C8B-B14F-4D97-AF65-F5344CB8AC3E}">
        <p14:creationId xmlns:p14="http://schemas.microsoft.com/office/powerpoint/2010/main" val="3663505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B401DE-0886-224E-BAB8-0A1D8206CA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9FC92DBE-877C-214D-8280-1CAEFE9DB0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485C8E34-0FC0-1B4F-8C3C-B9F21314F0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FCFC0E-1FC7-4D48-9AD3-1A3EB50E7C64}"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4FC6065-BA73-2848-A90E-069039278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1DEEF5D-512C-2342-86F1-E61216AC63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19A036-2146-4F49-9E4F-55BF1FDA21B9}"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807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0.xml"/><Relationship Id="rId3" Type="http://schemas.openxmlformats.org/officeDocument/2006/relationships/slideLayout" Target="../slideLayouts/slideLayout2.xml"/><Relationship Id="rId7" Type="http://schemas.openxmlformats.org/officeDocument/2006/relationships/slide" Target="slide18.xml"/><Relationship Id="rId12" Type="http://schemas.openxmlformats.org/officeDocument/2006/relationships/image" Target="../media/image11.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17.xml"/><Relationship Id="rId11" Type="http://schemas.openxmlformats.org/officeDocument/2006/relationships/image" Target="../media/image10.gif"/><Relationship Id="rId5" Type="http://schemas.openxmlformats.org/officeDocument/2006/relationships/slide" Target="slide16.xml"/><Relationship Id="rId10" Type="http://schemas.openxmlformats.org/officeDocument/2006/relationships/image" Target="../media/image9.gif"/><Relationship Id="rId4" Type="http://schemas.openxmlformats.org/officeDocument/2006/relationships/image" Target="../media/image7.png"/><Relationship Id="rId9" Type="http://schemas.openxmlformats.org/officeDocument/2006/relationships/image" Target="../media/image8.gif"/><Relationship Id="rId14" Type="http://schemas.openxmlformats.org/officeDocument/2006/relationships/slide" Target="slide21.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15.xml"/><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4.png"/><Relationship Id="rId1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15.xml"/><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1.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4.png"/><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22.png"/><Relationship Id="rId5" Type="http://schemas.openxmlformats.org/officeDocument/2006/relationships/image" Target="../media/image12.png"/><Relationship Id="rId15" Type="http://schemas.openxmlformats.org/officeDocument/2006/relationships/slide" Target="slide15.xml"/><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4.png"/><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15.xml"/><Relationship Id="rId3" Type="http://schemas.openxmlformats.org/officeDocument/2006/relationships/audio" Target="../media/audio3.wav"/><Relationship Id="rId7" Type="http://schemas.openxmlformats.org/officeDocument/2006/relationships/image" Target="../media/image13.png"/><Relationship Id="rId12"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26.png"/><Relationship Id="rId5" Type="http://schemas.openxmlformats.org/officeDocument/2006/relationships/image" Target="../media/image12.png"/><Relationship Id="rId15" Type="http://schemas.openxmlformats.org/officeDocument/2006/relationships/image" Target="../media/image2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4.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15.xml"/><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4.png"/><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27.svg"/><Relationship Id="rId5" Type="http://schemas.openxmlformats.org/officeDocument/2006/relationships/image" Target="../media/image6.png"/><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0" y="7601"/>
            <a:ext cx="12192000" cy="6858000"/>
          </a:xfrm>
          <a:prstGeom prst="rect">
            <a:avLst/>
          </a:prstGeom>
          <a:gradFill rotWithShape="1">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pic>
        <p:nvPicPr>
          <p:cNvPr id="57348" name="Picture 4" descr="tdongvang"/>
          <p:cNvPicPr>
            <a:picLocks noChangeAspect="1" noChangeArrowheads="1"/>
          </p:cNvPicPr>
          <p:nvPr/>
        </p:nvPicPr>
        <p:blipFill>
          <a:blip r:embed="rId2">
            <a:clrChange>
              <a:clrFrom>
                <a:srgbClr val="FFFFFF"/>
              </a:clrFrom>
              <a:clrTo>
                <a:srgbClr val="FFFFFF">
                  <a:alpha val="0"/>
                </a:srgbClr>
              </a:clrTo>
            </a:clrChange>
            <a:lum bright="-22000" contrast="16000"/>
            <a:extLst>
              <a:ext uri="{28A0092B-C50C-407E-A947-70E740481C1C}">
                <a14:useLocalDpi xmlns:a14="http://schemas.microsoft.com/office/drawing/2010/main" val="0"/>
              </a:ext>
            </a:extLst>
          </a:blip>
          <a:srcRect/>
          <a:stretch>
            <a:fillRect/>
          </a:stretch>
        </p:blipFill>
        <p:spPr bwMode="auto">
          <a:xfrm>
            <a:off x="2971800" y="304801"/>
            <a:ext cx="6248400" cy="6151563"/>
          </a:xfrm>
          <a:prstGeom prst="rect">
            <a:avLst/>
          </a:prstGeom>
          <a:noFill/>
          <a:ln>
            <a:noFill/>
          </a:ln>
          <a:effectLst>
            <a:outerShdw dist="35921" dir="2700000" algn="ctr" rotWithShape="0">
              <a:srgbClr val="5F5F5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5"/>
          <p:cNvGrpSpPr>
            <a:grpSpLocks/>
          </p:cNvGrpSpPr>
          <p:nvPr/>
        </p:nvGrpSpPr>
        <p:grpSpPr bwMode="auto">
          <a:xfrm>
            <a:off x="4267200" y="609600"/>
            <a:ext cx="4572000" cy="5638800"/>
            <a:chOff x="-144" y="240"/>
            <a:chExt cx="3274" cy="4080"/>
          </a:xfrm>
        </p:grpSpPr>
        <p:grpSp>
          <p:nvGrpSpPr>
            <p:cNvPr id="4102" name="Group 6"/>
            <p:cNvGrpSpPr>
              <a:grpSpLocks/>
            </p:cNvGrpSpPr>
            <p:nvPr/>
          </p:nvGrpSpPr>
          <p:grpSpPr bwMode="auto">
            <a:xfrm>
              <a:off x="-144" y="240"/>
              <a:ext cx="2784" cy="4080"/>
              <a:chOff x="-144" y="240"/>
              <a:chExt cx="2784" cy="4080"/>
            </a:xfrm>
          </p:grpSpPr>
          <p:grpSp>
            <p:nvGrpSpPr>
              <p:cNvPr id="4104" name="Group 7"/>
              <p:cNvGrpSpPr>
                <a:grpSpLocks/>
              </p:cNvGrpSpPr>
              <p:nvPr/>
            </p:nvGrpSpPr>
            <p:grpSpPr bwMode="auto">
              <a:xfrm>
                <a:off x="-144" y="240"/>
                <a:ext cx="2784" cy="4080"/>
                <a:chOff x="-144" y="240"/>
                <a:chExt cx="2784" cy="4080"/>
              </a:xfrm>
            </p:grpSpPr>
            <p:sp>
              <p:nvSpPr>
                <p:cNvPr id="4106" name="Text Box 8"/>
                <p:cNvSpPr txBox="1">
                  <a:spLocks noChangeArrowheads="1"/>
                </p:cNvSpPr>
                <p:nvPr/>
              </p:nvSpPr>
              <p:spPr bwMode="auto">
                <a:xfrm>
                  <a:off x="2113" y="2208"/>
                  <a:ext cx="4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ĐÀ NẴNG</a:t>
                  </a:r>
                </a:p>
              </p:txBody>
            </p:sp>
            <p:grpSp>
              <p:nvGrpSpPr>
                <p:cNvPr id="4107" name="Group 9"/>
                <p:cNvGrpSpPr>
                  <a:grpSpLocks/>
                </p:cNvGrpSpPr>
                <p:nvPr/>
              </p:nvGrpSpPr>
              <p:grpSpPr bwMode="auto">
                <a:xfrm>
                  <a:off x="-144" y="240"/>
                  <a:ext cx="2784" cy="4080"/>
                  <a:chOff x="-144" y="240"/>
                  <a:chExt cx="2784" cy="4080"/>
                </a:xfrm>
              </p:grpSpPr>
              <p:sp>
                <p:nvSpPr>
                  <p:cNvPr id="4108" name="Text Box 10"/>
                  <p:cNvSpPr txBox="1">
                    <a:spLocks noChangeArrowheads="1"/>
                  </p:cNvSpPr>
                  <p:nvPr/>
                </p:nvSpPr>
                <p:spPr bwMode="auto">
                  <a:xfrm>
                    <a:off x="1488" y="960"/>
                    <a:ext cx="60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a:solidFill>
                          <a:srgbClr val="FF3300"/>
                        </a:solidFill>
                        <a:latin typeface="Bodoni MT Black" panose="02070A03080606020203" pitchFamily="18" charset="0"/>
                      </a:rPr>
                      <a:t>HẢI PHÒNG</a:t>
                    </a:r>
                  </a:p>
                </p:txBody>
              </p:sp>
              <p:grpSp>
                <p:nvGrpSpPr>
                  <p:cNvPr id="4109" name="Group 11"/>
                  <p:cNvGrpSpPr>
                    <a:grpSpLocks/>
                  </p:cNvGrpSpPr>
                  <p:nvPr/>
                </p:nvGrpSpPr>
                <p:grpSpPr bwMode="auto">
                  <a:xfrm>
                    <a:off x="-144" y="240"/>
                    <a:ext cx="2784" cy="4080"/>
                    <a:chOff x="-144" y="240"/>
                    <a:chExt cx="2784" cy="4080"/>
                  </a:xfrm>
                </p:grpSpPr>
                <p:sp>
                  <p:nvSpPr>
                    <p:cNvPr id="4110" name="Text Box 12"/>
                    <p:cNvSpPr txBox="1">
                      <a:spLocks noChangeArrowheads="1"/>
                    </p:cNvSpPr>
                    <p:nvPr/>
                  </p:nvSpPr>
                  <p:spPr bwMode="auto">
                    <a:xfrm>
                      <a:off x="1152" y="1440"/>
                      <a:ext cx="3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VINH</a:t>
                      </a:r>
                    </a:p>
                  </p:txBody>
                </p:sp>
                <p:grpSp>
                  <p:nvGrpSpPr>
                    <p:cNvPr id="4111" name="Group 13"/>
                    <p:cNvGrpSpPr>
                      <a:grpSpLocks/>
                    </p:cNvGrpSpPr>
                    <p:nvPr/>
                  </p:nvGrpSpPr>
                  <p:grpSpPr bwMode="auto">
                    <a:xfrm>
                      <a:off x="-144" y="240"/>
                      <a:ext cx="2784" cy="4080"/>
                      <a:chOff x="-144" y="240"/>
                      <a:chExt cx="2784" cy="4080"/>
                    </a:xfrm>
                  </p:grpSpPr>
                  <p:grpSp>
                    <p:nvGrpSpPr>
                      <p:cNvPr id="4112" name="Group 14"/>
                      <p:cNvGrpSpPr>
                        <a:grpSpLocks/>
                      </p:cNvGrpSpPr>
                      <p:nvPr/>
                    </p:nvGrpSpPr>
                    <p:grpSpPr bwMode="auto">
                      <a:xfrm>
                        <a:off x="-144" y="240"/>
                        <a:ext cx="2784" cy="4080"/>
                        <a:chOff x="480" y="240"/>
                        <a:chExt cx="2784" cy="4080"/>
                      </a:xfrm>
                    </p:grpSpPr>
                    <p:grpSp>
                      <p:nvGrpSpPr>
                        <p:cNvPr id="4114" name="Group 15"/>
                        <p:cNvGrpSpPr>
                          <a:grpSpLocks/>
                        </p:cNvGrpSpPr>
                        <p:nvPr/>
                      </p:nvGrpSpPr>
                      <p:grpSpPr bwMode="auto">
                        <a:xfrm>
                          <a:off x="480" y="240"/>
                          <a:ext cx="2784" cy="4080"/>
                          <a:chOff x="480" y="240"/>
                          <a:chExt cx="2784" cy="4080"/>
                        </a:xfrm>
                      </p:grpSpPr>
                      <p:grpSp>
                        <p:nvGrpSpPr>
                          <p:cNvPr id="4116" name="Group 16"/>
                          <p:cNvGrpSpPr>
                            <a:grpSpLocks/>
                          </p:cNvGrpSpPr>
                          <p:nvPr/>
                        </p:nvGrpSpPr>
                        <p:grpSpPr bwMode="auto">
                          <a:xfrm>
                            <a:off x="480" y="240"/>
                            <a:ext cx="2784" cy="4080"/>
                            <a:chOff x="480" y="240"/>
                            <a:chExt cx="2784" cy="4080"/>
                          </a:xfrm>
                        </p:grpSpPr>
                        <p:grpSp>
                          <p:nvGrpSpPr>
                            <p:cNvPr id="4118" name="Group 17"/>
                            <p:cNvGrpSpPr>
                              <a:grpSpLocks/>
                            </p:cNvGrpSpPr>
                            <p:nvPr/>
                          </p:nvGrpSpPr>
                          <p:grpSpPr bwMode="auto">
                            <a:xfrm>
                              <a:off x="480" y="240"/>
                              <a:ext cx="2784" cy="4080"/>
                              <a:chOff x="1248" y="240"/>
                              <a:chExt cx="2784" cy="4080"/>
                            </a:xfrm>
                          </p:grpSpPr>
                          <p:grpSp>
                            <p:nvGrpSpPr>
                              <p:cNvPr id="4120" name="Group 18"/>
                              <p:cNvGrpSpPr>
                                <a:grpSpLocks/>
                              </p:cNvGrpSpPr>
                              <p:nvPr/>
                            </p:nvGrpSpPr>
                            <p:grpSpPr bwMode="auto">
                              <a:xfrm>
                                <a:off x="1248" y="240"/>
                                <a:ext cx="2784" cy="4080"/>
                                <a:chOff x="1248" y="240"/>
                                <a:chExt cx="2784" cy="4080"/>
                              </a:xfrm>
                            </p:grpSpPr>
                            <p:grpSp>
                              <p:nvGrpSpPr>
                                <p:cNvPr id="4122" name="Group 19"/>
                                <p:cNvGrpSpPr>
                                  <a:grpSpLocks/>
                                </p:cNvGrpSpPr>
                                <p:nvPr/>
                              </p:nvGrpSpPr>
                              <p:grpSpPr bwMode="auto">
                                <a:xfrm>
                                  <a:off x="1248" y="240"/>
                                  <a:ext cx="2784" cy="4080"/>
                                  <a:chOff x="1248" y="240"/>
                                  <a:chExt cx="2784" cy="4080"/>
                                </a:xfrm>
                              </p:grpSpPr>
                              <p:grpSp>
                                <p:nvGrpSpPr>
                                  <p:cNvPr id="4124" name="Group 20"/>
                                  <p:cNvGrpSpPr>
                                    <a:grpSpLocks/>
                                  </p:cNvGrpSpPr>
                                  <p:nvPr/>
                                </p:nvGrpSpPr>
                                <p:grpSpPr bwMode="auto">
                                  <a:xfrm>
                                    <a:off x="1248" y="240"/>
                                    <a:ext cx="2784" cy="4080"/>
                                    <a:chOff x="1056" y="288"/>
                                    <a:chExt cx="2304" cy="3840"/>
                                  </a:xfrm>
                                </p:grpSpPr>
                                <p:grpSp>
                                  <p:nvGrpSpPr>
                                    <p:cNvPr id="4126" name="Group 21"/>
                                    <p:cNvGrpSpPr>
                                      <a:grpSpLocks/>
                                    </p:cNvGrpSpPr>
                                    <p:nvPr/>
                                  </p:nvGrpSpPr>
                                  <p:grpSpPr bwMode="auto">
                                    <a:xfrm>
                                      <a:off x="1056" y="288"/>
                                      <a:ext cx="2304" cy="3840"/>
                                      <a:chOff x="1056" y="288"/>
                                      <a:chExt cx="2304" cy="3840"/>
                                    </a:xfrm>
                                  </p:grpSpPr>
                                  <p:grpSp>
                                    <p:nvGrpSpPr>
                                      <p:cNvPr id="4128" name="Group 22"/>
                                      <p:cNvGrpSpPr>
                                        <a:grpSpLocks/>
                                      </p:cNvGrpSpPr>
                                      <p:nvPr/>
                                    </p:nvGrpSpPr>
                                    <p:grpSpPr bwMode="auto">
                                      <a:xfrm>
                                        <a:off x="1056" y="288"/>
                                        <a:ext cx="2304" cy="3840"/>
                                        <a:chOff x="1200" y="288"/>
                                        <a:chExt cx="2304" cy="3840"/>
                                      </a:xfrm>
                                    </p:grpSpPr>
                                    <p:grpSp>
                                      <p:nvGrpSpPr>
                                        <p:cNvPr id="4130" name="Group 23"/>
                                        <p:cNvGrpSpPr>
                                          <a:grpSpLocks/>
                                        </p:cNvGrpSpPr>
                                        <p:nvPr/>
                                      </p:nvGrpSpPr>
                                      <p:grpSpPr bwMode="auto">
                                        <a:xfrm>
                                          <a:off x="1200" y="288"/>
                                          <a:ext cx="2304" cy="3840"/>
                                          <a:chOff x="1200" y="288"/>
                                          <a:chExt cx="2304" cy="3840"/>
                                        </a:xfrm>
                                      </p:grpSpPr>
                                      <p:grpSp>
                                        <p:nvGrpSpPr>
                                          <p:cNvPr id="4132" name="Group 24"/>
                                          <p:cNvGrpSpPr>
                                            <a:grpSpLocks/>
                                          </p:cNvGrpSpPr>
                                          <p:nvPr/>
                                        </p:nvGrpSpPr>
                                        <p:grpSpPr bwMode="auto">
                                          <a:xfrm>
                                            <a:off x="1200" y="288"/>
                                            <a:ext cx="2304" cy="3840"/>
                                            <a:chOff x="1200" y="288"/>
                                            <a:chExt cx="2304" cy="3840"/>
                                          </a:xfrm>
                                        </p:grpSpPr>
                                        <p:grpSp>
                                          <p:nvGrpSpPr>
                                            <p:cNvPr id="4134" name="Group 25"/>
                                            <p:cNvGrpSpPr>
                                              <a:grpSpLocks/>
                                            </p:cNvGrpSpPr>
                                            <p:nvPr/>
                                          </p:nvGrpSpPr>
                                          <p:grpSpPr bwMode="auto">
                                            <a:xfrm>
                                              <a:off x="1200" y="288"/>
                                              <a:ext cx="2304" cy="3840"/>
                                              <a:chOff x="1200" y="288"/>
                                              <a:chExt cx="2304" cy="3840"/>
                                            </a:xfrm>
                                          </p:grpSpPr>
                                          <p:grpSp>
                                            <p:nvGrpSpPr>
                                              <p:cNvPr id="4136" name="Group 26"/>
                                              <p:cNvGrpSpPr>
                                                <a:grpSpLocks/>
                                              </p:cNvGrpSpPr>
                                              <p:nvPr/>
                                            </p:nvGrpSpPr>
                                            <p:grpSpPr bwMode="auto">
                                              <a:xfrm>
                                                <a:off x="1200" y="288"/>
                                                <a:ext cx="2304" cy="3840"/>
                                                <a:chOff x="1200" y="288"/>
                                                <a:chExt cx="2304" cy="3840"/>
                                              </a:xfrm>
                                            </p:grpSpPr>
                                            <p:grpSp>
                                              <p:nvGrpSpPr>
                                                <p:cNvPr id="4138" name="Group 27"/>
                                                <p:cNvGrpSpPr>
                                                  <a:grpSpLocks/>
                                                </p:cNvGrpSpPr>
                                                <p:nvPr/>
                                              </p:nvGrpSpPr>
                                              <p:grpSpPr bwMode="auto">
                                                <a:xfrm>
                                                  <a:off x="1200" y="288"/>
                                                  <a:ext cx="2304" cy="3840"/>
                                                  <a:chOff x="1200" y="288"/>
                                                  <a:chExt cx="2304" cy="3840"/>
                                                </a:xfrm>
                                              </p:grpSpPr>
                                              <p:grpSp>
                                                <p:nvGrpSpPr>
                                                  <p:cNvPr id="4140" name="Group 28"/>
                                                  <p:cNvGrpSpPr>
                                                    <a:grpSpLocks/>
                                                  </p:cNvGrpSpPr>
                                                  <p:nvPr/>
                                                </p:nvGrpSpPr>
                                                <p:grpSpPr bwMode="auto">
                                                  <a:xfrm>
                                                    <a:off x="1200" y="288"/>
                                                    <a:ext cx="2304" cy="3840"/>
                                                    <a:chOff x="1200" y="288"/>
                                                    <a:chExt cx="2304" cy="3840"/>
                                                  </a:xfrm>
                                                </p:grpSpPr>
                                                <p:grpSp>
                                                  <p:nvGrpSpPr>
                                                    <p:cNvPr id="4142" name="Group 29"/>
                                                    <p:cNvGrpSpPr>
                                                      <a:grpSpLocks/>
                                                    </p:cNvGrpSpPr>
                                                    <p:nvPr/>
                                                  </p:nvGrpSpPr>
                                                  <p:grpSpPr bwMode="auto">
                                                    <a:xfrm>
                                                      <a:off x="1200" y="288"/>
                                                      <a:ext cx="2304" cy="3840"/>
                                                      <a:chOff x="1200" y="288"/>
                                                      <a:chExt cx="2304" cy="3840"/>
                                                    </a:xfrm>
                                                  </p:grpSpPr>
                                                  <p:grpSp>
                                                    <p:nvGrpSpPr>
                                                      <p:cNvPr id="4144" name="Group 30"/>
                                                      <p:cNvGrpSpPr>
                                                        <a:grpSpLocks/>
                                                      </p:cNvGrpSpPr>
                                                      <p:nvPr/>
                                                    </p:nvGrpSpPr>
                                                    <p:grpSpPr bwMode="auto">
                                                      <a:xfrm>
                                                        <a:off x="1200" y="288"/>
                                                        <a:ext cx="2304" cy="3840"/>
                                                        <a:chOff x="1200" y="288"/>
                                                        <a:chExt cx="2304" cy="3840"/>
                                                      </a:xfrm>
                                                    </p:grpSpPr>
                                                    <p:sp>
                                                      <p:nvSpPr>
                                                        <p:cNvPr id="4146" name="Freeform 31"/>
                                                        <p:cNvSpPr>
                                                          <a:spLocks/>
                                                        </p:cNvSpPr>
                                                        <p:nvPr/>
                                                      </p:nvSpPr>
                                                      <p:spPr bwMode="auto">
                                                        <a:xfrm>
                                                          <a:off x="1200" y="288"/>
                                                          <a:ext cx="2304" cy="3840"/>
                                                        </a:xfrm>
                                                        <a:custGeom>
                                                          <a:avLst/>
                                                          <a:gdLst>
                                                            <a:gd name="T0" fmla="*/ 1094 w 2339"/>
                                                            <a:gd name="T1" fmla="*/ 444 h 3833"/>
                                                            <a:gd name="T2" fmla="*/ 1028 w 2339"/>
                                                            <a:gd name="T3" fmla="*/ 183 h 3833"/>
                                                            <a:gd name="T4" fmla="*/ 919 w 2339"/>
                                                            <a:gd name="T5" fmla="*/ 128 h 3833"/>
                                                            <a:gd name="T6" fmla="*/ 744 w 2339"/>
                                                            <a:gd name="T7" fmla="*/ 46 h 3833"/>
                                                            <a:gd name="T8" fmla="*/ 609 w 2339"/>
                                                            <a:gd name="T9" fmla="*/ 64 h 3833"/>
                                                            <a:gd name="T10" fmla="*/ 498 w 2339"/>
                                                            <a:gd name="T11" fmla="*/ 165 h 3833"/>
                                                            <a:gd name="T12" fmla="*/ 383 w 2339"/>
                                                            <a:gd name="T13" fmla="*/ 183 h 3833"/>
                                                            <a:gd name="T14" fmla="*/ 305 w 2339"/>
                                                            <a:gd name="T15" fmla="*/ 201 h 3833"/>
                                                            <a:gd name="T16" fmla="*/ 132 w 2339"/>
                                                            <a:gd name="T17" fmla="*/ 156 h 3833"/>
                                                            <a:gd name="T18" fmla="*/ 33 w 2339"/>
                                                            <a:gd name="T19" fmla="*/ 334 h 3833"/>
                                                            <a:gd name="T20" fmla="*/ 168 w 2339"/>
                                                            <a:gd name="T21" fmla="*/ 425 h 3833"/>
                                                            <a:gd name="T22" fmla="*/ 305 w 2339"/>
                                                            <a:gd name="T23" fmla="*/ 691 h 3833"/>
                                                            <a:gd name="T24" fmla="*/ 427 w 2339"/>
                                                            <a:gd name="T25" fmla="*/ 672 h 3833"/>
                                                            <a:gd name="T26" fmla="*/ 531 w 2339"/>
                                                            <a:gd name="T27" fmla="*/ 718 h 3833"/>
                                                            <a:gd name="T28" fmla="*/ 596 w 2339"/>
                                                            <a:gd name="T29" fmla="*/ 896 h 3833"/>
                                                            <a:gd name="T30" fmla="*/ 525 w 2339"/>
                                                            <a:gd name="T31" fmla="*/ 1034 h 3833"/>
                                                            <a:gd name="T32" fmla="*/ 409 w 2339"/>
                                                            <a:gd name="T33" fmla="*/ 1061 h 3833"/>
                                                            <a:gd name="T34" fmla="*/ 583 w 2339"/>
                                                            <a:gd name="T35" fmla="*/ 1226 h 3833"/>
                                                            <a:gd name="T36" fmla="*/ 732 w 2339"/>
                                                            <a:gd name="T37" fmla="*/ 1450 h 3833"/>
                                                            <a:gd name="T38" fmla="*/ 899 w 2339"/>
                                                            <a:gd name="T39" fmla="*/ 1669 h 3833"/>
                                                            <a:gd name="T40" fmla="*/ 913 w 2339"/>
                                                            <a:gd name="T41" fmla="*/ 1724 h 3833"/>
                                                            <a:gd name="T42" fmla="*/ 977 w 2339"/>
                                                            <a:gd name="T43" fmla="*/ 1879 h 3833"/>
                                                            <a:gd name="T44" fmla="*/ 1107 w 2339"/>
                                                            <a:gd name="T45" fmla="*/ 1965 h 3833"/>
                                                            <a:gd name="T46" fmla="*/ 1152 w 2339"/>
                                                            <a:gd name="T47" fmla="*/ 2140 h 3833"/>
                                                            <a:gd name="T48" fmla="*/ 1178 w 2339"/>
                                                            <a:gd name="T49" fmla="*/ 2593 h 3833"/>
                                                            <a:gd name="T50" fmla="*/ 1146 w 2339"/>
                                                            <a:gd name="T51" fmla="*/ 2940 h 3833"/>
                                                            <a:gd name="T52" fmla="*/ 1074 w 2339"/>
                                                            <a:gd name="T53" fmla="*/ 3036 h 3833"/>
                                                            <a:gd name="T54" fmla="*/ 945 w 2339"/>
                                                            <a:gd name="T55" fmla="*/ 3079 h 3833"/>
                                                            <a:gd name="T56" fmla="*/ 840 w 2339"/>
                                                            <a:gd name="T57" fmla="*/ 3145 h 3833"/>
                                                            <a:gd name="T58" fmla="*/ 848 w 2339"/>
                                                            <a:gd name="T59" fmla="*/ 3292 h 3833"/>
                                                            <a:gd name="T60" fmla="*/ 802 w 2339"/>
                                                            <a:gd name="T61" fmla="*/ 3302 h 3833"/>
                                                            <a:gd name="T62" fmla="*/ 525 w 2339"/>
                                                            <a:gd name="T63" fmla="*/ 3439 h 3833"/>
                                                            <a:gd name="T64" fmla="*/ 622 w 2339"/>
                                                            <a:gd name="T65" fmla="*/ 3558 h 3833"/>
                                                            <a:gd name="T66" fmla="*/ 641 w 2339"/>
                                                            <a:gd name="T67" fmla="*/ 3955 h 3833"/>
                                                            <a:gd name="T68" fmla="*/ 739 w 2339"/>
                                                            <a:gd name="T69" fmla="*/ 3873 h 3833"/>
                                                            <a:gd name="T70" fmla="*/ 892 w 2339"/>
                                                            <a:gd name="T71" fmla="*/ 3695 h 3833"/>
                                                            <a:gd name="T72" fmla="*/ 983 w 2339"/>
                                                            <a:gd name="T73" fmla="*/ 3642 h 3833"/>
                                                            <a:gd name="T74" fmla="*/ 1062 w 2339"/>
                                                            <a:gd name="T75" fmla="*/ 3475 h 3833"/>
                                                            <a:gd name="T76" fmla="*/ 1396 w 2339"/>
                                                            <a:gd name="T77" fmla="*/ 3347 h 3833"/>
                                                            <a:gd name="T78" fmla="*/ 1526 w 2339"/>
                                                            <a:gd name="T79" fmla="*/ 3265 h 3833"/>
                                                            <a:gd name="T80" fmla="*/ 1584 w 2339"/>
                                                            <a:gd name="T81" fmla="*/ 3112 h 3833"/>
                                                            <a:gd name="T82" fmla="*/ 1617 w 2339"/>
                                                            <a:gd name="T83" fmla="*/ 2885 h 3833"/>
                                                            <a:gd name="T84" fmla="*/ 1579 w 2339"/>
                                                            <a:gd name="T85" fmla="*/ 2593 h 3833"/>
                                                            <a:gd name="T86" fmla="*/ 1436 w 2339"/>
                                                            <a:gd name="T87" fmla="*/ 2158 h 3833"/>
                                                            <a:gd name="T88" fmla="*/ 1312 w 2339"/>
                                                            <a:gd name="T89" fmla="*/ 1939 h 3833"/>
                                                            <a:gd name="T90" fmla="*/ 1087 w 2339"/>
                                                            <a:gd name="T91" fmla="*/ 1706 h 3833"/>
                                                            <a:gd name="T92" fmla="*/ 958 w 2339"/>
                                                            <a:gd name="T93" fmla="*/ 1550 h 3833"/>
                                                            <a:gd name="T94" fmla="*/ 913 w 2339"/>
                                                            <a:gd name="T95" fmla="*/ 1441 h 3833"/>
                                                            <a:gd name="T96" fmla="*/ 771 w 2339"/>
                                                            <a:gd name="T97" fmla="*/ 1235 h 3833"/>
                                                            <a:gd name="T98" fmla="*/ 827 w 2339"/>
                                                            <a:gd name="T99" fmla="*/ 1015 h 3833"/>
                                                            <a:gd name="T100" fmla="*/ 1035 w 2339"/>
                                                            <a:gd name="T101" fmla="*/ 654 h 3833"/>
                                                            <a:gd name="T102" fmla="*/ 1171 w 2339"/>
                                                            <a:gd name="T103" fmla="*/ 672 h 3833"/>
                                                            <a:gd name="T104" fmla="*/ 1223 w 2339"/>
                                                            <a:gd name="T105" fmla="*/ 572 h 38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39"/>
                                                            <a:gd name="T160" fmla="*/ 0 h 3833"/>
                                                            <a:gd name="T161" fmla="*/ 2339 w 2339"/>
                                                            <a:gd name="T162" fmla="*/ 3833 h 38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39" h="3833">
                                                              <a:moveTo>
                                                                <a:pt x="1848" y="494"/>
                                                              </a:moveTo>
                                                              <a:cubicBezTo>
                                                                <a:pt x="1809" y="433"/>
                                                                <a:pt x="1687" y="452"/>
                                                                <a:pt x="1629" y="448"/>
                                                              </a:cubicBezTo>
                                                              <a:cubicBezTo>
                                                                <a:pt x="1611" y="442"/>
                                                                <a:pt x="1592" y="436"/>
                                                                <a:pt x="1574" y="430"/>
                                                              </a:cubicBezTo>
                                                              <a:cubicBezTo>
                                                                <a:pt x="1565" y="427"/>
                                                                <a:pt x="1547" y="421"/>
                                                                <a:pt x="1547" y="421"/>
                                                              </a:cubicBezTo>
                                                              <a:cubicBezTo>
                                                                <a:pt x="1528" y="361"/>
                                                                <a:pt x="1487" y="365"/>
                                                                <a:pt x="1428" y="357"/>
                                                              </a:cubicBezTo>
                                                              <a:cubicBezTo>
                                                                <a:pt x="1449" y="293"/>
                                                                <a:pt x="1464" y="308"/>
                                                                <a:pt x="1419" y="293"/>
                                                              </a:cubicBezTo>
                                                              <a:cubicBezTo>
                                                                <a:pt x="1375" y="249"/>
                                                                <a:pt x="1394" y="224"/>
                                                                <a:pt x="1446" y="210"/>
                                                              </a:cubicBezTo>
                                                              <a:cubicBezTo>
                                                                <a:pt x="1449" y="201"/>
                                                                <a:pt x="1448" y="190"/>
                                                                <a:pt x="1455" y="183"/>
                                                              </a:cubicBezTo>
                                                              <a:cubicBezTo>
                                                                <a:pt x="1462" y="176"/>
                                                                <a:pt x="1480" y="183"/>
                                                                <a:pt x="1483" y="174"/>
                                                              </a:cubicBezTo>
                                                              <a:cubicBezTo>
                                                                <a:pt x="1486" y="166"/>
                                                                <a:pt x="1472" y="160"/>
                                                                <a:pt x="1464" y="156"/>
                                                              </a:cubicBezTo>
                                                              <a:cubicBezTo>
                                                                <a:pt x="1447" y="147"/>
                                                                <a:pt x="1429" y="139"/>
                                                                <a:pt x="1410" y="137"/>
                                                              </a:cubicBezTo>
                                                              <a:cubicBezTo>
                                                                <a:pt x="1373" y="134"/>
                                                                <a:pt x="1337" y="131"/>
                                                                <a:pt x="1300" y="128"/>
                                                              </a:cubicBezTo>
                                                              <a:cubicBezTo>
                                                                <a:pt x="1290" y="121"/>
                                                                <a:pt x="1260" y="99"/>
                                                                <a:pt x="1245" y="101"/>
                                                              </a:cubicBezTo>
                                                              <a:cubicBezTo>
                                                                <a:pt x="1226" y="103"/>
                                                                <a:pt x="1190" y="119"/>
                                                                <a:pt x="1190" y="119"/>
                                                              </a:cubicBezTo>
                                                              <a:cubicBezTo>
                                                                <a:pt x="1147" y="108"/>
                                                                <a:pt x="1141" y="107"/>
                                                                <a:pt x="1108" y="82"/>
                                                              </a:cubicBezTo>
                                                              <a:cubicBezTo>
                                                                <a:pt x="1090" y="69"/>
                                                                <a:pt x="1053" y="46"/>
                                                                <a:pt x="1053" y="46"/>
                                                              </a:cubicBezTo>
                                                              <a:cubicBezTo>
                                                                <a:pt x="1047" y="28"/>
                                                                <a:pt x="1045" y="0"/>
                                                                <a:pt x="1016" y="0"/>
                                                              </a:cubicBezTo>
                                                              <a:cubicBezTo>
                                                                <a:pt x="997" y="0"/>
                                                                <a:pt x="962" y="18"/>
                                                                <a:pt x="962" y="18"/>
                                                              </a:cubicBezTo>
                                                              <a:cubicBezTo>
                                                                <a:pt x="929" y="51"/>
                                                                <a:pt x="952" y="34"/>
                                                                <a:pt x="888" y="55"/>
                                                              </a:cubicBezTo>
                                                              <a:cubicBezTo>
                                                                <a:pt x="879" y="58"/>
                                                                <a:pt x="861" y="64"/>
                                                                <a:pt x="861" y="64"/>
                                                              </a:cubicBezTo>
                                                              <a:cubicBezTo>
                                                                <a:pt x="850" y="81"/>
                                                                <a:pt x="833" y="93"/>
                                                                <a:pt x="824" y="110"/>
                                                              </a:cubicBezTo>
                                                              <a:cubicBezTo>
                                                                <a:pt x="818" y="121"/>
                                                                <a:pt x="823" y="136"/>
                                                                <a:pt x="815" y="146"/>
                                                              </a:cubicBezTo>
                                                              <a:cubicBezTo>
                                                                <a:pt x="809" y="154"/>
                                                                <a:pt x="797" y="154"/>
                                                                <a:pt x="788" y="156"/>
                                                              </a:cubicBezTo>
                                                              <a:cubicBezTo>
                                                                <a:pt x="761" y="161"/>
                                                                <a:pt x="733" y="162"/>
                                                                <a:pt x="706" y="165"/>
                                                              </a:cubicBezTo>
                                                              <a:cubicBezTo>
                                                                <a:pt x="640" y="144"/>
                                                                <a:pt x="692" y="132"/>
                                                                <a:pt x="605" y="146"/>
                                                              </a:cubicBezTo>
                                                              <a:cubicBezTo>
                                                                <a:pt x="599" y="164"/>
                                                                <a:pt x="593" y="183"/>
                                                                <a:pt x="587" y="201"/>
                                                              </a:cubicBezTo>
                                                              <a:cubicBezTo>
                                                                <a:pt x="584" y="210"/>
                                                                <a:pt x="578" y="229"/>
                                                                <a:pt x="578" y="229"/>
                                                              </a:cubicBezTo>
                                                              <a:cubicBezTo>
                                                                <a:pt x="564" y="215"/>
                                                                <a:pt x="555" y="197"/>
                                                                <a:pt x="541" y="183"/>
                                                              </a:cubicBezTo>
                                                              <a:cubicBezTo>
                                                                <a:pt x="527" y="169"/>
                                                                <a:pt x="509" y="160"/>
                                                                <a:pt x="495" y="146"/>
                                                              </a:cubicBezTo>
                                                              <a:cubicBezTo>
                                                                <a:pt x="483" y="149"/>
                                                                <a:pt x="469" y="148"/>
                                                                <a:pt x="459" y="156"/>
                                                              </a:cubicBezTo>
                                                              <a:cubicBezTo>
                                                                <a:pt x="452" y="162"/>
                                                                <a:pt x="455" y="175"/>
                                                                <a:pt x="450" y="183"/>
                                                              </a:cubicBezTo>
                                                              <a:cubicBezTo>
                                                                <a:pt x="445" y="190"/>
                                                                <a:pt x="437" y="195"/>
                                                                <a:pt x="431" y="201"/>
                                                              </a:cubicBezTo>
                                                              <a:cubicBezTo>
                                                                <a:pt x="398" y="150"/>
                                                                <a:pt x="412" y="133"/>
                                                                <a:pt x="367" y="156"/>
                                                              </a:cubicBezTo>
                                                              <a:cubicBezTo>
                                                                <a:pt x="357" y="161"/>
                                                                <a:pt x="349" y="168"/>
                                                                <a:pt x="340" y="174"/>
                                                              </a:cubicBezTo>
                                                              <a:cubicBezTo>
                                                                <a:pt x="320" y="203"/>
                                                                <a:pt x="305" y="218"/>
                                                                <a:pt x="276" y="238"/>
                                                              </a:cubicBezTo>
                                                              <a:cubicBezTo>
                                                                <a:pt x="251" y="199"/>
                                                                <a:pt x="228" y="170"/>
                                                                <a:pt x="184" y="156"/>
                                                              </a:cubicBezTo>
                                                              <a:cubicBezTo>
                                                                <a:pt x="154" y="159"/>
                                                                <a:pt x="123" y="158"/>
                                                                <a:pt x="93" y="165"/>
                                                              </a:cubicBezTo>
                                                              <a:cubicBezTo>
                                                                <a:pt x="48" y="175"/>
                                                                <a:pt x="75" y="196"/>
                                                                <a:pt x="56" y="229"/>
                                                              </a:cubicBezTo>
                                                              <a:cubicBezTo>
                                                                <a:pt x="51" y="238"/>
                                                                <a:pt x="38" y="241"/>
                                                                <a:pt x="29" y="247"/>
                                                              </a:cubicBezTo>
                                                              <a:cubicBezTo>
                                                                <a:pt x="3" y="286"/>
                                                                <a:pt x="0" y="295"/>
                                                                <a:pt x="47" y="311"/>
                                                              </a:cubicBezTo>
                                                              <a:cubicBezTo>
                                                                <a:pt x="60" y="323"/>
                                                                <a:pt x="68" y="340"/>
                                                                <a:pt x="84" y="348"/>
                                                              </a:cubicBezTo>
                                                              <a:cubicBezTo>
                                                                <a:pt x="101" y="357"/>
                                                                <a:pt x="139" y="366"/>
                                                                <a:pt x="139" y="366"/>
                                                              </a:cubicBezTo>
                                                              <a:cubicBezTo>
                                                                <a:pt x="148" y="401"/>
                                                                <a:pt x="164" y="415"/>
                                                                <a:pt x="175" y="448"/>
                                                              </a:cubicBezTo>
                                                              <a:cubicBezTo>
                                                                <a:pt x="231" y="430"/>
                                                                <a:pt x="184" y="422"/>
                                                                <a:pt x="239" y="402"/>
                                                              </a:cubicBezTo>
                                                              <a:cubicBezTo>
                                                                <a:pt x="281" y="444"/>
                                                                <a:pt x="280" y="518"/>
                                                                <a:pt x="221" y="540"/>
                                                              </a:cubicBezTo>
                                                              <a:cubicBezTo>
                                                                <a:pt x="233" y="602"/>
                                                                <a:pt x="234" y="598"/>
                                                                <a:pt x="294" y="613"/>
                                                              </a:cubicBezTo>
                                                              <a:cubicBezTo>
                                                                <a:pt x="318" y="649"/>
                                                                <a:pt x="335" y="648"/>
                                                                <a:pt x="376" y="658"/>
                                                              </a:cubicBezTo>
                                                              <a:cubicBezTo>
                                                                <a:pt x="420" y="702"/>
                                                                <a:pt x="364" y="657"/>
                                                                <a:pt x="431" y="668"/>
                                                              </a:cubicBezTo>
                                                              <a:cubicBezTo>
                                                                <a:pt x="440" y="669"/>
                                                                <a:pt x="443" y="681"/>
                                                                <a:pt x="450" y="686"/>
                                                              </a:cubicBezTo>
                                                              <a:cubicBezTo>
                                                                <a:pt x="459" y="693"/>
                                                                <a:pt x="468" y="698"/>
                                                                <a:pt x="477" y="704"/>
                                                              </a:cubicBezTo>
                                                              <a:cubicBezTo>
                                                                <a:pt x="542" y="682"/>
                                                                <a:pt x="467" y="713"/>
                                                                <a:pt x="523" y="668"/>
                                                              </a:cubicBezTo>
                                                              <a:cubicBezTo>
                                                                <a:pt x="537" y="656"/>
                                                                <a:pt x="599" y="650"/>
                                                                <a:pt x="605" y="649"/>
                                                              </a:cubicBezTo>
                                                              <a:cubicBezTo>
                                                                <a:pt x="608" y="640"/>
                                                                <a:pt x="605" y="626"/>
                                                                <a:pt x="614" y="622"/>
                                                              </a:cubicBezTo>
                                                              <a:cubicBezTo>
                                                                <a:pt x="623" y="618"/>
                                                                <a:pt x="632" y="629"/>
                                                                <a:pt x="642" y="631"/>
                                                              </a:cubicBezTo>
                                                              <a:cubicBezTo>
                                                                <a:pt x="660" y="635"/>
                                                                <a:pt x="678" y="637"/>
                                                                <a:pt x="696" y="640"/>
                                                              </a:cubicBezTo>
                                                              <a:cubicBezTo>
                                                                <a:pt x="727" y="670"/>
                                                                <a:pt x="708" y="681"/>
                                                                <a:pt x="751" y="695"/>
                                                              </a:cubicBezTo>
                                                              <a:cubicBezTo>
                                                                <a:pt x="765" y="738"/>
                                                                <a:pt x="755" y="737"/>
                                                                <a:pt x="715" y="750"/>
                                                              </a:cubicBezTo>
                                                              <a:cubicBezTo>
                                                                <a:pt x="733" y="841"/>
                                                                <a:pt x="702" y="762"/>
                                                                <a:pt x="779" y="805"/>
                                                              </a:cubicBezTo>
                                                              <a:cubicBezTo>
                                                                <a:pt x="787" y="810"/>
                                                                <a:pt x="780" y="827"/>
                                                                <a:pt x="788" y="832"/>
                                                              </a:cubicBezTo>
                                                              <a:cubicBezTo>
                                                                <a:pt x="804" y="843"/>
                                                                <a:pt x="843" y="850"/>
                                                                <a:pt x="843" y="850"/>
                                                              </a:cubicBezTo>
                                                              <a:cubicBezTo>
                                                                <a:pt x="872" y="880"/>
                                                                <a:pt x="862" y="858"/>
                                                                <a:pt x="843" y="896"/>
                                                              </a:cubicBezTo>
                                                              <a:cubicBezTo>
                                                                <a:pt x="839" y="905"/>
                                                                <a:pt x="841" y="917"/>
                                                                <a:pt x="834" y="924"/>
                                                              </a:cubicBezTo>
                                                              <a:cubicBezTo>
                                                                <a:pt x="814" y="944"/>
                                                                <a:pt x="779" y="937"/>
                                                                <a:pt x="751" y="942"/>
                                                              </a:cubicBezTo>
                                                              <a:cubicBezTo>
                                                                <a:pt x="803" y="959"/>
                                                                <a:pt x="770" y="959"/>
                                                                <a:pt x="742" y="988"/>
                                                              </a:cubicBezTo>
                                                              <a:cubicBezTo>
                                                                <a:pt x="739" y="979"/>
                                                                <a:pt x="741" y="966"/>
                                                                <a:pt x="733" y="960"/>
                                                              </a:cubicBezTo>
                                                              <a:cubicBezTo>
                                                                <a:pt x="717" y="949"/>
                                                                <a:pt x="678" y="942"/>
                                                                <a:pt x="678" y="942"/>
                                                              </a:cubicBezTo>
                                                              <a:cubicBezTo>
                                                                <a:pt x="651" y="945"/>
                                                                <a:pt x="622" y="941"/>
                                                                <a:pt x="596" y="951"/>
                                                              </a:cubicBezTo>
                                                              <a:cubicBezTo>
                                                                <a:pt x="575" y="959"/>
                                                                <a:pt x="594" y="999"/>
                                                                <a:pt x="578" y="1015"/>
                                                              </a:cubicBezTo>
                                                              <a:cubicBezTo>
                                                                <a:pt x="569" y="1024"/>
                                                                <a:pt x="553" y="1021"/>
                                                                <a:pt x="541" y="1024"/>
                                                              </a:cubicBezTo>
                                                              <a:cubicBezTo>
                                                                <a:pt x="520" y="1091"/>
                                                                <a:pt x="538" y="1079"/>
                                                                <a:pt x="605" y="1088"/>
                                                              </a:cubicBezTo>
                                                              <a:cubicBezTo>
                                                                <a:pt x="621" y="1139"/>
                                                                <a:pt x="652" y="1126"/>
                                                                <a:pt x="706" y="1134"/>
                                                              </a:cubicBezTo>
                                                              <a:cubicBezTo>
                                                                <a:pt x="743" y="1158"/>
                                                                <a:pt x="782" y="1168"/>
                                                                <a:pt x="824" y="1180"/>
                                                              </a:cubicBezTo>
                                                              <a:cubicBezTo>
                                                                <a:pt x="864" y="1218"/>
                                                                <a:pt x="857" y="1239"/>
                                                                <a:pt x="916" y="1253"/>
                                                              </a:cubicBezTo>
                                                              <a:cubicBezTo>
                                                                <a:pt x="908" y="1265"/>
                                                                <a:pt x="865" y="1321"/>
                                                                <a:pt x="898" y="1335"/>
                                                              </a:cubicBezTo>
                                                              <a:cubicBezTo>
                                                                <a:pt x="920" y="1345"/>
                                                                <a:pt x="947" y="1341"/>
                                                                <a:pt x="971" y="1344"/>
                                                              </a:cubicBezTo>
                                                              <a:cubicBezTo>
                                                                <a:pt x="1032" y="1438"/>
                                                                <a:pt x="930" y="1295"/>
                                                                <a:pt x="1035" y="1381"/>
                                                              </a:cubicBezTo>
                                                              <a:cubicBezTo>
                                                                <a:pt x="1057" y="1399"/>
                                                                <a:pt x="1033" y="1443"/>
                                                                <a:pt x="1053" y="1463"/>
                                                              </a:cubicBezTo>
                                                              <a:cubicBezTo>
                                                                <a:pt x="1067" y="1477"/>
                                                                <a:pt x="1108" y="1481"/>
                                                                <a:pt x="1108" y="1481"/>
                                                              </a:cubicBezTo>
                                                              <a:cubicBezTo>
                                                                <a:pt x="1135" y="1509"/>
                                                                <a:pt x="1133" y="1523"/>
                                                                <a:pt x="1172" y="1536"/>
                                                              </a:cubicBezTo>
                                                              <a:cubicBezTo>
                                                                <a:pt x="1189" y="1589"/>
                                                                <a:pt x="1223" y="1588"/>
                                                                <a:pt x="1272" y="1600"/>
                                                              </a:cubicBezTo>
                                                              <a:cubicBezTo>
                                                                <a:pt x="1275" y="1609"/>
                                                                <a:pt x="1282" y="1628"/>
                                                                <a:pt x="1282" y="1628"/>
                                                              </a:cubicBezTo>
                                                              <a:cubicBezTo>
                                                                <a:pt x="1275" y="1616"/>
                                                                <a:pt x="1261" y="1605"/>
                                                                <a:pt x="1261" y="1591"/>
                                                              </a:cubicBezTo>
                                                              <a:cubicBezTo>
                                                                <a:pt x="1261" y="1580"/>
                                                                <a:pt x="1277" y="1608"/>
                                                                <a:pt x="1282" y="1618"/>
                                                              </a:cubicBezTo>
                                                              <a:cubicBezTo>
                                                                <a:pt x="1287" y="1629"/>
                                                                <a:pt x="1281" y="1647"/>
                                                                <a:pt x="1291" y="1655"/>
                                                              </a:cubicBezTo>
                                                              <a:cubicBezTo>
                                                                <a:pt x="1303" y="1665"/>
                                                                <a:pt x="1321" y="1661"/>
                                                                <a:pt x="1336" y="1664"/>
                                                              </a:cubicBezTo>
                                                              <a:cubicBezTo>
                                                                <a:pt x="1339" y="1673"/>
                                                                <a:pt x="1344" y="1682"/>
                                                                <a:pt x="1346" y="1692"/>
                                                              </a:cubicBezTo>
                                                              <a:cubicBezTo>
                                                                <a:pt x="1350" y="1713"/>
                                                                <a:pt x="1349" y="1735"/>
                                                                <a:pt x="1355" y="1756"/>
                                                              </a:cubicBezTo>
                                                              <a:cubicBezTo>
                                                                <a:pt x="1361" y="1775"/>
                                                                <a:pt x="1376" y="1791"/>
                                                                <a:pt x="1382" y="1810"/>
                                                              </a:cubicBezTo>
                                                              <a:cubicBezTo>
                                                                <a:pt x="1446" y="1789"/>
                                                                <a:pt x="1419" y="1786"/>
                                                                <a:pt x="1464" y="1801"/>
                                                              </a:cubicBezTo>
                                                              <a:cubicBezTo>
                                                                <a:pt x="1467" y="1810"/>
                                                                <a:pt x="1466" y="1823"/>
                                                                <a:pt x="1474" y="1829"/>
                                                              </a:cubicBezTo>
                                                              <a:cubicBezTo>
                                                                <a:pt x="1489" y="1840"/>
                                                                <a:pt x="1528" y="1847"/>
                                                                <a:pt x="1528" y="1847"/>
                                                              </a:cubicBezTo>
                                                              <a:cubicBezTo>
                                                                <a:pt x="1550" y="1906"/>
                                                                <a:pt x="1520" y="1847"/>
                                                                <a:pt x="1565" y="1884"/>
                                                              </a:cubicBezTo>
                                                              <a:cubicBezTo>
                                                                <a:pt x="1622" y="1931"/>
                                                                <a:pt x="1522" y="1901"/>
                                                                <a:pt x="1638" y="1920"/>
                                                              </a:cubicBezTo>
                                                              <a:cubicBezTo>
                                                                <a:pt x="1635" y="1929"/>
                                                                <a:pt x="1638" y="1944"/>
                                                                <a:pt x="1629" y="1948"/>
                                                              </a:cubicBezTo>
                                                              <a:cubicBezTo>
                                                                <a:pt x="1545" y="1991"/>
                                                                <a:pt x="1577" y="1922"/>
                                                                <a:pt x="1556" y="1984"/>
                                                              </a:cubicBezTo>
                                                              <a:cubicBezTo>
                                                                <a:pt x="1590" y="2037"/>
                                                                <a:pt x="1560" y="2034"/>
                                                                <a:pt x="1629" y="2048"/>
                                                              </a:cubicBezTo>
                                                              <a:cubicBezTo>
                                                                <a:pt x="1632" y="2060"/>
                                                                <a:pt x="1628" y="2078"/>
                                                                <a:pt x="1638" y="2085"/>
                                                              </a:cubicBezTo>
                                                              <a:cubicBezTo>
                                                                <a:pt x="1684" y="2118"/>
                                                                <a:pt x="1721" y="2066"/>
                                                                <a:pt x="1666" y="2121"/>
                                                              </a:cubicBezTo>
                                                              <a:cubicBezTo>
                                                                <a:pt x="1646" y="2306"/>
                                                                <a:pt x="1679" y="2246"/>
                                                                <a:pt x="1629" y="2322"/>
                                                              </a:cubicBezTo>
                                                              <a:cubicBezTo>
                                                                <a:pt x="1619" y="2382"/>
                                                                <a:pt x="1611" y="2443"/>
                                                                <a:pt x="1666" y="2478"/>
                                                              </a:cubicBezTo>
                                                              <a:cubicBezTo>
                                                                <a:pt x="1687" y="2542"/>
                                                                <a:pt x="1698" y="2621"/>
                                                                <a:pt x="1647" y="2670"/>
                                                              </a:cubicBezTo>
                                                              <a:cubicBezTo>
                                                                <a:pt x="1655" y="2748"/>
                                                                <a:pt x="1664" y="2791"/>
                                                                <a:pt x="1647" y="2871"/>
                                                              </a:cubicBezTo>
                                                              <a:cubicBezTo>
                                                                <a:pt x="1645" y="2880"/>
                                                                <a:pt x="1643" y="2852"/>
                                                                <a:pt x="1638" y="2844"/>
                                                              </a:cubicBezTo>
                                                              <a:cubicBezTo>
                                                                <a:pt x="1634" y="2836"/>
                                                                <a:pt x="1626" y="2831"/>
                                                                <a:pt x="1620" y="2825"/>
                                                              </a:cubicBezTo>
                                                              <a:cubicBezTo>
                                                                <a:pt x="1611" y="2828"/>
                                                                <a:pt x="1598" y="2826"/>
                                                                <a:pt x="1592" y="2834"/>
                                                              </a:cubicBezTo>
                                                              <a:cubicBezTo>
                                                                <a:pt x="1584" y="2844"/>
                                                                <a:pt x="1593" y="2863"/>
                                                                <a:pt x="1583" y="2871"/>
                                                              </a:cubicBezTo>
                                                              <a:cubicBezTo>
                                                                <a:pt x="1568" y="2884"/>
                                                                <a:pt x="1528" y="2889"/>
                                                                <a:pt x="1528" y="2889"/>
                                                              </a:cubicBezTo>
                                                              <a:cubicBezTo>
                                                                <a:pt x="1525" y="2898"/>
                                                                <a:pt x="1529" y="2916"/>
                                                                <a:pt x="1519" y="2917"/>
                                                              </a:cubicBezTo>
                                                              <a:cubicBezTo>
                                                                <a:pt x="1500" y="2920"/>
                                                                <a:pt x="1482" y="2904"/>
                                                                <a:pt x="1464" y="2898"/>
                                                              </a:cubicBezTo>
                                                              <a:cubicBezTo>
                                                                <a:pt x="1455" y="2895"/>
                                                                <a:pt x="1437" y="2889"/>
                                                                <a:pt x="1437" y="2889"/>
                                                              </a:cubicBezTo>
                                                              <a:cubicBezTo>
                                                                <a:pt x="1417" y="2950"/>
                                                                <a:pt x="1446" y="2890"/>
                                                                <a:pt x="1355" y="2926"/>
                                                              </a:cubicBezTo>
                                                              <a:cubicBezTo>
                                                                <a:pt x="1345" y="2930"/>
                                                                <a:pt x="1342" y="2944"/>
                                                                <a:pt x="1336" y="2953"/>
                                                              </a:cubicBezTo>
                                                              <a:cubicBezTo>
                                                                <a:pt x="1333" y="2971"/>
                                                                <a:pt x="1345" y="3003"/>
                                                                <a:pt x="1327" y="3008"/>
                                                              </a:cubicBezTo>
                                                              <a:cubicBezTo>
                                                                <a:pt x="1306" y="3014"/>
                                                                <a:pt x="1272" y="2972"/>
                                                                <a:pt x="1272" y="2972"/>
                                                              </a:cubicBezTo>
                                                              <a:cubicBezTo>
                                                                <a:pt x="1242" y="2975"/>
                                                                <a:pt x="1209" y="2969"/>
                                                                <a:pt x="1181" y="2981"/>
                                                              </a:cubicBezTo>
                                                              <a:cubicBezTo>
                                                                <a:pt x="1172" y="2985"/>
                                                                <a:pt x="1192" y="2999"/>
                                                                <a:pt x="1190" y="3008"/>
                                                              </a:cubicBezTo>
                                                              <a:cubicBezTo>
                                                                <a:pt x="1188" y="3019"/>
                                                                <a:pt x="1176" y="3026"/>
                                                                <a:pt x="1172" y="3036"/>
                                                              </a:cubicBezTo>
                                                              <a:cubicBezTo>
                                                                <a:pt x="1164" y="3053"/>
                                                                <a:pt x="1154" y="3090"/>
                                                                <a:pt x="1154" y="3090"/>
                                                              </a:cubicBezTo>
                                                              <a:cubicBezTo>
                                                                <a:pt x="1178" y="3164"/>
                                                                <a:pt x="1142" y="3079"/>
                                                                <a:pt x="1190" y="3127"/>
                                                              </a:cubicBezTo>
                                                              <a:cubicBezTo>
                                                                <a:pt x="1197" y="3134"/>
                                                                <a:pt x="1191" y="3148"/>
                                                                <a:pt x="1199" y="3154"/>
                                                              </a:cubicBezTo>
                                                              <a:cubicBezTo>
                                                                <a:pt x="1215" y="3165"/>
                                                                <a:pt x="1236" y="3167"/>
                                                                <a:pt x="1254" y="3173"/>
                                                              </a:cubicBezTo>
                                                              <a:cubicBezTo>
                                                                <a:pt x="1263" y="3176"/>
                                                                <a:pt x="1282" y="3182"/>
                                                                <a:pt x="1282" y="3182"/>
                                                              </a:cubicBezTo>
                                                              <a:cubicBezTo>
                                                                <a:pt x="1219" y="3203"/>
                                                                <a:pt x="1241" y="3187"/>
                                                                <a:pt x="1208" y="3218"/>
                                                              </a:cubicBezTo>
                                                              <a:cubicBezTo>
                                                                <a:pt x="1177" y="3198"/>
                                                                <a:pt x="1170" y="3175"/>
                                                                <a:pt x="1135" y="3164"/>
                                                              </a:cubicBezTo>
                                                              <a:cubicBezTo>
                                                                <a:pt x="1048" y="3175"/>
                                                                <a:pt x="968" y="3193"/>
                                                                <a:pt x="879" y="3200"/>
                                                              </a:cubicBezTo>
                                                              <a:cubicBezTo>
                                                                <a:pt x="857" y="3337"/>
                                                                <a:pt x="894" y="3212"/>
                                                                <a:pt x="843" y="3264"/>
                                                              </a:cubicBezTo>
                                                              <a:cubicBezTo>
                                                                <a:pt x="836" y="3271"/>
                                                                <a:pt x="843" y="3289"/>
                                                                <a:pt x="834" y="3292"/>
                                                              </a:cubicBezTo>
                                                              <a:cubicBezTo>
                                                                <a:pt x="805" y="3303"/>
                                                                <a:pt x="773" y="3298"/>
                                                                <a:pt x="742" y="3301"/>
                                                              </a:cubicBezTo>
                                                              <a:cubicBezTo>
                                                                <a:pt x="682" y="3341"/>
                                                                <a:pt x="682" y="3298"/>
                                                                <a:pt x="696" y="3383"/>
                                                              </a:cubicBezTo>
                                                              <a:cubicBezTo>
                                                                <a:pt x="708" y="3380"/>
                                                                <a:pt x="721" y="3370"/>
                                                                <a:pt x="733" y="3374"/>
                                                              </a:cubicBezTo>
                                                              <a:cubicBezTo>
                                                                <a:pt x="799" y="3396"/>
                                                                <a:pt x="702" y="3417"/>
                                                                <a:pt x="779" y="3392"/>
                                                              </a:cubicBezTo>
                                                              <a:cubicBezTo>
                                                                <a:pt x="849" y="3415"/>
                                                                <a:pt x="815" y="3406"/>
                                                                <a:pt x="879" y="3420"/>
                                                              </a:cubicBezTo>
                                                              <a:cubicBezTo>
                                                                <a:pt x="896" y="3486"/>
                                                                <a:pt x="894" y="3432"/>
                                                                <a:pt x="861" y="3474"/>
                                                              </a:cubicBezTo>
                                                              <a:cubicBezTo>
                                                                <a:pt x="825" y="3520"/>
                                                                <a:pt x="891" y="3492"/>
                                                                <a:pt x="815" y="3511"/>
                                                              </a:cubicBezTo>
                                                              <a:cubicBezTo>
                                                                <a:pt x="818" y="3590"/>
                                                                <a:pt x="831" y="3670"/>
                                                                <a:pt x="824" y="3749"/>
                                                              </a:cubicBezTo>
                                                              <a:cubicBezTo>
                                                                <a:pt x="816" y="3833"/>
                                                                <a:pt x="675" y="3813"/>
                                                                <a:pt x="907" y="3794"/>
                                                              </a:cubicBezTo>
                                                              <a:cubicBezTo>
                                                                <a:pt x="916" y="3788"/>
                                                                <a:pt x="924" y="3780"/>
                                                                <a:pt x="934" y="3776"/>
                                                              </a:cubicBezTo>
                                                              <a:cubicBezTo>
                                                                <a:pt x="946" y="3771"/>
                                                                <a:pt x="961" y="3775"/>
                                                                <a:pt x="971" y="3767"/>
                                                              </a:cubicBezTo>
                                                              <a:cubicBezTo>
                                                                <a:pt x="978" y="3761"/>
                                                                <a:pt x="975" y="3748"/>
                                                                <a:pt x="980" y="3740"/>
                                                              </a:cubicBezTo>
                                                              <a:cubicBezTo>
                                                                <a:pt x="996" y="3712"/>
                                                                <a:pt x="1012" y="3718"/>
                                                                <a:pt x="1044" y="3712"/>
                                                              </a:cubicBezTo>
                                                              <a:cubicBezTo>
                                                                <a:pt x="1061" y="3644"/>
                                                                <a:pt x="1096" y="3664"/>
                                                                <a:pt x="1172" y="3657"/>
                                                              </a:cubicBezTo>
                                                              <a:cubicBezTo>
                                                                <a:pt x="1214" y="3643"/>
                                                                <a:pt x="1197" y="3632"/>
                                                                <a:pt x="1227" y="3602"/>
                                                              </a:cubicBezTo>
                                                              <a:cubicBezTo>
                                                                <a:pt x="1236" y="3605"/>
                                                                <a:pt x="1244" y="3612"/>
                                                                <a:pt x="1254" y="3612"/>
                                                              </a:cubicBezTo>
                                                              <a:cubicBezTo>
                                                                <a:pt x="1318" y="3612"/>
                                                                <a:pt x="1289" y="3564"/>
                                                                <a:pt x="1263" y="3538"/>
                                                              </a:cubicBezTo>
                                                              <a:cubicBezTo>
                                                                <a:pt x="1310" y="3523"/>
                                                                <a:pt x="1281" y="3526"/>
                                                                <a:pt x="1346" y="3548"/>
                                                              </a:cubicBezTo>
                                                              <a:cubicBezTo>
                                                                <a:pt x="1355" y="3551"/>
                                                                <a:pt x="1373" y="3557"/>
                                                                <a:pt x="1373" y="3557"/>
                                                              </a:cubicBezTo>
                                                              <a:cubicBezTo>
                                                                <a:pt x="1388" y="3554"/>
                                                                <a:pt x="1409" y="3560"/>
                                                                <a:pt x="1419" y="3548"/>
                                                              </a:cubicBezTo>
                                                              <a:cubicBezTo>
                                                                <a:pt x="1435" y="3528"/>
                                                                <a:pt x="1401" y="3502"/>
                                                                <a:pt x="1391" y="3493"/>
                                                              </a:cubicBezTo>
                                                              <a:cubicBezTo>
                                                                <a:pt x="1432" y="3480"/>
                                                                <a:pt x="1443" y="3482"/>
                                                                <a:pt x="1428" y="3438"/>
                                                              </a:cubicBezTo>
                                                              <a:cubicBezTo>
                                                                <a:pt x="1443" y="3435"/>
                                                                <a:pt x="1463" y="3440"/>
                                                                <a:pt x="1474" y="3429"/>
                                                              </a:cubicBezTo>
                                                              <a:cubicBezTo>
                                                                <a:pt x="1491" y="3411"/>
                                                                <a:pt x="1439" y="3384"/>
                                                                <a:pt x="1437" y="3383"/>
                                                              </a:cubicBezTo>
                                                              <a:cubicBezTo>
                                                                <a:pt x="1501" y="3362"/>
                                                                <a:pt x="1486" y="3383"/>
                                                                <a:pt x="1501" y="3337"/>
                                                              </a:cubicBezTo>
                                                              <a:cubicBezTo>
                                                                <a:pt x="1537" y="3375"/>
                                                                <a:pt x="1531" y="3337"/>
                                                                <a:pt x="1583" y="3356"/>
                                                              </a:cubicBezTo>
                                                              <a:cubicBezTo>
                                                                <a:pt x="1644" y="3345"/>
                                                                <a:pt x="1675" y="3327"/>
                                                                <a:pt x="1739" y="3319"/>
                                                              </a:cubicBezTo>
                                                              <a:cubicBezTo>
                                                                <a:pt x="1772" y="3269"/>
                                                                <a:pt x="1802" y="3280"/>
                                                                <a:pt x="1867" y="3273"/>
                                                              </a:cubicBezTo>
                                                              <a:cubicBezTo>
                                                                <a:pt x="1896" y="3230"/>
                                                                <a:pt x="1927" y="3221"/>
                                                                <a:pt x="1976" y="3209"/>
                                                              </a:cubicBezTo>
                                                              <a:cubicBezTo>
                                                                <a:pt x="1985" y="3203"/>
                                                                <a:pt x="1996" y="3199"/>
                                                                <a:pt x="2004" y="3191"/>
                                                              </a:cubicBezTo>
                                                              <a:cubicBezTo>
                                                                <a:pt x="2012" y="3183"/>
                                                                <a:pt x="2012" y="3168"/>
                                                                <a:pt x="2022" y="3164"/>
                                                              </a:cubicBezTo>
                                                              <a:cubicBezTo>
                                                                <a:pt x="2042" y="3155"/>
                                                                <a:pt x="2065" y="3157"/>
                                                                <a:pt x="2086" y="3154"/>
                                                              </a:cubicBezTo>
                                                              <a:cubicBezTo>
                                                                <a:pt x="2109" y="3119"/>
                                                                <a:pt x="2119" y="3114"/>
                                                                <a:pt x="2159" y="3127"/>
                                                              </a:cubicBezTo>
                                                              <a:cubicBezTo>
                                                                <a:pt x="2171" y="3124"/>
                                                                <a:pt x="2186" y="3126"/>
                                                                <a:pt x="2196" y="3118"/>
                                                              </a:cubicBezTo>
                                                              <a:cubicBezTo>
                                                                <a:pt x="2213" y="3104"/>
                                                                <a:pt x="2198" y="3069"/>
                                                                <a:pt x="2214" y="3054"/>
                                                              </a:cubicBezTo>
                                                              <a:cubicBezTo>
                                                                <a:pt x="2223" y="3045"/>
                                                                <a:pt x="2239" y="3048"/>
                                                                <a:pt x="2251" y="3045"/>
                                                              </a:cubicBezTo>
                                                              <a:cubicBezTo>
                                                                <a:pt x="2248" y="3024"/>
                                                                <a:pt x="2240" y="3002"/>
                                                                <a:pt x="2242" y="2981"/>
                                                              </a:cubicBezTo>
                                                              <a:cubicBezTo>
                                                                <a:pt x="2243" y="2972"/>
                                                                <a:pt x="2259" y="2971"/>
                                                                <a:pt x="2260" y="2962"/>
                                                              </a:cubicBezTo>
                                                              <a:cubicBezTo>
                                                                <a:pt x="2266" y="2901"/>
                                                                <a:pt x="2258" y="2899"/>
                                                                <a:pt x="2232" y="2862"/>
                                                              </a:cubicBezTo>
                                                              <a:cubicBezTo>
                                                                <a:pt x="2229" y="2841"/>
                                                                <a:pt x="2208" y="2813"/>
                                                                <a:pt x="2223" y="2798"/>
                                                              </a:cubicBezTo>
                                                              <a:cubicBezTo>
                                                                <a:pt x="2274" y="2747"/>
                                                                <a:pt x="2339" y="2822"/>
                                                                <a:pt x="2287" y="2770"/>
                                                              </a:cubicBezTo>
                                                              <a:cubicBezTo>
                                                                <a:pt x="2284" y="2761"/>
                                                                <a:pt x="2280" y="2752"/>
                                                                <a:pt x="2278" y="2743"/>
                                                              </a:cubicBezTo>
                                                              <a:cubicBezTo>
                                                                <a:pt x="2274" y="2719"/>
                                                                <a:pt x="2275" y="2694"/>
                                                                <a:pt x="2269" y="2670"/>
                                                              </a:cubicBezTo>
                                                              <a:cubicBezTo>
                                                                <a:pt x="2264" y="2650"/>
                                                                <a:pt x="2248" y="2634"/>
                                                                <a:pt x="2242" y="2615"/>
                                                              </a:cubicBezTo>
                                                              <a:cubicBezTo>
                                                                <a:pt x="2237" y="2572"/>
                                                                <a:pt x="2218" y="2520"/>
                                                                <a:pt x="2232" y="2478"/>
                                                              </a:cubicBezTo>
                                                              <a:cubicBezTo>
                                                                <a:pt x="2223" y="2424"/>
                                                                <a:pt x="2217" y="2363"/>
                                                                <a:pt x="2178" y="2322"/>
                                                              </a:cubicBezTo>
                                                              <a:cubicBezTo>
                                                                <a:pt x="2162" y="2279"/>
                                                                <a:pt x="2166" y="2265"/>
                                                                <a:pt x="2132" y="2231"/>
                                                              </a:cubicBezTo>
                                                              <a:cubicBezTo>
                                                                <a:pt x="2121" y="2156"/>
                                                                <a:pt x="2109" y="2154"/>
                                                                <a:pt x="2086" y="2085"/>
                                                              </a:cubicBezTo>
                                                              <a:cubicBezTo>
                                                                <a:pt x="2080" y="2067"/>
                                                                <a:pt x="2049" y="2072"/>
                                                                <a:pt x="2031" y="2066"/>
                                                              </a:cubicBezTo>
                                                              <a:cubicBezTo>
                                                                <a:pt x="2021" y="2062"/>
                                                                <a:pt x="2013" y="2054"/>
                                                                <a:pt x="2004" y="2048"/>
                                                              </a:cubicBezTo>
                                                              <a:cubicBezTo>
                                                                <a:pt x="1992" y="2012"/>
                                                                <a:pt x="1976" y="1993"/>
                                                                <a:pt x="1949" y="1966"/>
                                                              </a:cubicBezTo>
                                                              <a:cubicBezTo>
                                                                <a:pt x="1927" y="1897"/>
                                                                <a:pt x="1959" y="1977"/>
                                                                <a:pt x="1912" y="1920"/>
                                                              </a:cubicBezTo>
                                                              <a:cubicBezTo>
                                                                <a:pt x="1886" y="1888"/>
                                                                <a:pt x="1916" y="1884"/>
                                                                <a:pt x="1858" y="1865"/>
                                                              </a:cubicBezTo>
                                                              <a:cubicBezTo>
                                                                <a:pt x="1813" y="1822"/>
                                                                <a:pt x="1765" y="1856"/>
                                                                <a:pt x="1720" y="1801"/>
                                                              </a:cubicBezTo>
                                                              <a:cubicBezTo>
                                                                <a:pt x="1676" y="1747"/>
                                                                <a:pt x="1738" y="1798"/>
                                                                <a:pt x="1647" y="1737"/>
                                                              </a:cubicBezTo>
                                                              <a:cubicBezTo>
                                                                <a:pt x="1638" y="1731"/>
                                                                <a:pt x="1620" y="1719"/>
                                                                <a:pt x="1620" y="1719"/>
                                                              </a:cubicBezTo>
                                                              <a:cubicBezTo>
                                                                <a:pt x="1598" y="1686"/>
                                                                <a:pt x="1576" y="1650"/>
                                                                <a:pt x="1538" y="1637"/>
                                                              </a:cubicBezTo>
                                                              <a:cubicBezTo>
                                                                <a:pt x="1524" y="1623"/>
                                                                <a:pt x="1506" y="1614"/>
                                                                <a:pt x="1492" y="1600"/>
                                                              </a:cubicBezTo>
                                                              <a:cubicBezTo>
                                                                <a:pt x="1484" y="1592"/>
                                                                <a:pt x="1482" y="1580"/>
                                                                <a:pt x="1474" y="1573"/>
                                                              </a:cubicBezTo>
                                                              <a:cubicBezTo>
                                                                <a:pt x="1434" y="1538"/>
                                                                <a:pt x="1430" y="1539"/>
                                                                <a:pt x="1391" y="1527"/>
                                                              </a:cubicBezTo>
                                                              <a:cubicBezTo>
                                                                <a:pt x="1380" y="1511"/>
                                                                <a:pt x="1364" y="1498"/>
                                                                <a:pt x="1355" y="1481"/>
                                                              </a:cubicBezTo>
                                                              <a:cubicBezTo>
                                                                <a:pt x="1346" y="1464"/>
                                                                <a:pt x="1336" y="1426"/>
                                                                <a:pt x="1336" y="1426"/>
                                                              </a:cubicBezTo>
                                                              <a:cubicBezTo>
                                                                <a:pt x="1339" y="1417"/>
                                                                <a:pt x="1350" y="1408"/>
                                                                <a:pt x="1346" y="1399"/>
                                                              </a:cubicBezTo>
                                                              <a:cubicBezTo>
                                                                <a:pt x="1342" y="1390"/>
                                                                <a:pt x="1327" y="1394"/>
                                                                <a:pt x="1318" y="1390"/>
                                                              </a:cubicBezTo>
                                                              <a:cubicBezTo>
                                                                <a:pt x="1308" y="1385"/>
                                                                <a:pt x="1299" y="1379"/>
                                                                <a:pt x="1291" y="1372"/>
                                                              </a:cubicBezTo>
                                                              <a:cubicBezTo>
                                                                <a:pt x="1262" y="1348"/>
                                                                <a:pt x="1219" y="1320"/>
                                                                <a:pt x="1199" y="1289"/>
                                                              </a:cubicBezTo>
                                                              <a:cubicBezTo>
                                                                <a:pt x="1193" y="1280"/>
                                                                <a:pt x="1189" y="1269"/>
                                                                <a:pt x="1181" y="1262"/>
                                                              </a:cubicBezTo>
                                                              <a:cubicBezTo>
                                                                <a:pt x="1174" y="1256"/>
                                                                <a:pt x="1163" y="1256"/>
                                                                <a:pt x="1154" y="1253"/>
                                                              </a:cubicBezTo>
                                                              <a:cubicBezTo>
                                                                <a:pt x="1131" y="1230"/>
                                                                <a:pt x="1109" y="1217"/>
                                                                <a:pt x="1090" y="1189"/>
                                                              </a:cubicBezTo>
                                                              <a:cubicBezTo>
                                                                <a:pt x="1093" y="1168"/>
                                                                <a:pt x="1092" y="1145"/>
                                                                <a:pt x="1099" y="1125"/>
                                                              </a:cubicBezTo>
                                                              <a:cubicBezTo>
                                                                <a:pt x="1102" y="1117"/>
                                                                <a:pt x="1113" y="1114"/>
                                                                <a:pt x="1117" y="1106"/>
                                                              </a:cubicBezTo>
                                                              <a:cubicBezTo>
                                                                <a:pt x="1138" y="1064"/>
                                                                <a:pt x="1131" y="1036"/>
                                                                <a:pt x="1163" y="1006"/>
                                                              </a:cubicBezTo>
                                                              <a:cubicBezTo>
                                                                <a:pt x="1166" y="994"/>
                                                                <a:pt x="1166" y="980"/>
                                                                <a:pt x="1172" y="969"/>
                                                              </a:cubicBezTo>
                                                              <a:cubicBezTo>
                                                                <a:pt x="1211" y="890"/>
                                                                <a:pt x="1227" y="896"/>
                                                                <a:pt x="1318" y="887"/>
                                                              </a:cubicBezTo>
                                                              <a:cubicBezTo>
                                                                <a:pt x="1334" y="838"/>
                                                                <a:pt x="1371" y="802"/>
                                                                <a:pt x="1400" y="759"/>
                                                              </a:cubicBezTo>
                                                              <a:cubicBezTo>
                                                                <a:pt x="1414" y="668"/>
                                                                <a:pt x="1405" y="711"/>
                                                                <a:pt x="1455" y="658"/>
                                                              </a:cubicBezTo>
                                                              <a:cubicBezTo>
                                                                <a:pt x="1458" y="649"/>
                                                                <a:pt x="1455" y="635"/>
                                                                <a:pt x="1464" y="631"/>
                                                              </a:cubicBezTo>
                                                              <a:cubicBezTo>
                                                                <a:pt x="1473" y="627"/>
                                                                <a:pt x="1482" y="638"/>
                                                                <a:pt x="1492" y="640"/>
                                                              </a:cubicBezTo>
                                                              <a:cubicBezTo>
                                                                <a:pt x="1519" y="644"/>
                                                                <a:pt x="1547" y="646"/>
                                                                <a:pt x="1574" y="649"/>
                                                              </a:cubicBezTo>
                                                              <a:cubicBezTo>
                                                                <a:pt x="1583" y="652"/>
                                                                <a:pt x="1592" y="658"/>
                                                                <a:pt x="1602" y="658"/>
                                                              </a:cubicBezTo>
                                                              <a:cubicBezTo>
                                                                <a:pt x="1620" y="658"/>
                                                                <a:pt x="1647" y="665"/>
                                                                <a:pt x="1656" y="649"/>
                                                              </a:cubicBezTo>
                                                              <a:cubicBezTo>
                                                                <a:pt x="1666" y="631"/>
                                                                <a:pt x="1631" y="584"/>
                                                                <a:pt x="1620" y="567"/>
                                                              </a:cubicBezTo>
                                                              <a:cubicBezTo>
                                                                <a:pt x="1629" y="564"/>
                                                                <a:pt x="1638" y="558"/>
                                                                <a:pt x="1647" y="558"/>
                                                              </a:cubicBezTo>
                                                              <a:cubicBezTo>
                                                                <a:pt x="1657" y="558"/>
                                                                <a:pt x="1665" y="568"/>
                                                                <a:pt x="1675" y="567"/>
                                                              </a:cubicBezTo>
                                                              <a:cubicBezTo>
                                                                <a:pt x="1694" y="565"/>
                                                                <a:pt x="1730" y="549"/>
                                                                <a:pt x="1730" y="549"/>
                                                              </a:cubicBezTo>
                                                              <a:cubicBezTo>
                                                                <a:pt x="1748" y="493"/>
                                                                <a:pt x="1799" y="509"/>
                                                                <a:pt x="1858" y="503"/>
                                                              </a:cubicBezTo>
                                                              <a:cubicBezTo>
                                                                <a:pt x="1845" y="491"/>
                                                                <a:pt x="1837" y="474"/>
                                                                <a:pt x="1821" y="466"/>
                                                              </a:cubicBezTo>
                                                              <a:cubicBezTo>
                                                                <a:pt x="1798" y="454"/>
                                                                <a:pt x="1771" y="451"/>
                                                                <a:pt x="1748" y="439"/>
                                                              </a:cubicBezTo>
                                                            </a:path>
                                                          </a:pathLst>
                                                        </a:custGeom>
                                                        <a:solidFill>
                                                          <a:srgbClr val="FFFF00">
                                                            <a:alpha val="0"/>
                                                          </a:srgbClr>
                                                        </a:solidFill>
                                                        <a:ln w="19050">
                                                          <a:solidFill>
                                                            <a:srgbClr val="FFFF66"/>
                                                          </a:solidFill>
                                                          <a:round/>
                                                          <a:headEnd/>
                                                          <a:tailEnd/>
                                                        </a:ln>
                                                      </p:spPr>
                                                      <p:txBody>
                                                        <a:bodyPr/>
                                                        <a:lstStyle/>
                                                        <a:p>
                                                          <a:endParaRPr lang="en-US"/>
                                                        </a:p>
                                                      </p:txBody>
                                                    </p:sp>
                                                    <p:sp>
                                                      <p:nvSpPr>
                                                        <p:cNvPr id="4147" name="Freeform 32"/>
                                                        <p:cNvSpPr>
                                                          <a:spLocks/>
                                                        </p:cNvSpPr>
                                                        <p:nvPr/>
                                                      </p:nvSpPr>
                                                      <p:spPr bwMode="auto">
                                                        <a:xfrm>
                                                          <a:off x="2276" y="585"/>
                                                          <a:ext cx="439" cy="398"/>
                                                        </a:xfrm>
                                                        <a:custGeom>
                                                          <a:avLst/>
                                                          <a:gdLst>
                                                            <a:gd name="T0" fmla="*/ 46 w 439"/>
                                                            <a:gd name="T1" fmla="*/ 0 h 398"/>
                                                            <a:gd name="T2" fmla="*/ 19 w 439"/>
                                                            <a:gd name="T3" fmla="*/ 73 h 398"/>
                                                            <a:gd name="T4" fmla="*/ 46 w 439"/>
                                                            <a:gd name="T5" fmla="*/ 146 h 398"/>
                                                            <a:gd name="T6" fmla="*/ 83 w 439"/>
                                                            <a:gd name="T7" fmla="*/ 210 h 398"/>
                                                            <a:gd name="T8" fmla="*/ 74 w 439"/>
                                                            <a:gd name="T9" fmla="*/ 265 h 398"/>
                                                            <a:gd name="T10" fmla="*/ 101 w 439"/>
                                                            <a:gd name="T11" fmla="*/ 274 h 398"/>
                                                            <a:gd name="T12" fmla="*/ 165 w 439"/>
                                                            <a:gd name="T13" fmla="*/ 293 h 398"/>
                                                            <a:gd name="T14" fmla="*/ 266 w 439"/>
                                                            <a:gd name="T15" fmla="*/ 375 h 398"/>
                                                            <a:gd name="T16" fmla="*/ 275 w 439"/>
                                                            <a:gd name="T17" fmla="*/ 384 h 398"/>
                                                            <a:gd name="T18" fmla="*/ 202 w 439"/>
                                                            <a:gd name="T19" fmla="*/ 338 h 398"/>
                                                            <a:gd name="T20" fmla="*/ 385 w 439"/>
                                                            <a:gd name="T21" fmla="*/ 238 h 398"/>
                                                            <a:gd name="T22" fmla="*/ 439 w 439"/>
                                                            <a:gd name="T23" fmla="*/ 174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398"/>
                                                            <a:gd name="T38" fmla="*/ 439 w 439"/>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398">
                                                              <a:moveTo>
                                                                <a:pt x="46" y="0"/>
                                                              </a:moveTo>
                                                              <a:cubicBezTo>
                                                                <a:pt x="60" y="42"/>
                                                                <a:pt x="65" y="58"/>
                                                                <a:pt x="19" y="73"/>
                                                              </a:cubicBezTo>
                                                              <a:cubicBezTo>
                                                                <a:pt x="5" y="115"/>
                                                                <a:pt x="0" y="131"/>
                                                                <a:pt x="46" y="146"/>
                                                              </a:cubicBezTo>
                                                              <a:cubicBezTo>
                                                                <a:pt x="30" y="196"/>
                                                                <a:pt x="32" y="198"/>
                                                                <a:pt x="83" y="210"/>
                                                              </a:cubicBezTo>
                                                              <a:cubicBezTo>
                                                                <a:pt x="80" y="228"/>
                                                                <a:pt x="69" y="247"/>
                                                                <a:pt x="74" y="265"/>
                                                              </a:cubicBezTo>
                                                              <a:cubicBezTo>
                                                                <a:pt x="77" y="274"/>
                                                                <a:pt x="92" y="271"/>
                                                                <a:pt x="101" y="274"/>
                                                              </a:cubicBezTo>
                                                              <a:cubicBezTo>
                                                                <a:pt x="181" y="298"/>
                                                                <a:pt x="101" y="272"/>
                                                                <a:pt x="165" y="293"/>
                                                              </a:cubicBezTo>
                                                              <a:cubicBezTo>
                                                                <a:pt x="190" y="371"/>
                                                                <a:pt x="176" y="362"/>
                                                                <a:pt x="266" y="375"/>
                                                              </a:cubicBezTo>
                                                              <a:cubicBezTo>
                                                                <a:pt x="336" y="398"/>
                                                                <a:pt x="340" y="397"/>
                                                                <a:pt x="275" y="384"/>
                                                              </a:cubicBezTo>
                                                              <a:cubicBezTo>
                                                                <a:pt x="248" y="367"/>
                                                                <a:pt x="224" y="361"/>
                                                                <a:pt x="202" y="338"/>
                                                              </a:cubicBezTo>
                                                              <a:cubicBezTo>
                                                                <a:pt x="158" y="205"/>
                                                                <a:pt x="290" y="243"/>
                                                                <a:pt x="385" y="238"/>
                                                              </a:cubicBezTo>
                                                              <a:cubicBezTo>
                                                                <a:pt x="421" y="214"/>
                                                                <a:pt x="411" y="202"/>
                                                                <a:pt x="439" y="17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45" name="Freeform 33"/>
                                                      <p:cNvSpPr>
                                                        <a:spLocks/>
                                                      </p:cNvSpPr>
                                                      <p:nvPr/>
                                                    </p:nvSpPr>
                                                    <p:spPr bwMode="auto">
                                                      <a:xfrm>
                                                        <a:off x="1234" y="466"/>
                                                        <a:ext cx="959" cy="527"/>
                                                      </a:xfrm>
                                                      <a:custGeom>
                                                        <a:avLst/>
                                                        <a:gdLst>
                                                          <a:gd name="T0" fmla="*/ 430 w 959"/>
                                                          <a:gd name="T1" fmla="*/ 0 h 527"/>
                                                          <a:gd name="T2" fmla="*/ 476 w 959"/>
                                                          <a:gd name="T3" fmla="*/ 28 h 527"/>
                                                          <a:gd name="T4" fmla="*/ 485 w 959"/>
                                                          <a:gd name="T5" fmla="*/ 64 h 527"/>
                                                          <a:gd name="T6" fmla="*/ 540 w 959"/>
                                                          <a:gd name="T7" fmla="*/ 73 h 527"/>
                                                          <a:gd name="T8" fmla="*/ 604 w 959"/>
                                                          <a:gd name="T9" fmla="*/ 128 h 527"/>
                                                          <a:gd name="T10" fmla="*/ 640 w 959"/>
                                                          <a:gd name="T11" fmla="*/ 174 h 527"/>
                                                          <a:gd name="T12" fmla="*/ 695 w 959"/>
                                                          <a:gd name="T13" fmla="*/ 192 h 527"/>
                                                          <a:gd name="T14" fmla="*/ 704 w 959"/>
                                                          <a:gd name="T15" fmla="*/ 220 h 527"/>
                                                          <a:gd name="T16" fmla="*/ 759 w 959"/>
                                                          <a:gd name="T17" fmla="*/ 238 h 527"/>
                                                          <a:gd name="T18" fmla="*/ 796 w 959"/>
                                                          <a:gd name="T19" fmla="*/ 284 h 527"/>
                                                          <a:gd name="T20" fmla="*/ 851 w 959"/>
                                                          <a:gd name="T21" fmla="*/ 311 h 527"/>
                                                          <a:gd name="T22" fmla="*/ 905 w 959"/>
                                                          <a:gd name="T23" fmla="*/ 348 h 527"/>
                                                          <a:gd name="T24" fmla="*/ 915 w 959"/>
                                                          <a:gd name="T25" fmla="*/ 375 h 527"/>
                                                          <a:gd name="T26" fmla="*/ 924 w 959"/>
                                                          <a:gd name="T27" fmla="*/ 403 h 527"/>
                                                          <a:gd name="T28" fmla="*/ 905 w 959"/>
                                                          <a:gd name="T29" fmla="*/ 512 h 527"/>
                                                          <a:gd name="T30" fmla="*/ 841 w 959"/>
                                                          <a:gd name="T31" fmla="*/ 503 h 527"/>
                                                          <a:gd name="T32" fmla="*/ 686 w 959"/>
                                                          <a:gd name="T33" fmla="*/ 430 h 527"/>
                                                          <a:gd name="T34" fmla="*/ 585 w 959"/>
                                                          <a:gd name="T35" fmla="*/ 375 h 527"/>
                                                          <a:gd name="T36" fmla="*/ 540 w 959"/>
                                                          <a:gd name="T37" fmla="*/ 339 h 527"/>
                                                          <a:gd name="T38" fmla="*/ 457 w 959"/>
                                                          <a:gd name="T39" fmla="*/ 293 h 527"/>
                                                          <a:gd name="T40" fmla="*/ 393 w 959"/>
                                                          <a:gd name="T41" fmla="*/ 238 h 527"/>
                                                          <a:gd name="T42" fmla="*/ 348 w 959"/>
                                                          <a:gd name="T43" fmla="*/ 174 h 527"/>
                                                          <a:gd name="T44" fmla="*/ 256 w 959"/>
                                                          <a:gd name="T45" fmla="*/ 174 h 527"/>
                                                          <a:gd name="T46" fmla="*/ 192 w 959"/>
                                                          <a:gd name="T47" fmla="*/ 119 h 527"/>
                                                          <a:gd name="T48" fmla="*/ 137 w 959"/>
                                                          <a:gd name="T49" fmla="*/ 101 h 527"/>
                                                          <a:gd name="T50" fmla="*/ 0 w 959"/>
                                                          <a:gd name="T51" fmla="*/ 37 h 5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9"/>
                                                          <a:gd name="T79" fmla="*/ 0 h 527"/>
                                                          <a:gd name="T80" fmla="*/ 959 w 959"/>
                                                          <a:gd name="T81" fmla="*/ 527 h 5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9" h="527">
                                                            <a:moveTo>
                                                              <a:pt x="430" y="0"/>
                                                            </a:moveTo>
                                                            <a:cubicBezTo>
                                                              <a:pt x="449" y="6"/>
                                                              <a:pt x="465" y="7"/>
                                                              <a:pt x="476" y="28"/>
                                                            </a:cubicBezTo>
                                                            <a:cubicBezTo>
                                                              <a:pt x="482" y="39"/>
                                                              <a:pt x="475" y="57"/>
                                                              <a:pt x="485" y="64"/>
                                                            </a:cubicBezTo>
                                                            <a:cubicBezTo>
                                                              <a:pt x="500" y="75"/>
                                                              <a:pt x="522" y="70"/>
                                                              <a:pt x="540" y="73"/>
                                                            </a:cubicBezTo>
                                                            <a:cubicBezTo>
                                                              <a:pt x="567" y="101"/>
                                                              <a:pt x="565" y="115"/>
                                                              <a:pt x="604" y="128"/>
                                                            </a:cubicBezTo>
                                                            <a:cubicBezTo>
                                                              <a:pt x="617" y="142"/>
                                                              <a:pt x="623" y="164"/>
                                                              <a:pt x="640" y="174"/>
                                                            </a:cubicBezTo>
                                                            <a:cubicBezTo>
                                                              <a:pt x="656" y="184"/>
                                                              <a:pt x="695" y="192"/>
                                                              <a:pt x="695" y="192"/>
                                                            </a:cubicBezTo>
                                                            <a:cubicBezTo>
                                                              <a:pt x="698" y="201"/>
                                                              <a:pt x="696" y="214"/>
                                                              <a:pt x="704" y="220"/>
                                                            </a:cubicBezTo>
                                                            <a:cubicBezTo>
                                                              <a:pt x="720" y="231"/>
                                                              <a:pt x="759" y="238"/>
                                                              <a:pt x="759" y="238"/>
                                                            </a:cubicBezTo>
                                                            <a:cubicBezTo>
                                                              <a:pt x="768" y="251"/>
                                                              <a:pt x="781" y="275"/>
                                                              <a:pt x="796" y="284"/>
                                                            </a:cubicBezTo>
                                                            <a:cubicBezTo>
                                                              <a:pt x="853" y="319"/>
                                                              <a:pt x="793" y="262"/>
                                                              <a:pt x="851" y="311"/>
                                                            </a:cubicBezTo>
                                                            <a:cubicBezTo>
                                                              <a:pt x="898" y="350"/>
                                                              <a:pt x="856" y="332"/>
                                                              <a:pt x="905" y="348"/>
                                                            </a:cubicBezTo>
                                                            <a:cubicBezTo>
                                                              <a:pt x="908" y="357"/>
                                                              <a:pt x="908" y="368"/>
                                                              <a:pt x="915" y="375"/>
                                                            </a:cubicBezTo>
                                                            <a:cubicBezTo>
                                                              <a:pt x="939" y="399"/>
                                                              <a:pt x="959" y="366"/>
                                                              <a:pt x="924" y="403"/>
                                                            </a:cubicBezTo>
                                                            <a:cubicBezTo>
                                                              <a:pt x="912" y="438"/>
                                                              <a:pt x="931" y="486"/>
                                                              <a:pt x="905" y="512"/>
                                                            </a:cubicBezTo>
                                                            <a:cubicBezTo>
                                                              <a:pt x="890" y="527"/>
                                                              <a:pt x="862" y="506"/>
                                                              <a:pt x="841" y="503"/>
                                                            </a:cubicBezTo>
                                                            <a:cubicBezTo>
                                                              <a:pt x="796" y="436"/>
                                                              <a:pt x="773" y="439"/>
                                                              <a:pt x="686" y="430"/>
                                                            </a:cubicBezTo>
                                                            <a:cubicBezTo>
                                                              <a:pt x="648" y="417"/>
                                                              <a:pt x="625" y="388"/>
                                                              <a:pt x="585" y="375"/>
                                                            </a:cubicBezTo>
                                                            <a:cubicBezTo>
                                                              <a:pt x="549" y="320"/>
                                                              <a:pt x="589" y="369"/>
                                                              <a:pt x="540" y="339"/>
                                                            </a:cubicBezTo>
                                                            <a:cubicBezTo>
                                                              <a:pt x="503" y="316"/>
                                                              <a:pt x="506" y="305"/>
                                                              <a:pt x="457" y="293"/>
                                                            </a:cubicBezTo>
                                                            <a:cubicBezTo>
                                                              <a:pt x="433" y="256"/>
                                                              <a:pt x="423" y="266"/>
                                                              <a:pt x="393" y="238"/>
                                                            </a:cubicBezTo>
                                                            <a:cubicBezTo>
                                                              <a:pt x="372" y="174"/>
                                                              <a:pt x="393" y="189"/>
                                                              <a:pt x="348" y="174"/>
                                                            </a:cubicBezTo>
                                                            <a:cubicBezTo>
                                                              <a:pt x="314" y="142"/>
                                                              <a:pt x="296" y="161"/>
                                                              <a:pt x="256" y="174"/>
                                                            </a:cubicBezTo>
                                                            <a:cubicBezTo>
                                                              <a:pt x="208" y="158"/>
                                                              <a:pt x="226" y="135"/>
                                                              <a:pt x="192" y="119"/>
                                                            </a:cubicBezTo>
                                                            <a:cubicBezTo>
                                                              <a:pt x="175" y="111"/>
                                                              <a:pt x="137" y="101"/>
                                                              <a:pt x="137" y="101"/>
                                                            </a:cubicBezTo>
                                                            <a:cubicBezTo>
                                                              <a:pt x="104" y="50"/>
                                                              <a:pt x="58" y="37"/>
                                                              <a:pt x="0" y="37"/>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43" name="Freeform 34"/>
                                                    <p:cNvSpPr>
                                                      <a:spLocks/>
                                                    </p:cNvSpPr>
                                                    <p:nvPr/>
                                                  </p:nvSpPr>
                                                  <p:spPr bwMode="auto">
                                                    <a:xfrm>
                                                      <a:off x="1920" y="1023"/>
                                                      <a:ext cx="430" cy="202"/>
                                                    </a:xfrm>
                                                    <a:custGeom>
                                                      <a:avLst/>
                                                      <a:gdLst>
                                                        <a:gd name="T0" fmla="*/ 0 w 430"/>
                                                        <a:gd name="T1" fmla="*/ 1 h 202"/>
                                                        <a:gd name="T2" fmla="*/ 55 w 430"/>
                                                        <a:gd name="T3" fmla="*/ 10 h 202"/>
                                                        <a:gd name="T4" fmla="*/ 82 w 430"/>
                                                        <a:gd name="T5" fmla="*/ 1 h 202"/>
                                                        <a:gd name="T6" fmla="*/ 137 w 430"/>
                                                        <a:gd name="T7" fmla="*/ 19 h 202"/>
                                                        <a:gd name="T8" fmla="*/ 165 w 430"/>
                                                        <a:gd name="T9" fmla="*/ 28 h 202"/>
                                                        <a:gd name="T10" fmla="*/ 247 w 430"/>
                                                        <a:gd name="T11" fmla="*/ 65 h 202"/>
                                                        <a:gd name="T12" fmla="*/ 320 w 430"/>
                                                        <a:gd name="T13" fmla="*/ 120 h 202"/>
                                                        <a:gd name="T14" fmla="*/ 338 w 430"/>
                                                        <a:gd name="T15" fmla="*/ 147 h 202"/>
                                                        <a:gd name="T16" fmla="*/ 347 w 430"/>
                                                        <a:gd name="T17" fmla="*/ 175 h 202"/>
                                                        <a:gd name="T18" fmla="*/ 402 w 430"/>
                                                        <a:gd name="T19" fmla="*/ 193 h 202"/>
                                                        <a:gd name="T20" fmla="*/ 430 w 430"/>
                                                        <a:gd name="T21" fmla="*/ 202 h 202"/>
                                                        <a:gd name="T22" fmla="*/ 402 w 430"/>
                                                        <a:gd name="T23" fmla="*/ 193 h 202"/>
                                                        <a:gd name="T24" fmla="*/ 347 w 430"/>
                                                        <a:gd name="T25" fmla="*/ 184 h 202"/>
                                                        <a:gd name="T26" fmla="*/ 338 w 430"/>
                                                        <a:gd name="T27" fmla="*/ 156 h 202"/>
                                                        <a:gd name="T28" fmla="*/ 274 w 430"/>
                                                        <a:gd name="T29" fmla="*/ 184 h 202"/>
                                                        <a:gd name="T30" fmla="*/ 192 w 430"/>
                                                        <a:gd name="T31" fmla="*/ 156 h 202"/>
                                                        <a:gd name="T32" fmla="*/ 110 w 430"/>
                                                        <a:gd name="T33" fmla="*/ 184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0"/>
                                                        <a:gd name="T52" fmla="*/ 0 h 202"/>
                                                        <a:gd name="T53" fmla="*/ 430 w 430"/>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0" h="202">
                                                          <a:moveTo>
                                                            <a:pt x="0" y="1"/>
                                                          </a:moveTo>
                                                          <a:cubicBezTo>
                                                            <a:pt x="18" y="4"/>
                                                            <a:pt x="36" y="10"/>
                                                            <a:pt x="55" y="10"/>
                                                          </a:cubicBezTo>
                                                          <a:cubicBezTo>
                                                            <a:pt x="64" y="10"/>
                                                            <a:pt x="73" y="0"/>
                                                            <a:pt x="82" y="1"/>
                                                          </a:cubicBezTo>
                                                          <a:cubicBezTo>
                                                            <a:pt x="101" y="3"/>
                                                            <a:pt x="119" y="13"/>
                                                            <a:pt x="137" y="19"/>
                                                          </a:cubicBezTo>
                                                          <a:cubicBezTo>
                                                            <a:pt x="146" y="22"/>
                                                            <a:pt x="165" y="28"/>
                                                            <a:pt x="165" y="28"/>
                                                          </a:cubicBezTo>
                                                          <a:cubicBezTo>
                                                            <a:pt x="190" y="54"/>
                                                            <a:pt x="212" y="56"/>
                                                            <a:pt x="247" y="65"/>
                                                          </a:cubicBezTo>
                                                          <a:cubicBezTo>
                                                            <a:pt x="273" y="82"/>
                                                            <a:pt x="294" y="103"/>
                                                            <a:pt x="320" y="120"/>
                                                          </a:cubicBezTo>
                                                          <a:cubicBezTo>
                                                            <a:pt x="326" y="129"/>
                                                            <a:pt x="333" y="137"/>
                                                            <a:pt x="338" y="147"/>
                                                          </a:cubicBezTo>
                                                          <a:cubicBezTo>
                                                            <a:pt x="342" y="156"/>
                                                            <a:pt x="339" y="169"/>
                                                            <a:pt x="347" y="175"/>
                                                          </a:cubicBezTo>
                                                          <a:cubicBezTo>
                                                            <a:pt x="363" y="186"/>
                                                            <a:pt x="384" y="187"/>
                                                            <a:pt x="402" y="193"/>
                                                          </a:cubicBezTo>
                                                          <a:cubicBezTo>
                                                            <a:pt x="411" y="196"/>
                                                            <a:pt x="430" y="202"/>
                                                            <a:pt x="430" y="202"/>
                                                          </a:cubicBezTo>
                                                          <a:cubicBezTo>
                                                            <a:pt x="430" y="202"/>
                                                            <a:pt x="411" y="196"/>
                                                            <a:pt x="402" y="193"/>
                                                          </a:cubicBezTo>
                                                          <a:cubicBezTo>
                                                            <a:pt x="384" y="187"/>
                                                            <a:pt x="365" y="187"/>
                                                            <a:pt x="347" y="184"/>
                                                          </a:cubicBezTo>
                                                          <a:cubicBezTo>
                                                            <a:pt x="344" y="175"/>
                                                            <a:pt x="347" y="159"/>
                                                            <a:pt x="338" y="156"/>
                                                          </a:cubicBezTo>
                                                          <a:cubicBezTo>
                                                            <a:pt x="308" y="146"/>
                                                            <a:pt x="291" y="168"/>
                                                            <a:pt x="274" y="184"/>
                                                          </a:cubicBezTo>
                                                          <a:cubicBezTo>
                                                            <a:pt x="210" y="163"/>
                                                            <a:pt x="237" y="173"/>
                                                            <a:pt x="192" y="156"/>
                                                          </a:cubicBezTo>
                                                          <a:cubicBezTo>
                                                            <a:pt x="165" y="184"/>
                                                            <a:pt x="148" y="184"/>
                                                            <a:pt x="110" y="1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41" name="Freeform 35"/>
                                                  <p:cNvSpPr>
                                                    <a:spLocks/>
                                                  </p:cNvSpPr>
                                                  <p:nvPr/>
                                                </p:nvSpPr>
                                                <p:spPr bwMode="auto">
                                                  <a:xfrm>
                                                    <a:off x="1810" y="1243"/>
                                                    <a:ext cx="512" cy="293"/>
                                                  </a:xfrm>
                                                  <a:custGeom>
                                                    <a:avLst/>
                                                    <a:gdLst>
                                                      <a:gd name="T0" fmla="*/ 0 w 512"/>
                                                      <a:gd name="T1" fmla="*/ 0 h 293"/>
                                                      <a:gd name="T2" fmla="*/ 28 w 512"/>
                                                      <a:gd name="T3" fmla="*/ 10 h 293"/>
                                                      <a:gd name="T4" fmla="*/ 37 w 512"/>
                                                      <a:gd name="T5" fmla="*/ 46 h 293"/>
                                                      <a:gd name="T6" fmla="*/ 119 w 512"/>
                                                      <a:gd name="T7" fmla="*/ 55 h 293"/>
                                                      <a:gd name="T8" fmla="*/ 110 w 512"/>
                                                      <a:gd name="T9" fmla="*/ 83 h 293"/>
                                                      <a:gd name="T10" fmla="*/ 92 w 512"/>
                                                      <a:gd name="T11" fmla="*/ 110 h 293"/>
                                                      <a:gd name="T12" fmla="*/ 137 w 512"/>
                                                      <a:gd name="T13" fmla="*/ 138 h 293"/>
                                                      <a:gd name="T14" fmla="*/ 201 w 512"/>
                                                      <a:gd name="T15" fmla="*/ 156 h 293"/>
                                                      <a:gd name="T16" fmla="*/ 265 w 512"/>
                                                      <a:gd name="T17" fmla="*/ 183 h 293"/>
                                                      <a:gd name="T18" fmla="*/ 284 w 512"/>
                                                      <a:gd name="T19" fmla="*/ 202 h 293"/>
                                                      <a:gd name="T20" fmla="*/ 339 w 512"/>
                                                      <a:gd name="T21" fmla="*/ 229 h 293"/>
                                                      <a:gd name="T22" fmla="*/ 366 w 512"/>
                                                      <a:gd name="T23" fmla="*/ 247 h 293"/>
                                                      <a:gd name="T24" fmla="*/ 393 w 512"/>
                                                      <a:gd name="T25" fmla="*/ 256 h 293"/>
                                                      <a:gd name="T26" fmla="*/ 439 w 512"/>
                                                      <a:gd name="T27" fmla="*/ 293 h 293"/>
                                                      <a:gd name="T28" fmla="*/ 512 w 512"/>
                                                      <a:gd name="T29" fmla="*/ 284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93"/>
                                                      <a:gd name="T47" fmla="*/ 512 w 512"/>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93">
                                                        <a:moveTo>
                                                          <a:pt x="0" y="0"/>
                                                        </a:moveTo>
                                                        <a:cubicBezTo>
                                                          <a:pt x="9" y="3"/>
                                                          <a:pt x="22" y="2"/>
                                                          <a:pt x="28" y="10"/>
                                                        </a:cubicBezTo>
                                                        <a:cubicBezTo>
                                                          <a:pt x="36" y="20"/>
                                                          <a:pt x="26" y="41"/>
                                                          <a:pt x="37" y="46"/>
                                                        </a:cubicBezTo>
                                                        <a:cubicBezTo>
                                                          <a:pt x="62" y="58"/>
                                                          <a:pt x="92" y="52"/>
                                                          <a:pt x="119" y="55"/>
                                                        </a:cubicBezTo>
                                                        <a:cubicBezTo>
                                                          <a:pt x="152" y="89"/>
                                                          <a:pt x="136" y="62"/>
                                                          <a:pt x="110" y="83"/>
                                                        </a:cubicBezTo>
                                                        <a:cubicBezTo>
                                                          <a:pt x="102" y="90"/>
                                                          <a:pt x="98" y="101"/>
                                                          <a:pt x="92" y="110"/>
                                                        </a:cubicBezTo>
                                                        <a:cubicBezTo>
                                                          <a:pt x="171" y="136"/>
                                                          <a:pt x="73" y="99"/>
                                                          <a:pt x="137" y="138"/>
                                                        </a:cubicBezTo>
                                                        <a:cubicBezTo>
                                                          <a:pt x="145" y="143"/>
                                                          <a:pt x="196" y="155"/>
                                                          <a:pt x="201" y="156"/>
                                                        </a:cubicBezTo>
                                                        <a:cubicBezTo>
                                                          <a:pt x="245" y="198"/>
                                                          <a:pt x="186" y="149"/>
                                                          <a:pt x="265" y="183"/>
                                                        </a:cubicBezTo>
                                                        <a:cubicBezTo>
                                                          <a:pt x="273" y="187"/>
                                                          <a:pt x="277" y="196"/>
                                                          <a:pt x="284" y="202"/>
                                                        </a:cubicBezTo>
                                                        <a:cubicBezTo>
                                                          <a:pt x="309" y="222"/>
                                                          <a:pt x="310" y="220"/>
                                                          <a:pt x="339" y="229"/>
                                                        </a:cubicBezTo>
                                                        <a:cubicBezTo>
                                                          <a:pt x="348" y="235"/>
                                                          <a:pt x="356" y="242"/>
                                                          <a:pt x="366" y="247"/>
                                                        </a:cubicBezTo>
                                                        <a:cubicBezTo>
                                                          <a:pt x="374" y="251"/>
                                                          <a:pt x="385" y="251"/>
                                                          <a:pt x="393" y="256"/>
                                                        </a:cubicBezTo>
                                                        <a:cubicBezTo>
                                                          <a:pt x="410" y="266"/>
                                                          <a:pt x="423" y="282"/>
                                                          <a:pt x="439" y="293"/>
                                                        </a:cubicBezTo>
                                                        <a:cubicBezTo>
                                                          <a:pt x="506" y="284"/>
                                                          <a:pt x="481" y="284"/>
                                                          <a:pt x="512" y="2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9" name="Freeform 36"/>
                                                <p:cNvSpPr>
                                                  <a:spLocks/>
                                                </p:cNvSpPr>
                                                <p:nvPr/>
                                              </p:nvSpPr>
                                              <p:spPr bwMode="auto">
                                                <a:xfrm>
                                                  <a:off x="2816" y="2203"/>
                                                  <a:ext cx="265" cy="549"/>
                                                </a:xfrm>
                                                <a:custGeom>
                                                  <a:avLst/>
                                                  <a:gdLst>
                                                    <a:gd name="T0" fmla="*/ 256 w 265"/>
                                                    <a:gd name="T1" fmla="*/ 0 h 549"/>
                                                    <a:gd name="T2" fmla="*/ 265 w 265"/>
                                                    <a:gd name="T3" fmla="*/ 101 h 549"/>
                                                    <a:gd name="T4" fmla="*/ 238 w 265"/>
                                                    <a:gd name="T5" fmla="*/ 247 h 549"/>
                                                    <a:gd name="T6" fmla="*/ 210 w 265"/>
                                                    <a:gd name="T7" fmla="*/ 256 h 549"/>
                                                    <a:gd name="T8" fmla="*/ 155 w 265"/>
                                                    <a:gd name="T9" fmla="*/ 357 h 549"/>
                                                    <a:gd name="T10" fmla="*/ 165 w 265"/>
                                                    <a:gd name="T11" fmla="*/ 384 h 549"/>
                                                    <a:gd name="T12" fmla="*/ 192 w 265"/>
                                                    <a:gd name="T13" fmla="*/ 394 h 549"/>
                                                    <a:gd name="T14" fmla="*/ 165 w 265"/>
                                                    <a:gd name="T15" fmla="*/ 421 h 549"/>
                                                    <a:gd name="T16" fmla="*/ 82 w 265"/>
                                                    <a:gd name="T17" fmla="*/ 467 h 549"/>
                                                    <a:gd name="T18" fmla="*/ 37 w 265"/>
                                                    <a:gd name="T19" fmla="*/ 512 h 549"/>
                                                    <a:gd name="T20" fmla="*/ 27 w 265"/>
                                                    <a:gd name="T21" fmla="*/ 540 h 549"/>
                                                    <a:gd name="T22" fmla="*/ 0 w 265"/>
                                                    <a:gd name="T23" fmla="*/ 549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549"/>
                                                    <a:gd name="T38" fmla="*/ 265 w 265"/>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549">
                                                      <a:moveTo>
                                                        <a:pt x="256" y="0"/>
                                                      </a:moveTo>
                                                      <a:cubicBezTo>
                                                        <a:pt x="223" y="34"/>
                                                        <a:pt x="206" y="81"/>
                                                        <a:pt x="265" y="101"/>
                                                      </a:cubicBezTo>
                                                      <a:cubicBezTo>
                                                        <a:pt x="265" y="105"/>
                                                        <a:pt x="252" y="230"/>
                                                        <a:pt x="238" y="247"/>
                                                      </a:cubicBezTo>
                                                      <a:cubicBezTo>
                                                        <a:pt x="232" y="255"/>
                                                        <a:pt x="219" y="253"/>
                                                        <a:pt x="210" y="256"/>
                                                      </a:cubicBezTo>
                                                      <a:cubicBezTo>
                                                        <a:pt x="168" y="300"/>
                                                        <a:pt x="219" y="336"/>
                                                        <a:pt x="155" y="357"/>
                                                      </a:cubicBezTo>
                                                      <a:cubicBezTo>
                                                        <a:pt x="158" y="366"/>
                                                        <a:pt x="158" y="377"/>
                                                        <a:pt x="165" y="384"/>
                                                      </a:cubicBezTo>
                                                      <a:cubicBezTo>
                                                        <a:pt x="172" y="391"/>
                                                        <a:pt x="192" y="384"/>
                                                        <a:pt x="192" y="394"/>
                                                      </a:cubicBezTo>
                                                      <a:cubicBezTo>
                                                        <a:pt x="192" y="407"/>
                                                        <a:pt x="175" y="413"/>
                                                        <a:pt x="165" y="421"/>
                                                      </a:cubicBezTo>
                                                      <a:cubicBezTo>
                                                        <a:pt x="117" y="459"/>
                                                        <a:pt x="124" y="453"/>
                                                        <a:pt x="82" y="467"/>
                                                      </a:cubicBezTo>
                                                      <a:cubicBezTo>
                                                        <a:pt x="55" y="485"/>
                                                        <a:pt x="52" y="482"/>
                                                        <a:pt x="37" y="512"/>
                                                      </a:cubicBezTo>
                                                      <a:cubicBezTo>
                                                        <a:pt x="33" y="521"/>
                                                        <a:pt x="34" y="533"/>
                                                        <a:pt x="27" y="540"/>
                                                      </a:cubicBezTo>
                                                      <a:cubicBezTo>
                                                        <a:pt x="20" y="547"/>
                                                        <a:pt x="0" y="549"/>
                                                        <a:pt x="0" y="549"/>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7" name="Freeform 37"/>
                                              <p:cNvSpPr>
                                                <a:spLocks/>
                                              </p:cNvSpPr>
                                              <p:nvPr/>
                                            </p:nvSpPr>
                                            <p:spPr bwMode="auto">
                                              <a:xfrm>
                                                <a:off x="2853" y="2953"/>
                                                <a:ext cx="420" cy="174"/>
                                              </a:xfrm>
                                              <a:custGeom>
                                                <a:avLst/>
                                                <a:gdLst>
                                                  <a:gd name="T0" fmla="*/ 420 w 420"/>
                                                  <a:gd name="T1" fmla="*/ 174 h 174"/>
                                                  <a:gd name="T2" fmla="*/ 393 w 420"/>
                                                  <a:gd name="T3" fmla="*/ 165 h 174"/>
                                                  <a:gd name="T4" fmla="*/ 384 w 420"/>
                                                  <a:gd name="T5" fmla="*/ 137 h 174"/>
                                                  <a:gd name="T6" fmla="*/ 338 w 420"/>
                                                  <a:gd name="T7" fmla="*/ 110 h 174"/>
                                                  <a:gd name="T8" fmla="*/ 283 w 420"/>
                                                  <a:gd name="T9" fmla="*/ 119 h 174"/>
                                                  <a:gd name="T10" fmla="*/ 256 w 420"/>
                                                  <a:gd name="T11" fmla="*/ 146 h 174"/>
                                                  <a:gd name="T12" fmla="*/ 192 w 420"/>
                                                  <a:gd name="T13" fmla="*/ 137 h 174"/>
                                                  <a:gd name="T14" fmla="*/ 155 w 420"/>
                                                  <a:gd name="T15" fmla="*/ 92 h 174"/>
                                                  <a:gd name="T16" fmla="*/ 146 w 420"/>
                                                  <a:gd name="T17" fmla="*/ 64 h 174"/>
                                                  <a:gd name="T18" fmla="*/ 118 w 420"/>
                                                  <a:gd name="T19" fmla="*/ 46 h 174"/>
                                                  <a:gd name="T20" fmla="*/ 0 w 420"/>
                                                  <a:gd name="T21" fmla="*/ 0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0"/>
                                                  <a:gd name="T34" fmla="*/ 0 h 174"/>
                                                  <a:gd name="T35" fmla="*/ 420 w 420"/>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0" h="174">
                                                    <a:moveTo>
                                                      <a:pt x="420" y="174"/>
                                                    </a:moveTo>
                                                    <a:cubicBezTo>
                                                      <a:pt x="411" y="171"/>
                                                      <a:pt x="400" y="172"/>
                                                      <a:pt x="393" y="165"/>
                                                    </a:cubicBezTo>
                                                    <a:cubicBezTo>
                                                      <a:pt x="386" y="158"/>
                                                      <a:pt x="389" y="145"/>
                                                      <a:pt x="384" y="137"/>
                                                    </a:cubicBezTo>
                                                    <a:cubicBezTo>
                                                      <a:pt x="372" y="117"/>
                                                      <a:pt x="358" y="117"/>
                                                      <a:pt x="338" y="110"/>
                                                    </a:cubicBezTo>
                                                    <a:cubicBezTo>
                                                      <a:pt x="320" y="113"/>
                                                      <a:pt x="300" y="112"/>
                                                      <a:pt x="283" y="119"/>
                                                    </a:cubicBezTo>
                                                    <a:cubicBezTo>
                                                      <a:pt x="271" y="124"/>
                                                      <a:pt x="268" y="144"/>
                                                      <a:pt x="256" y="146"/>
                                                    </a:cubicBezTo>
                                                    <a:cubicBezTo>
                                                      <a:pt x="235" y="150"/>
                                                      <a:pt x="213" y="140"/>
                                                      <a:pt x="192" y="137"/>
                                                    </a:cubicBezTo>
                                                    <a:cubicBezTo>
                                                      <a:pt x="174" y="120"/>
                                                      <a:pt x="167" y="116"/>
                                                      <a:pt x="155" y="92"/>
                                                    </a:cubicBezTo>
                                                    <a:cubicBezTo>
                                                      <a:pt x="151" y="83"/>
                                                      <a:pt x="152" y="72"/>
                                                      <a:pt x="146" y="64"/>
                                                    </a:cubicBezTo>
                                                    <a:cubicBezTo>
                                                      <a:pt x="139" y="55"/>
                                                      <a:pt x="127" y="53"/>
                                                      <a:pt x="118" y="46"/>
                                                    </a:cubicBezTo>
                                                    <a:cubicBezTo>
                                                      <a:pt x="75" y="10"/>
                                                      <a:pt x="61" y="0"/>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5" name="Freeform 38"/>
                                            <p:cNvSpPr>
                                              <a:spLocks/>
                                            </p:cNvSpPr>
                                            <p:nvPr/>
                                          </p:nvSpPr>
                                          <p:spPr bwMode="auto">
                                            <a:xfrm>
                                              <a:off x="2121" y="3483"/>
                                              <a:ext cx="503" cy="319"/>
                                            </a:xfrm>
                                            <a:custGeom>
                                              <a:avLst/>
                                              <a:gdLst>
                                                <a:gd name="T0" fmla="*/ 0 w 503"/>
                                                <a:gd name="T1" fmla="*/ 0 h 319"/>
                                                <a:gd name="T2" fmla="*/ 18 w 503"/>
                                                <a:gd name="T3" fmla="*/ 19 h 319"/>
                                                <a:gd name="T4" fmla="*/ 46 w 503"/>
                                                <a:gd name="T5" fmla="*/ 28 h 319"/>
                                                <a:gd name="T6" fmla="*/ 92 w 503"/>
                                                <a:gd name="T7" fmla="*/ 92 h 319"/>
                                                <a:gd name="T8" fmla="*/ 128 w 503"/>
                                                <a:gd name="T9" fmla="*/ 138 h 319"/>
                                                <a:gd name="T10" fmla="*/ 265 w 503"/>
                                                <a:gd name="T11" fmla="*/ 165 h 319"/>
                                                <a:gd name="T12" fmla="*/ 329 w 503"/>
                                                <a:gd name="T13" fmla="*/ 211 h 319"/>
                                                <a:gd name="T14" fmla="*/ 402 w 503"/>
                                                <a:gd name="T15" fmla="*/ 247 h 319"/>
                                                <a:gd name="T16" fmla="*/ 430 w 503"/>
                                                <a:gd name="T17" fmla="*/ 256 h 319"/>
                                                <a:gd name="T18" fmla="*/ 457 w 503"/>
                                                <a:gd name="T19" fmla="*/ 256 h 319"/>
                                                <a:gd name="T20" fmla="*/ 503 w 503"/>
                                                <a:gd name="T21" fmla="*/ 266 h 319"/>
                                                <a:gd name="T22" fmla="*/ 430 w 503"/>
                                                <a:gd name="T23" fmla="*/ 220 h 319"/>
                                                <a:gd name="T24" fmla="*/ 284 w 503"/>
                                                <a:gd name="T25" fmla="*/ 183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3"/>
                                                <a:gd name="T40" fmla="*/ 0 h 319"/>
                                                <a:gd name="T41" fmla="*/ 503 w 503"/>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3" h="319">
                                                  <a:moveTo>
                                                    <a:pt x="0" y="0"/>
                                                  </a:moveTo>
                                                  <a:cubicBezTo>
                                                    <a:pt x="6" y="6"/>
                                                    <a:pt x="11" y="14"/>
                                                    <a:pt x="18" y="19"/>
                                                  </a:cubicBezTo>
                                                  <a:cubicBezTo>
                                                    <a:pt x="26" y="24"/>
                                                    <a:pt x="40" y="20"/>
                                                    <a:pt x="46" y="28"/>
                                                  </a:cubicBezTo>
                                                  <a:cubicBezTo>
                                                    <a:pt x="100" y="103"/>
                                                    <a:pt x="29" y="72"/>
                                                    <a:pt x="92" y="92"/>
                                                  </a:cubicBezTo>
                                                  <a:cubicBezTo>
                                                    <a:pt x="96" y="99"/>
                                                    <a:pt x="117" y="133"/>
                                                    <a:pt x="128" y="138"/>
                                                  </a:cubicBezTo>
                                                  <a:cubicBezTo>
                                                    <a:pt x="163" y="153"/>
                                                    <a:pt x="229" y="160"/>
                                                    <a:pt x="265" y="165"/>
                                                  </a:cubicBezTo>
                                                  <a:cubicBezTo>
                                                    <a:pt x="322" y="183"/>
                                                    <a:pt x="273" y="192"/>
                                                    <a:pt x="329" y="211"/>
                                                  </a:cubicBezTo>
                                                  <a:cubicBezTo>
                                                    <a:pt x="362" y="242"/>
                                                    <a:pt x="340" y="227"/>
                                                    <a:pt x="402" y="247"/>
                                                  </a:cubicBezTo>
                                                  <a:cubicBezTo>
                                                    <a:pt x="411" y="250"/>
                                                    <a:pt x="430" y="256"/>
                                                    <a:pt x="430" y="256"/>
                                                  </a:cubicBezTo>
                                                  <a:cubicBezTo>
                                                    <a:pt x="450" y="319"/>
                                                    <a:pt x="425" y="265"/>
                                                    <a:pt x="457" y="256"/>
                                                  </a:cubicBezTo>
                                                  <a:cubicBezTo>
                                                    <a:pt x="472" y="252"/>
                                                    <a:pt x="488" y="263"/>
                                                    <a:pt x="503" y="266"/>
                                                  </a:cubicBezTo>
                                                  <a:cubicBezTo>
                                                    <a:pt x="477" y="238"/>
                                                    <a:pt x="469" y="230"/>
                                                    <a:pt x="430" y="220"/>
                                                  </a:cubicBezTo>
                                                  <a:cubicBezTo>
                                                    <a:pt x="360" y="175"/>
                                                    <a:pt x="405" y="183"/>
                                                    <a:pt x="284" y="183"/>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3" name="Freeform 39"/>
                                          <p:cNvSpPr>
                                            <a:spLocks/>
                                          </p:cNvSpPr>
                                          <p:nvPr/>
                                        </p:nvSpPr>
                                        <p:spPr bwMode="auto">
                                          <a:xfrm>
                                            <a:off x="2095" y="293"/>
                                            <a:ext cx="438" cy="795"/>
                                          </a:xfrm>
                                          <a:custGeom>
                                            <a:avLst/>
                                            <a:gdLst>
                                              <a:gd name="T0" fmla="*/ 72 w 438"/>
                                              <a:gd name="T1" fmla="*/ 0 h 795"/>
                                              <a:gd name="T2" fmla="*/ 99 w 438"/>
                                              <a:gd name="T3" fmla="*/ 18 h 795"/>
                                              <a:gd name="T4" fmla="*/ 118 w 438"/>
                                              <a:gd name="T5" fmla="*/ 73 h 795"/>
                                              <a:gd name="T6" fmla="*/ 108 w 438"/>
                                              <a:gd name="T7" fmla="*/ 164 h 795"/>
                                              <a:gd name="T8" fmla="*/ 63 w 438"/>
                                              <a:gd name="T9" fmla="*/ 173 h 795"/>
                                              <a:gd name="T10" fmla="*/ 44 w 438"/>
                                              <a:gd name="T11" fmla="*/ 228 h 795"/>
                                              <a:gd name="T12" fmla="*/ 54 w 438"/>
                                              <a:gd name="T13" fmla="*/ 274 h 795"/>
                                              <a:gd name="T14" fmla="*/ 35 w 438"/>
                                              <a:gd name="T15" fmla="*/ 347 h 795"/>
                                              <a:gd name="T16" fmla="*/ 63 w 438"/>
                                              <a:gd name="T17" fmla="*/ 493 h 795"/>
                                              <a:gd name="T18" fmla="*/ 81 w 438"/>
                                              <a:gd name="T19" fmla="*/ 512 h 795"/>
                                              <a:gd name="T20" fmla="*/ 90 w 438"/>
                                              <a:gd name="T21" fmla="*/ 557 h 795"/>
                                              <a:gd name="T22" fmla="*/ 127 w 438"/>
                                              <a:gd name="T23" fmla="*/ 566 h 795"/>
                                              <a:gd name="T24" fmla="*/ 246 w 438"/>
                                              <a:gd name="T25" fmla="*/ 612 h 795"/>
                                              <a:gd name="T26" fmla="*/ 255 w 438"/>
                                              <a:gd name="T27" fmla="*/ 676 h 795"/>
                                              <a:gd name="T28" fmla="*/ 282 w 438"/>
                                              <a:gd name="T29" fmla="*/ 685 h 795"/>
                                              <a:gd name="T30" fmla="*/ 319 w 438"/>
                                              <a:gd name="T31" fmla="*/ 722 h 795"/>
                                              <a:gd name="T32" fmla="*/ 337 w 438"/>
                                              <a:gd name="T33" fmla="*/ 777 h 795"/>
                                              <a:gd name="T34" fmla="*/ 438 w 438"/>
                                              <a:gd name="T35" fmla="*/ 795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8"/>
                                              <a:gd name="T55" fmla="*/ 0 h 795"/>
                                              <a:gd name="T56" fmla="*/ 438 w 438"/>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8" h="795">
                                                <a:moveTo>
                                                  <a:pt x="72" y="0"/>
                                                </a:moveTo>
                                                <a:cubicBezTo>
                                                  <a:pt x="81" y="6"/>
                                                  <a:pt x="93" y="9"/>
                                                  <a:pt x="99" y="18"/>
                                                </a:cubicBezTo>
                                                <a:cubicBezTo>
                                                  <a:pt x="109" y="34"/>
                                                  <a:pt x="118" y="73"/>
                                                  <a:pt x="118" y="73"/>
                                                </a:cubicBezTo>
                                                <a:cubicBezTo>
                                                  <a:pt x="115" y="103"/>
                                                  <a:pt x="123" y="137"/>
                                                  <a:pt x="108" y="164"/>
                                                </a:cubicBezTo>
                                                <a:cubicBezTo>
                                                  <a:pt x="101" y="177"/>
                                                  <a:pt x="76" y="164"/>
                                                  <a:pt x="63" y="173"/>
                                                </a:cubicBezTo>
                                                <a:cubicBezTo>
                                                  <a:pt x="47" y="184"/>
                                                  <a:pt x="51" y="210"/>
                                                  <a:pt x="44" y="228"/>
                                                </a:cubicBezTo>
                                                <a:cubicBezTo>
                                                  <a:pt x="47" y="243"/>
                                                  <a:pt x="48" y="259"/>
                                                  <a:pt x="54" y="274"/>
                                                </a:cubicBezTo>
                                                <a:cubicBezTo>
                                                  <a:pt x="69" y="314"/>
                                                  <a:pt x="97" y="327"/>
                                                  <a:pt x="35" y="347"/>
                                                </a:cubicBezTo>
                                                <a:cubicBezTo>
                                                  <a:pt x="17" y="401"/>
                                                  <a:pt x="0" y="473"/>
                                                  <a:pt x="63" y="493"/>
                                                </a:cubicBezTo>
                                                <a:cubicBezTo>
                                                  <a:pt x="69" y="499"/>
                                                  <a:pt x="78" y="504"/>
                                                  <a:pt x="81" y="512"/>
                                                </a:cubicBezTo>
                                                <a:cubicBezTo>
                                                  <a:pt x="87" y="526"/>
                                                  <a:pt x="80" y="545"/>
                                                  <a:pt x="90" y="557"/>
                                                </a:cubicBezTo>
                                                <a:cubicBezTo>
                                                  <a:pt x="98" y="567"/>
                                                  <a:pt x="115" y="563"/>
                                                  <a:pt x="127" y="566"/>
                                                </a:cubicBezTo>
                                                <a:cubicBezTo>
                                                  <a:pt x="162" y="603"/>
                                                  <a:pt x="209" y="577"/>
                                                  <a:pt x="246" y="612"/>
                                                </a:cubicBezTo>
                                                <a:cubicBezTo>
                                                  <a:pt x="249" y="633"/>
                                                  <a:pt x="245" y="657"/>
                                                  <a:pt x="255" y="676"/>
                                                </a:cubicBezTo>
                                                <a:cubicBezTo>
                                                  <a:pt x="259" y="685"/>
                                                  <a:pt x="274" y="680"/>
                                                  <a:pt x="282" y="685"/>
                                                </a:cubicBezTo>
                                                <a:cubicBezTo>
                                                  <a:pt x="297" y="694"/>
                                                  <a:pt x="306" y="710"/>
                                                  <a:pt x="319" y="722"/>
                                                </a:cubicBezTo>
                                                <a:cubicBezTo>
                                                  <a:pt x="325" y="740"/>
                                                  <a:pt x="318" y="773"/>
                                                  <a:pt x="337" y="777"/>
                                                </a:cubicBezTo>
                                                <a:cubicBezTo>
                                                  <a:pt x="372" y="784"/>
                                                  <a:pt x="403" y="795"/>
                                                  <a:pt x="438" y="795"/>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1" name="Freeform 40"/>
                                        <p:cNvSpPr>
                                          <a:spLocks/>
                                        </p:cNvSpPr>
                                        <p:nvPr/>
                                      </p:nvSpPr>
                                      <p:spPr bwMode="auto">
                                        <a:xfrm>
                                          <a:off x="3163" y="2551"/>
                                          <a:ext cx="250" cy="408"/>
                                        </a:xfrm>
                                        <a:custGeom>
                                          <a:avLst/>
                                          <a:gdLst>
                                            <a:gd name="T0" fmla="*/ 0 w 250"/>
                                            <a:gd name="T1" fmla="*/ 0 h 408"/>
                                            <a:gd name="T2" fmla="*/ 10 w 250"/>
                                            <a:gd name="T3" fmla="*/ 55 h 408"/>
                                            <a:gd name="T4" fmla="*/ 37 w 250"/>
                                            <a:gd name="T5" fmla="*/ 64 h 408"/>
                                            <a:gd name="T6" fmla="*/ 46 w 250"/>
                                            <a:gd name="T7" fmla="*/ 100 h 408"/>
                                            <a:gd name="T8" fmla="*/ 64 w 250"/>
                                            <a:gd name="T9" fmla="*/ 119 h 408"/>
                                            <a:gd name="T10" fmla="*/ 74 w 250"/>
                                            <a:gd name="T11" fmla="*/ 146 h 408"/>
                                            <a:gd name="T12" fmla="*/ 92 w 250"/>
                                            <a:gd name="T13" fmla="*/ 174 h 408"/>
                                            <a:gd name="T14" fmla="*/ 55 w 250"/>
                                            <a:gd name="T15" fmla="*/ 183 h 408"/>
                                            <a:gd name="T16" fmla="*/ 74 w 250"/>
                                            <a:gd name="T17" fmla="*/ 228 h 408"/>
                                            <a:gd name="T18" fmla="*/ 55 w 250"/>
                                            <a:gd name="T19" fmla="*/ 247 h 408"/>
                                            <a:gd name="T20" fmla="*/ 37 w 250"/>
                                            <a:gd name="T21" fmla="*/ 274 h 408"/>
                                            <a:gd name="T22" fmla="*/ 46 w 250"/>
                                            <a:gd name="T23" fmla="*/ 320 h 408"/>
                                            <a:gd name="T24" fmla="*/ 74 w 250"/>
                                            <a:gd name="T25" fmla="*/ 329 h 408"/>
                                            <a:gd name="T26" fmla="*/ 83 w 250"/>
                                            <a:gd name="T27" fmla="*/ 366 h 408"/>
                                            <a:gd name="T28" fmla="*/ 202 w 250"/>
                                            <a:gd name="T29" fmla="*/ 402 h 408"/>
                                            <a:gd name="T30" fmla="*/ 247 w 250"/>
                                            <a:gd name="T31" fmla="*/ 384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408"/>
                                            <a:gd name="T50" fmla="*/ 250 w 250"/>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408">
                                              <a:moveTo>
                                                <a:pt x="0" y="0"/>
                                              </a:moveTo>
                                              <a:cubicBezTo>
                                                <a:pt x="3" y="18"/>
                                                <a:pt x="1" y="39"/>
                                                <a:pt x="10" y="55"/>
                                              </a:cubicBezTo>
                                              <a:cubicBezTo>
                                                <a:pt x="15" y="63"/>
                                                <a:pt x="31" y="57"/>
                                                <a:pt x="37" y="64"/>
                                              </a:cubicBezTo>
                                              <a:cubicBezTo>
                                                <a:pt x="45" y="74"/>
                                                <a:pt x="41" y="89"/>
                                                <a:pt x="46" y="100"/>
                                              </a:cubicBezTo>
                                              <a:cubicBezTo>
                                                <a:pt x="50" y="108"/>
                                                <a:pt x="58" y="113"/>
                                                <a:pt x="64" y="119"/>
                                              </a:cubicBezTo>
                                              <a:cubicBezTo>
                                                <a:pt x="67" y="128"/>
                                                <a:pt x="70" y="137"/>
                                                <a:pt x="74" y="146"/>
                                              </a:cubicBezTo>
                                              <a:cubicBezTo>
                                                <a:pt x="79" y="156"/>
                                                <a:pt x="97" y="164"/>
                                                <a:pt x="92" y="174"/>
                                              </a:cubicBezTo>
                                              <a:cubicBezTo>
                                                <a:pt x="86" y="185"/>
                                                <a:pt x="67" y="180"/>
                                                <a:pt x="55" y="183"/>
                                              </a:cubicBezTo>
                                              <a:cubicBezTo>
                                                <a:pt x="27" y="266"/>
                                                <a:pt x="56" y="152"/>
                                                <a:pt x="74" y="228"/>
                                              </a:cubicBezTo>
                                              <a:cubicBezTo>
                                                <a:pt x="76" y="237"/>
                                                <a:pt x="61" y="240"/>
                                                <a:pt x="55" y="247"/>
                                              </a:cubicBezTo>
                                              <a:cubicBezTo>
                                                <a:pt x="48" y="255"/>
                                                <a:pt x="43" y="265"/>
                                                <a:pt x="37" y="274"/>
                                              </a:cubicBezTo>
                                              <a:cubicBezTo>
                                                <a:pt x="40" y="289"/>
                                                <a:pt x="37" y="307"/>
                                                <a:pt x="46" y="320"/>
                                              </a:cubicBezTo>
                                              <a:cubicBezTo>
                                                <a:pt x="51" y="328"/>
                                                <a:pt x="68" y="321"/>
                                                <a:pt x="74" y="329"/>
                                              </a:cubicBezTo>
                                              <a:cubicBezTo>
                                                <a:pt x="82" y="339"/>
                                                <a:pt x="75" y="356"/>
                                                <a:pt x="83" y="366"/>
                                              </a:cubicBezTo>
                                              <a:cubicBezTo>
                                                <a:pt x="98" y="385"/>
                                                <a:pt x="189" y="400"/>
                                                <a:pt x="202" y="402"/>
                                              </a:cubicBezTo>
                                              <a:cubicBezTo>
                                                <a:pt x="250" y="392"/>
                                                <a:pt x="247" y="408"/>
                                                <a:pt x="247" y="3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29" name="Freeform 41"/>
                                      <p:cNvSpPr>
                                        <a:spLocks/>
                                      </p:cNvSpPr>
                                      <p:nvPr/>
                                    </p:nvSpPr>
                                    <p:spPr bwMode="auto">
                                      <a:xfrm>
                                        <a:off x="2313" y="3456"/>
                                        <a:ext cx="348" cy="183"/>
                                      </a:xfrm>
                                      <a:custGeom>
                                        <a:avLst/>
                                        <a:gdLst>
                                          <a:gd name="T0" fmla="*/ 348 w 348"/>
                                          <a:gd name="T1" fmla="*/ 183 h 183"/>
                                          <a:gd name="T2" fmla="*/ 210 w 348"/>
                                          <a:gd name="T3" fmla="*/ 137 h 183"/>
                                          <a:gd name="T4" fmla="*/ 183 w 348"/>
                                          <a:gd name="T5" fmla="*/ 119 h 183"/>
                                          <a:gd name="T6" fmla="*/ 128 w 348"/>
                                          <a:gd name="T7" fmla="*/ 101 h 183"/>
                                          <a:gd name="T8" fmla="*/ 37 w 348"/>
                                          <a:gd name="T9" fmla="*/ 55 h 183"/>
                                          <a:gd name="T10" fmla="*/ 0 w 348"/>
                                          <a:gd name="T11" fmla="*/ 0 h 183"/>
                                          <a:gd name="T12" fmla="*/ 0 60000 65536"/>
                                          <a:gd name="T13" fmla="*/ 0 60000 65536"/>
                                          <a:gd name="T14" fmla="*/ 0 60000 65536"/>
                                          <a:gd name="T15" fmla="*/ 0 60000 65536"/>
                                          <a:gd name="T16" fmla="*/ 0 60000 65536"/>
                                          <a:gd name="T17" fmla="*/ 0 60000 65536"/>
                                          <a:gd name="T18" fmla="*/ 0 w 348"/>
                                          <a:gd name="T19" fmla="*/ 0 h 183"/>
                                          <a:gd name="T20" fmla="*/ 348 w 348"/>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348" h="183">
                                            <a:moveTo>
                                              <a:pt x="348" y="183"/>
                                            </a:moveTo>
                                            <a:cubicBezTo>
                                              <a:pt x="294" y="132"/>
                                              <a:pt x="318" y="147"/>
                                              <a:pt x="210" y="137"/>
                                            </a:cubicBezTo>
                                            <a:cubicBezTo>
                                              <a:pt x="201" y="131"/>
                                              <a:pt x="193" y="123"/>
                                              <a:pt x="183" y="119"/>
                                            </a:cubicBezTo>
                                            <a:cubicBezTo>
                                              <a:pt x="165" y="111"/>
                                              <a:pt x="128" y="101"/>
                                              <a:pt x="128" y="101"/>
                                            </a:cubicBezTo>
                                            <a:cubicBezTo>
                                              <a:pt x="98" y="70"/>
                                              <a:pt x="80" y="64"/>
                                              <a:pt x="37" y="55"/>
                                            </a:cubicBezTo>
                                            <a:cubicBezTo>
                                              <a:pt x="18" y="37"/>
                                              <a:pt x="0" y="28"/>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27" name="Freeform 42"/>
                                    <p:cNvSpPr>
                                      <a:spLocks/>
                                    </p:cNvSpPr>
                                    <p:nvPr/>
                                  </p:nvSpPr>
                                  <p:spPr bwMode="auto">
                                    <a:xfrm>
                                      <a:off x="2447" y="3191"/>
                                      <a:ext cx="579" cy="475"/>
                                    </a:xfrm>
                                    <a:custGeom>
                                      <a:avLst/>
                                      <a:gdLst>
                                        <a:gd name="T0" fmla="*/ 433 w 579"/>
                                        <a:gd name="T1" fmla="*/ 0 h 475"/>
                                        <a:gd name="T2" fmla="*/ 287 w 579"/>
                                        <a:gd name="T3" fmla="*/ 55 h 475"/>
                                        <a:gd name="T4" fmla="*/ 186 w 579"/>
                                        <a:gd name="T5" fmla="*/ 46 h 475"/>
                                        <a:gd name="T6" fmla="*/ 195 w 579"/>
                                        <a:gd name="T7" fmla="*/ 219 h 475"/>
                                        <a:gd name="T8" fmla="*/ 232 w 579"/>
                                        <a:gd name="T9" fmla="*/ 228 h 475"/>
                                        <a:gd name="T10" fmla="*/ 250 w 579"/>
                                        <a:gd name="T11" fmla="*/ 247 h 475"/>
                                        <a:gd name="T12" fmla="*/ 287 w 579"/>
                                        <a:gd name="T13" fmla="*/ 238 h 475"/>
                                        <a:gd name="T14" fmla="*/ 332 w 579"/>
                                        <a:gd name="T15" fmla="*/ 219 h 475"/>
                                        <a:gd name="T16" fmla="*/ 406 w 579"/>
                                        <a:gd name="T17" fmla="*/ 265 h 475"/>
                                        <a:gd name="T18" fmla="*/ 488 w 579"/>
                                        <a:gd name="T19" fmla="*/ 228 h 475"/>
                                        <a:gd name="T20" fmla="*/ 570 w 579"/>
                                        <a:gd name="T21" fmla="*/ 219 h 475"/>
                                        <a:gd name="T22" fmla="*/ 579 w 579"/>
                                        <a:gd name="T23" fmla="*/ 192 h 475"/>
                                        <a:gd name="T24" fmla="*/ 524 w 579"/>
                                        <a:gd name="T25" fmla="*/ 91 h 475"/>
                                        <a:gd name="T26" fmla="*/ 570 w 579"/>
                                        <a:gd name="T27" fmla="*/ 201 h 475"/>
                                        <a:gd name="T28" fmla="*/ 479 w 579"/>
                                        <a:gd name="T29" fmla="*/ 219 h 475"/>
                                        <a:gd name="T30" fmla="*/ 424 w 579"/>
                                        <a:gd name="T31" fmla="*/ 228 h 475"/>
                                        <a:gd name="T32" fmla="*/ 387 w 579"/>
                                        <a:gd name="T33" fmla="*/ 265 h 475"/>
                                        <a:gd name="T34" fmla="*/ 342 w 579"/>
                                        <a:gd name="T35" fmla="*/ 228 h 475"/>
                                        <a:gd name="T36" fmla="*/ 314 w 579"/>
                                        <a:gd name="T37" fmla="*/ 219 h 475"/>
                                        <a:gd name="T38" fmla="*/ 287 w 579"/>
                                        <a:gd name="T39" fmla="*/ 228 h 475"/>
                                        <a:gd name="T40" fmla="*/ 268 w 579"/>
                                        <a:gd name="T41" fmla="*/ 247 h 475"/>
                                        <a:gd name="T42" fmla="*/ 204 w 579"/>
                                        <a:gd name="T43" fmla="*/ 265 h 475"/>
                                        <a:gd name="T44" fmla="*/ 195 w 579"/>
                                        <a:gd name="T45" fmla="*/ 338 h 475"/>
                                        <a:gd name="T46" fmla="*/ 214 w 579"/>
                                        <a:gd name="T47" fmla="*/ 439 h 475"/>
                                        <a:gd name="T48" fmla="*/ 195 w 579"/>
                                        <a:gd name="T49" fmla="*/ 420 h 475"/>
                                        <a:gd name="T50" fmla="*/ 186 w 579"/>
                                        <a:gd name="T51" fmla="*/ 366 h 475"/>
                                        <a:gd name="T52" fmla="*/ 195 w 579"/>
                                        <a:gd name="T53" fmla="*/ 448 h 475"/>
                                        <a:gd name="T54" fmla="*/ 95 w 579"/>
                                        <a:gd name="T55" fmla="*/ 256 h 475"/>
                                        <a:gd name="T56" fmla="*/ 76 w 579"/>
                                        <a:gd name="T57" fmla="*/ 201 h 475"/>
                                        <a:gd name="T58" fmla="*/ 12 w 579"/>
                                        <a:gd name="T59" fmla="*/ 146 h 475"/>
                                        <a:gd name="T60" fmla="*/ 3 w 579"/>
                                        <a:gd name="T61" fmla="*/ 91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9"/>
                                        <a:gd name="T94" fmla="*/ 0 h 475"/>
                                        <a:gd name="T95" fmla="*/ 579 w 579"/>
                                        <a:gd name="T96" fmla="*/ 475 h 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9" h="475">
                                          <a:moveTo>
                                            <a:pt x="433" y="0"/>
                                          </a:moveTo>
                                          <a:cubicBezTo>
                                            <a:pt x="378" y="37"/>
                                            <a:pt x="357" y="46"/>
                                            <a:pt x="287" y="55"/>
                                          </a:cubicBezTo>
                                          <a:cubicBezTo>
                                            <a:pt x="246" y="47"/>
                                            <a:pt x="224" y="32"/>
                                            <a:pt x="186" y="46"/>
                                          </a:cubicBezTo>
                                          <a:cubicBezTo>
                                            <a:pt x="189" y="104"/>
                                            <a:pt x="181" y="163"/>
                                            <a:pt x="195" y="219"/>
                                          </a:cubicBezTo>
                                          <a:cubicBezTo>
                                            <a:pt x="198" y="231"/>
                                            <a:pt x="221" y="222"/>
                                            <a:pt x="232" y="228"/>
                                          </a:cubicBezTo>
                                          <a:cubicBezTo>
                                            <a:pt x="240" y="232"/>
                                            <a:pt x="244" y="241"/>
                                            <a:pt x="250" y="247"/>
                                          </a:cubicBezTo>
                                          <a:cubicBezTo>
                                            <a:pt x="262" y="244"/>
                                            <a:pt x="277" y="246"/>
                                            <a:pt x="287" y="238"/>
                                          </a:cubicBezTo>
                                          <a:cubicBezTo>
                                            <a:pt x="328" y="205"/>
                                            <a:pt x="251" y="199"/>
                                            <a:pt x="332" y="219"/>
                                          </a:cubicBezTo>
                                          <a:cubicBezTo>
                                            <a:pt x="355" y="242"/>
                                            <a:pt x="374" y="255"/>
                                            <a:pt x="406" y="265"/>
                                          </a:cubicBezTo>
                                          <a:cubicBezTo>
                                            <a:pt x="424" y="212"/>
                                            <a:pt x="429" y="218"/>
                                            <a:pt x="488" y="228"/>
                                          </a:cubicBezTo>
                                          <a:cubicBezTo>
                                            <a:pt x="515" y="225"/>
                                            <a:pt x="544" y="229"/>
                                            <a:pt x="570" y="219"/>
                                          </a:cubicBezTo>
                                          <a:cubicBezTo>
                                            <a:pt x="579" y="216"/>
                                            <a:pt x="579" y="201"/>
                                            <a:pt x="579" y="192"/>
                                          </a:cubicBezTo>
                                          <a:cubicBezTo>
                                            <a:pt x="579" y="162"/>
                                            <a:pt x="544" y="111"/>
                                            <a:pt x="524" y="91"/>
                                          </a:cubicBezTo>
                                          <a:cubicBezTo>
                                            <a:pt x="538" y="130"/>
                                            <a:pt x="557" y="162"/>
                                            <a:pt x="570" y="201"/>
                                          </a:cubicBezTo>
                                          <a:cubicBezTo>
                                            <a:pt x="551" y="258"/>
                                            <a:pt x="574" y="219"/>
                                            <a:pt x="479" y="219"/>
                                          </a:cubicBezTo>
                                          <a:cubicBezTo>
                                            <a:pt x="460" y="219"/>
                                            <a:pt x="442" y="225"/>
                                            <a:pt x="424" y="228"/>
                                          </a:cubicBezTo>
                                          <a:cubicBezTo>
                                            <a:pt x="423" y="229"/>
                                            <a:pt x="390" y="265"/>
                                            <a:pt x="387" y="265"/>
                                          </a:cubicBezTo>
                                          <a:cubicBezTo>
                                            <a:pt x="367" y="265"/>
                                            <a:pt x="356" y="236"/>
                                            <a:pt x="342" y="228"/>
                                          </a:cubicBezTo>
                                          <a:cubicBezTo>
                                            <a:pt x="334" y="223"/>
                                            <a:pt x="323" y="222"/>
                                            <a:pt x="314" y="219"/>
                                          </a:cubicBezTo>
                                          <a:cubicBezTo>
                                            <a:pt x="305" y="222"/>
                                            <a:pt x="295" y="223"/>
                                            <a:pt x="287" y="228"/>
                                          </a:cubicBezTo>
                                          <a:cubicBezTo>
                                            <a:pt x="279" y="233"/>
                                            <a:pt x="276" y="243"/>
                                            <a:pt x="268" y="247"/>
                                          </a:cubicBezTo>
                                          <a:cubicBezTo>
                                            <a:pt x="248" y="257"/>
                                            <a:pt x="225" y="258"/>
                                            <a:pt x="204" y="265"/>
                                          </a:cubicBezTo>
                                          <a:cubicBezTo>
                                            <a:pt x="201" y="289"/>
                                            <a:pt x="201" y="314"/>
                                            <a:pt x="195" y="338"/>
                                          </a:cubicBezTo>
                                          <a:cubicBezTo>
                                            <a:pt x="184" y="380"/>
                                            <a:pt x="140" y="415"/>
                                            <a:pt x="214" y="439"/>
                                          </a:cubicBezTo>
                                          <a:cubicBezTo>
                                            <a:pt x="208" y="433"/>
                                            <a:pt x="198" y="428"/>
                                            <a:pt x="195" y="420"/>
                                          </a:cubicBezTo>
                                          <a:cubicBezTo>
                                            <a:pt x="188" y="403"/>
                                            <a:pt x="186" y="348"/>
                                            <a:pt x="186" y="366"/>
                                          </a:cubicBezTo>
                                          <a:cubicBezTo>
                                            <a:pt x="186" y="393"/>
                                            <a:pt x="195" y="475"/>
                                            <a:pt x="195" y="448"/>
                                          </a:cubicBezTo>
                                          <a:cubicBezTo>
                                            <a:pt x="195" y="332"/>
                                            <a:pt x="204" y="278"/>
                                            <a:pt x="95" y="256"/>
                                          </a:cubicBezTo>
                                          <a:cubicBezTo>
                                            <a:pt x="94" y="252"/>
                                            <a:pt x="79" y="205"/>
                                            <a:pt x="76" y="201"/>
                                          </a:cubicBezTo>
                                          <a:cubicBezTo>
                                            <a:pt x="69" y="193"/>
                                            <a:pt x="24" y="157"/>
                                            <a:pt x="12" y="146"/>
                                          </a:cubicBezTo>
                                          <a:cubicBezTo>
                                            <a:pt x="0" y="110"/>
                                            <a:pt x="3" y="128"/>
                                            <a:pt x="3" y="91"/>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25" name="Oval 43"/>
                                  <p:cNvSpPr>
                                    <a:spLocks noChangeArrowheads="1"/>
                                  </p:cNvSpPr>
                                  <p:nvPr/>
                                </p:nvSpPr>
                                <p:spPr bwMode="auto">
                                  <a:xfrm>
                                    <a:off x="2832" y="1008"/>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23" name="Oval 44"/>
                                <p:cNvSpPr>
                                  <a:spLocks noChangeArrowheads="1"/>
                                </p:cNvSpPr>
                                <p:nvPr/>
                              </p:nvSpPr>
                              <p:spPr bwMode="auto">
                                <a:xfrm>
                                  <a:off x="3888" y="3120"/>
                                  <a:ext cx="48" cy="48"/>
                                </a:xfrm>
                                <a:prstGeom prst="ellipse">
                                  <a:avLst/>
                                </a:prstGeom>
                                <a:solidFill>
                                  <a:srgbClr val="FF0000">
                                    <a:alpha val="0"/>
                                  </a:srgbClr>
                                </a:solidFill>
                                <a:ln w="9525">
                                  <a:solidFill>
                                    <a:srgbClr val="993366"/>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57389" name="AutoShape 45"/>
                              <p:cNvSpPr>
                                <a:spLocks noChangeArrowheads="1"/>
                              </p:cNvSpPr>
                              <p:nvPr/>
                            </p:nvSpPr>
                            <p:spPr bwMode="auto">
                              <a:xfrm>
                                <a:off x="2544" y="912"/>
                                <a:ext cx="48" cy="48"/>
                              </a:xfrm>
                              <a:prstGeom prst="star5">
                                <a:avLst/>
                              </a:prstGeom>
                              <a:solidFill>
                                <a:srgbClr val="FF3300">
                                  <a:alpha val="0"/>
                                </a:srgbClr>
                              </a:solidFill>
                              <a:ln w="9525">
                                <a:solidFill>
                                  <a:srgbClr val="FF0000"/>
                                </a:solidFill>
                                <a:miter lim="800000"/>
                                <a:headEnd/>
                                <a:tailEnd/>
                              </a:ln>
                              <a:effectLst/>
                            </p:spPr>
                            <p:txBody>
                              <a:bodyPr wrap="none" anchor="ctr"/>
                              <a:lstStyle/>
                              <a:p>
                                <a:pPr eaLnBrk="1" hangingPunct="1">
                                  <a:defRPr/>
                                </a:pPr>
                                <a:endParaRPr lang="en-US"/>
                              </a:p>
                            </p:txBody>
                          </p:sp>
                        </p:grpSp>
                        <p:sp>
                          <p:nvSpPr>
                            <p:cNvPr id="4119" name="Oval 46"/>
                            <p:cNvSpPr>
                              <a:spLocks noChangeArrowheads="1"/>
                            </p:cNvSpPr>
                            <p:nvPr/>
                          </p:nvSpPr>
                          <p:spPr bwMode="auto">
                            <a:xfrm>
                              <a:off x="1728" y="1488"/>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17" name="Oval 47"/>
                          <p:cNvSpPr>
                            <a:spLocks noChangeArrowheads="1"/>
                          </p:cNvSpPr>
                          <p:nvPr/>
                        </p:nvSpPr>
                        <p:spPr bwMode="auto">
                          <a:xfrm>
                            <a:off x="2688" y="2256"/>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15" name="Oval 48"/>
                        <p:cNvSpPr>
                          <a:spLocks noChangeArrowheads="1"/>
                        </p:cNvSpPr>
                        <p:nvPr/>
                      </p:nvSpPr>
                      <p:spPr bwMode="auto">
                        <a:xfrm>
                          <a:off x="2256" y="3648"/>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13" name="Text Box 49"/>
                      <p:cNvSpPr txBox="1">
                        <a:spLocks noChangeArrowheads="1"/>
                      </p:cNvSpPr>
                      <p:nvPr/>
                    </p:nvSpPr>
                    <p:spPr bwMode="auto">
                      <a:xfrm>
                        <a:off x="960" y="960"/>
                        <a:ext cx="39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HÀ NỘI</a:t>
                        </a:r>
                      </a:p>
                    </p:txBody>
                  </p:sp>
                </p:grpSp>
              </p:grpSp>
            </p:grpSp>
          </p:grpSp>
          <p:sp>
            <p:nvSpPr>
              <p:cNvPr id="4105" name="Text Box 50"/>
              <p:cNvSpPr txBox="1">
                <a:spLocks noChangeArrowheads="1"/>
              </p:cNvSpPr>
              <p:nvPr/>
            </p:nvSpPr>
            <p:spPr bwMode="auto">
              <a:xfrm>
                <a:off x="1681" y="3600"/>
                <a:ext cx="4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TP HCM</a:t>
                </a:r>
              </a:p>
            </p:txBody>
          </p:sp>
        </p:grpSp>
        <p:sp>
          <p:nvSpPr>
            <p:cNvPr id="4103" name="Text Box 51"/>
            <p:cNvSpPr txBox="1">
              <a:spLocks noChangeArrowheads="1"/>
            </p:cNvSpPr>
            <p:nvPr/>
          </p:nvSpPr>
          <p:spPr bwMode="auto">
            <a:xfrm>
              <a:off x="2545" y="3073"/>
              <a:ext cx="585"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NHA TRANG</a:t>
              </a:r>
            </a:p>
          </p:txBody>
        </p:sp>
      </p:grpSp>
      <p:sp>
        <p:nvSpPr>
          <p:cNvPr id="57396" name="Text Box 52"/>
          <p:cNvSpPr txBox="1">
            <a:spLocks noChangeArrowheads="1"/>
          </p:cNvSpPr>
          <p:nvPr/>
        </p:nvSpPr>
        <p:spPr bwMode="auto">
          <a:xfrm>
            <a:off x="0" y="225872"/>
            <a:ext cx="12192000" cy="6309420"/>
          </a:xfrm>
          <a:prstGeom prst="rect">
            <a:avLst/>
          </a:prstGeom>
          <a:noFill/>
          <a:ln w="9525">
            <a:noFill/>
            <a:miter lim="800000"/>
            <a:headEnd/>
            <a:tailEnd/>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ts val="600"/>
              </a:spcBef>
              <a:defRPr/>
            </a:pPr>
            <a:r>
              <a:rPr lang="en-US" sz="4000" b="1" dirty="0">
                <a:solidFill>
                  <a:srgbClr val="FF0066"/>
                </a:solidFill>
                <a:effectLst>
                  <a:outerShdw blurRad="38100" dist="38100" dir="2700000" algn="tl">
                    <a:srgbClr val="C0C0C0"/>
                  </a:outerShdw>
                </a:effectLst>
              </a:rPr>
              <a:t>CHÀO MỪNG CÁC EM ĐẾN VỚI </a:t>
            </a:r>
          </a:p>
          <a:p>
            <a:pPr algn="ctr" eaLnBrk="1" hangingPunct="1">
              <a:spcBef>
                <a:spcPts val="600"/>
              </a:spcBef>
              <a:defRPr/>
            </a:pPr>
            <a:r>
              <a:rPr lang="en-US" sz="4000" b="1" dirty="0">
                <a:solidFill>
                  <a:srgbClr val="FF0066"/>
                </a:solidFill>
                <a:effectLst>
                  <a:outerShdw blurRad="38100" dist="38100" dir="2700000" algn="tl">
                    <a:srgbClr val="C0C0C0"/>
                  </a:outerShdw>
                </a:effectLst>
              </a:rPr>
              <a:t>BÀI HỌC LỊCH SỬ </a:t>
            </a:r>
            <a:r>
              <a:rPr lang="en-US" sz="4000" b="1" dirty="0" smtClean="0">
                <a:solidFill>
                  <a:srgbClr val="FF0066"/>
                </a:solidFill>
                <a:effectLst>
                  <a:outerShdw blurRad="38100" dist="38100" dir="2700000" algn="tl">
                    <a:srgbClr val="C0C0C0"/>
                  </a:outerShdw>
                </a:effectLst>
              </a:rPr>
              <a:t>8</a:t>
            </a:r>
            <a:endParaRPr lang="en-US" sz="3600" b="1" dirty="0">
              <a:solidFill>
                <a:srgbClr val="FF0066"/>
              </a:solidFill>
              <a:effectLst>
                <a:outerShdw blurRad="38100" dist="38100" dir="2700000" algn="tl">
                  <a:srgbClr val="C0C0C0"/>
                </a:outerShdw>
              </a:effectLst>
            </a:endParaRPr>
          </a:p>
          <a:p>
            <a:pPr algn="ctr" eaLnBrk="1" hangingPunct="1">
              <a:spcBef>
                <a:spcPct val="50000"/>
              </a:spcBef>
              <a:defRPr/>
            </a:pPr>
            <a:endParaRPr lang="en-US" sz="3200" b="1" dirty="0">
              <a:solidFill>
                <a:srgbClr val="0000CC"/>
              </a:solidFill>
              <a:effectLst>
                <a:outerShdw blurRad="38100" dist="38100" dir="2700000" algn="tl">
                  <a:srgbClr val="C0C0C0"/>
                </a:outerShdw>
              </a:effectLst>
            </a:endParaRPr>
          </a:p>
          <a:p>
            <a:pPr algn="ctr" eaLnBrk="1" hangingPunct="1">
              <a:spcBef>
                <a:spcPct val="50000"/>
              </a:spcBef>
              <a:defRPr/>
            </a:pPr>
            <a:endParaRPr lang="en-US" sz="3200" b="1" dirty="0">
              <a:solidFill>
                <a:srgbClr val="0000CC"/>
              </a:solidFill>
              <a:effectLst>
                <a:outerShdw blurRad="38100" dist="38100" dir="2700000" algn="tl">
                  <a:srgbClr val="C0C0C0"/>
                </a:outerShdw>
              </a:effectLst>
            </a:endParaRPr>
          </a:p>
          <a:p>
            <a:pPr algn="ctr" eaLnBrk="1" hangingPunct="1">
              <a:spcBef>
                <a:spcPct val="50000"/>
              </a:spcBef>
              <a:defRPr/>
            </a:pPr>
            <a:endParaRPr lang="en-US" sz="3200" b="1" dirty="0">
              <a:solidFill>
                <a:srgbClr val="0000CC"/>
              </a:solidFill>
              <a:effectLst>
                <a:outerShdw blurRad="38100" dist="38100" dir="2700000" algn="tl">
                  <a:srgbClr val="C0C0C0"/>
                </a:outerShdw>
              </a:effectLst>
            </a:endParaRPr>
          </a:p>
          <a:p>
            <a:pPr algn="ctr" eaLnBrk="1" hangingPunct="1">
              <a:spcBef>
                <a:spcPct val="50000"/>
              </a:spcBef>
              <a:defRPr/>
            </a:pPr>
            <a:endParaRPr lang="en-US" sz="3200" b="1" dirty="0">
              <a:solidFill>
                <a:srgbClr val="0000CC"/>
              </a:solidFill>
              <a:effectLst>
                <a:outerShdw blurRad="38100" dist="38100" dir="2700000" algn="tl">
                  <a:srgbClr val="C0C0C0"/>
                </a:outerShdw>
              </a:effectLst>
            </a:endParaRPr>
          </a:p>
          <a:p>
            <a:pPr algn="ctr" eaLnBrk="1" hangingPunct="1">
              <a:spcBef>
                <a:spcPct val="50000"/>
              </a:spcBef>
              <a:defRPr/>
            </a:pPr>
            <a:endParaRPr lang="en-US" b="1" dirty="0">
              <a:solidFill>
                <a:srgbClr val="0000CC"/>
              </a:solidFill>
              <a:effectLst>
                <a:outerShdw blurRad="38100" dist="38100" dir="2700000" algn="tl">
                  <a:srgbClr val="C0C0C0"/>
                </a:outerShdw>
              </a:effectLst>
            </a:endParaRPr>
          </a:p>
          <a:p>
            <a:pPr algn="ctr" eaLnBrk="1" hangingPunct="1">
              <a:spcBef>
                <a:spcPct val="50000"/>
              </a:spcBef>
              <a:defRPr/>
            </a:pPr>
            <a:endParaRPr lang="en-US" b="1" dirty="0">
              <a:solidFill>
                <a:srgbClr val="0000CC"/>
              </a:solidFill>
              <a:effectLst>
                <a:outerShdw blurRad="38100" dist="38100" dir="2700000" algn="tl">
                  <a:srgbClr val="C0C0C0"/>
                </a:outerShdw>
              </a:effectLst>
            </a:endParaRPr>
          </a:p>
          <a:p>
            <a:pPr algn="ctr" eaLnBrk="1" hangingPunct="1">
              <a:spcBef>
                <a:spcPct val="50000"/>
              </a:spcBef>
              <a:defRPr/>
            </a:pPr>
            <a:endParaRPr lang="en-US" b="1" dirty="0">
              <a:solidFill>
                <a:srgbClr val="0000CC"/>
              </a:solidFill>
              <a:effectLst>
                <a:outerShdw blurRad="38100" dist="38100" dir="2700000" algn="tl">
                  <a:srgbClr val="C0C0C0"/>
                </a:outerShdw>
              </a:effectLst>
            </a:endParaRPr>
          </a:p>
          <a:p>
            <a:pPr algn="r" eaLnBrk="1" hangingPunct="1">
              <a:defRPr/>
            </a:pPr>
            <a:r>
              <a:rPr lang="en-US" sz="2800" b="1" dirty="0" err="1">
                <a:solidFill>
                  <a:srgbClr val="FF0000"/>
                </a:solidFill>
                <a:effectLst>
                  <a:outerShdw blurRad="38100" dist="38100" dir="2700000" algn="tl">
                    <a:srgbClr val="C0C0C0"/>
                  </a:outerShdw>
                </a:effectLst>
              </a:rPr>
              <a:t>Giáo</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viên</a:t>
            </a:r>
            <a:r>
              <a:rPr lang="en-US" sz="2800" b="1" dirty="0">
                <a:solidFill>
                  <a:srgbClr val="FF0000"/>
                </a:solidFill>
                <a:effectLst>
                  <a:outerShdw blurRad="38100" dist="38100" dir="2700000" algn="tl">
                    <a:srgbClr val="C0C0C0"/>
                  </a:outerShdw>
                </a:effectLst>
              </a:rPr>
              <a:t>: …</a:t>
            </a:r>
            <a:endParaRPr lang="en-US" b="1" dirty="0">
              <a:solidFill>
                <a:srgbClr val="0000CC"/>
              </a:solidFill>
              <a:effectLst>
                <a:outerShdw blurRad="38100" dist="38100" dir="2700000" algn="tl">
                  <a:srgbClr val="C0C0C0"/>
                </a:outerShdw>
              </a:effectLst>
            </a:endParaRPr>
          </a:p>
          <a:p>
            <a:pPr algn="r" eaLnBrk="1" hangingPunct="1">
              <a:defRPr/>
            </a:pPr>
            <a:endParaRPr lang="en-US" b="1" dirty="0">
              <a:solidFill>
                <a:srgbClr val="0000CC"/>
              </a:solidFill>
              <a:effectLst>
                <a:outerShdw blurRad="38100" dist="38100" dir="2700000" algn="tl">
                  <a:srgbClr val="C0C0C0"/>
                </a:outerShdw>
              </a:effectLst>
            </a:endParaRPr>
          </a:p>
        </p:txBody>
      </p:sp>
    </p:spTree>
    <p:extLst>
      <p:ext uri="{BB962C8B-B14F-4D97-AF65-F5344CB8AC3E}">
        <p14:creationId xmlns:p14="http://schemas.microsoft.com/office/powerpoint/2010/main" val="3385032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afterEffect">
                                  <p:stCondLst>
                                    <p:cond delay="0"/>
                                  </p:stCondLst>
                                  <p:endCondLst>
                                    <p:cond evt="onNext" delay="0">
                                      <p:tgtEl>
                                        <p:sldTgt/>
                                      </p:tgtEl>
                                    </p:cond>
                                  </p:endCondLst>
                                  <p:childTnLst>
                                    <p:animRot by="-21600000">
                                      <p:cBhvr>
                                        <p:cTn id="6" dur="20000" fill="hold"/>
                                        <p:tgtEl>
                                          <p:spTgt spid="573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ounded Rectangle 10"/>
          <p:cNvSpPr/>
          <p:nvPr/>
        </p:nvSpPr>
        <p:spPr>
          <a:xfrm>
            <a:off x="1280160" y="168054"/>
            <a:ext cx="10058400" cy="633804"/>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en-US" sz="2400" b="1" dirty="0">
                <a:solidFill>
                  <a:srgbClr val="0070C0"/>
                </a:solidFill>
                <a:latin typeface="Times New Roman" panose="02020603050405020304" pitchFamily="18" charset="0"/>
                <a:cs typeface="Times New Roman" panose="02020603050405020304" pitchFamily="18" charset="0"/>
              </a:rPr>
              <a:t>II</a:t>
            </a:r>
            <a:r>
              <a:rPr lang="vi-VN"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Tình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hình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chính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trị</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kinh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tế</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hóa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xã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hội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của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nước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Đông</a:t>
            </a:r>
            <a:r>
              <a:rPr lang="en-US" sz="2400" b="1" dirty="0">
                <a:solidFill>
                  <a:srgbClr val="0070C0"/>
                </a:solidFill>
                <a:latin typeface="Times New Roman" panose="02020603050405020304" pitchFamily="18" charset="0"/>
                <a:cs typeface="Times New Roman" panose="02020603050405020304" pitchFamily="18" charset="0"/>
              </a:rPr>
              <a:t> Nam Á</a:t>
            </a:r>
          </a:p>
        </p:txBody>
      </p:sp>
      <p:sp>
        <p:nvSpPr>
          <p:cNvPr id="13" name="Rectangle 12"/>
          <p:cNvSpPr/>
          <p:nvPr/>
        </p:nvSpPr>
        <p:spPr>
          <a:xfrm>
            <a:off x="122439" y="942535"/>
            <a:ext cx="11868443" cy="5016758"/>
          </a:xfrm>
          <a:prstGeom prst="rect">
            <a:avLst/>
          </a:prstGeom>
        </p:spPr>
        <p:txBody>
          <a:bodyPr wrap="square">
            <a:spAutoFit/>
          </a:bodyPr>
          <a:lstStyle/>
          <a:p>
            <a:pPr algn="just"/>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Về</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Nam Á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dân</a:t>
            </a:r>
            <a:endParaRPr lang="en-US" sz="3200" dirty="0" smtClean="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Nam Á </a:t>
            </a:r>
            <a:r>
              <a:rPr lang="en-US" sz="3200" dirty="0" err="1">
                <a:latin typeface="Times New Roman" panose="02020603050405020304" pitchFamily="18" charset="0"/>
                <a:cs typeface="Times New Roman" panose="02020603050405020304" pitchFamily="18" charset="0"/>
              </a:rPr>
              <a:t>phụ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96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ounded Rectangle 10"/>
          <p:cNvSpPr/>
          <p:nvPr/>
        </p:nvSpPr>
        <p:spPr>
          <a:xfrm>
            <a:off x="1230923" y="168054"/>
            <a:ext cx="9973994" cy="633804"/>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II</a:t>
            </a: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Tình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trị</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kinh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tế</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văn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hóa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xã</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các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nước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Đông</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Nam Á</a:t>
            </a:r>
          </a:p>
        </p:txBody>
      </p:sp>
      <p:sp>
        <p:nvSpPr>
          <p:cNvPr id="13" name="Rectangle 12"/>
          <p:cNvSpPr/>
          <p:nvPr/>
        </p:nvSpPr>
        <p:spPr>
          <a:xfrm>
            <a:off x="731520" y="942535"/>
            <a:ext cx="10972800" cy="5016758"/>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hóa</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du </a:t>
            </a:r>
            <a:r>
              <a:rPr lang="en-US" sz="3200" dirty="0" err="1">
                <a:latin typeface="Times New Roman" panose="02020603050405020304" pitchFamily="18" charset="0"/>
                <a:cs typeface="Times New Roman" panose="02020603050405020304" pitchFamily="18" charset="0"/>
              </a:rPr>
              <a:t>nhập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Nam Á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a:t>
            </a:r>
          </a:p>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hội</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Nam Á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452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651217" y="137694"/>
            <a:ext cx="9274691" cy="1198737"/>
          </a:xfrm>
          <a:prstGeom prst="round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3. ĐÔNG NAM Á TỪ NỬA SAU THẾ KỈ XVI ĐẾN THẾ KỈ XIX</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20509" y="1571512"/>
            <a:ext cx="10902461" cy="969505"/>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800" b="1" dirty="0">
                <a:solidFill>
                  <a:srgbClr val="0070C0"/>
                </a:solidFill>
                <a:latin typeface="Times New Roman" panose="02020603050405020304" pitchFamily="18" charset="0"/>
                <a:cs typeface="Times New Roman" panose="02020603050405020304" pitchFamily="18" charset="0"/>
              </a:rPr>
              <a:t>III. </a:t>
            </a:r>
            <a:r>
              <a:rPr lang="en-US" sz="2800" b="1" dirty="0" err="1">
                <a:solidFill>
                  <a:srgbClr val="0070C0"/>
                </a:solidFill>
                <a:latin typeface="Times New Roman" panose="02020603050405020304" pitchFamily="18" charset="0"/>
                <a:cs typeface="Times New Roman" panose="02020603050405020304" pitchFamily="18" charset="0"/>
              </a:rPr>
              <a:t>Cuộc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đấu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tranh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chống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ách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đô</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hộ</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thực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phương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Tây</a:t>
            </a:r>
            <a:r>
              <a:rPr lang="en-US" sz="2800" b="1" dirty="0">
                <a:solidFill>
                  <a:srgbClr val="0070C0"/>
                </a:solidFill>
                <a:latin typeface="Times New Roman" panose="02020603050405020304" pitchFamily="18" charset="0"/>
                <a:cs typeface="Times New Roman" panose="02020603050405020304" pitchFamily="18" charset="0"/>
              </a:rPr>
              <a:t> ở </a:t>
            </a:r>
            <a:r>
              <a:rPr lang="en-US" sz="2800" b="1" dirty="0" err="1">
                <a:solidFill>
                  <a:srgbClr val="0070C0"/>
                </a:solidFill>
                <a:latin typeface="Times New Roman" panose="02020603050405020304" pitchFamily="18" charset="0"/>
                <a:cs typeface="Times New Roman" panose="02020603050405020304" pitchFamily="18" charset="0"/>
              </a:rPr>
              <a:t>Đông</a:t>
            </a:r>
            <a:r>
              <a:rPr lang="en-US" sz="2800" b="1" dirty="0">
                <a:solidFill>
                  <a:srgbClr val="0070C0"/>
                </a:solidFill>
                <a:latin typeface="Times New Roman" panose="02020603050405020304" pitchFamily="18" charset="0"/>
                <a:cs typeface="Times New Roman" panose="02020603050405020304" pitchFamily="18" charset="0"/>
              </a:rPr>
              <a:t> Nam Á</a:t>
            </a:r>
          </a:p>
        </p:txBody>
      </p:sp>
      <p:sp>
        <p:nvSpPr>
          <p:cNvPr id="3" name="Rectangle 1"/>
          <p:cNvSpPr>
            <a:spLocks noChangeArrowheads="1"/>
          </p:cNvSpPr>
          <p:nvPr/>
        </p:nvSpPr>
        <p:spPr bwMode="auto">
          <a:xfrm>
            <a:off x="872202" y="3022319"/>
            <a:ext cx="1055076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sát</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ảnh</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3.5),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Kênh</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SGK/19)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just">
              <a:spcAft>
                <a:spcPts val="0"/>
              </a:spcAft>
            </a:pPr>
            <a:r>
              <a:rPr lang="en-US" sz="3200" b="1" i="1" dirty="0" smtClean="0">
                <a:solidFill>
                  <a:srgbClr val="0070C0"/>
                </a:solidFill>
                <a:latin typeface="Times New Roman" panose="02020603050405020304" pitchFamily="18" charset="0"/>
                <a:ea typeface="Times New Roman" panose="02020603050405020304" pitchFamily="18" charset="0"/>
              </a:rPr>
              <a:t>? </a:t>
            </a:r>
            <a:r>
              <a:rPr lang="en-US" sz="3200" b="1" i="1" dirty="0" err="1" smtClean="0">
                <a:solidFill>
                  <a:srgbClr val="0070C0"/>
                </a:solidFill>
                <a:latin typeface="Times New Roman" panose="02020603050405020304" pitchFamily="18" charset="0"/>
                <a:ea typeface="Times New Roman" panose="02020603050405020304" pitchFamily="18" charset="0"/>
              </a:rPr>
              <a:t>Mô</a:t>
            </a:r>
            <a:r>
              <a:rPr lang="en-US" sz="3200" b="1" i="1" dirty="0" smtClean="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tả</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những</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nét</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chính</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về</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cuộc</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đấu</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tranh</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chống</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thực</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dân</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phương</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Tây</a:t>
            </a:r>
            <a:r>
              <a:rPr lang="en-US" sz="3200" b="1" i="1" dirty="0">
                <a:solidFill>
                  <a:srgbClr val="0070C0"/>
                </a:solidFill>
                <a:latin typeface="Times New Roman" panose="02020603050405020304" pitchFamily="18" charset="0"/>
                <a:ea typeface="Times New Roman" panose="02020603050405020304" pitchFamily="18" charset="0"/>
              </a:rPr>
              <a:t> ở </a:t>
            </a:r>
            <a:r>
              <a:rPr lang="en-US" sz="3200" b="1" i="1" dirty="0" err="1">
                <a:solidFill>
                  <a:srgbClr val="0070C0"/>
                </a:solidFill>
                <a:latin typeface="Times New Roman" panose="02020603050405020304" pitchFamily="18" charset="0"/>
                <a:ea typeface="Times New Roman" panose="02020603050405020304" pitchFamily="18" charset="0"/>
              </a:rPr>
              <a:t>Đông</a:t>
            </a:r>
            <a:r>
              <a:rPr lang="en-US" sz="3200" b="1" i="1" dirty="0">
                <a:solidFill>
                  <a:srgbClr val="0070C0"/>
                </a:solidFill>
                <a:latin typeface="Times New Roman" panose="02020603050405020304" pitchFamily="18" charset="0"/>
                <a:ea typeface="Times New Roman" panose="02020603050405020304" pitchFamily="18" charset="0"/>
              </a:rPr>
              <a:t> Nam Á?</a:t>
            </a:r>
            <a:endParaRPr lang="en-US" sz="2800" b="1" i="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593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ounded Rectangle 10"/>
          <p:cNvSpPr/>
          <p:nvPr/>
        </p:nvSpPr>
        <p:spPr>
          <a:xfrm>
            <a:off x="1012874" y="168053"/>
            <a:ext cx="10192043" cy="872955"/>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800" b="1" dirty="0">
                <a:solidFill>
                  <a:srgbClr val="0070C0"/>
                </a:solidFill>
                <a:latin typeface="Times New Roman" panose="02020603050405020304" pitchFamily="18" charset="0"/>
                <a:cs typeface="Times New Roman" panose="02020603050405020304" pitchFamily="18" charset="0"/>
              </a:rPr>
              <a:t>III. </a:t>
            </a:r>
            <a:r>
              <a:rPr lang="en-US" sz="2800" b="1" dirty="0" err="1">
                <a:solidFill>
                  <a:srgbClr val="0070C0"/>
                </a:solidFill>
                <a:latin typeface="Times New Roman" panose="02020603050405020304" pitchFamily="18" charset="0"/>
                <a:cs typeface="Times New Roman" panose="02020603050405020304" pitchFamily="18" charset="0"/>
              </a:rPr>
              <a:t>Cuộc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đấu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tranh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chống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ách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đô</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hộ</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thực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phương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Tây</a:t>
            </a:r>
            <a:r>
              <a:rPr lang="en-US" sz="2800" b="1" dirty="0">
                <a:solidFill>
                  <a:srgbClr val="0070C0"/>
                </a:solidFill>
                <a:latin typeface="Times New Roman" panose="02020603050405020304" pitchFamily="18" charset="0"/>
                <a:cs typeface="Times New Roman" panose="02020603050405020304" pitchFamily="18" charset="0"/>
              </a:rPr>
              <a:t> ở </a:t>
            </a:r>
            <a:r>
              <a:rPr lang="en-US" sz="2800" b="1" dirty="0" err="1">
                <a:solidFill>
                  <a:srgbClr val="0070C0"/>
                </a:solidFill>
                <a:latin typeface="Times New Roman" panose="02020603050405020304" pitchFamily="18" charset="0"/>
                <a:cs typeface="Times New Roman" panose="02020603050405020304" pitchFamily="18" charset="0"/>
              </a:rPr>
              <a:t>Đông</a:t>
            </a:r>
            <a:r>
              <a:rPr lang="en-US" sz="2800" b="1" dirty="0">
                <a:solidFill>
                  <a:srgbClr val="0070C0"/>
                </a:solidFill>
                <a:latin typeface="Times New Roman" panose="02020603050405020304" pitchFamily="18" charset="0"/>
                <a:cs typeface="Times New Roman" panose="02020603050405020304" pitchFamily="18" charset="0"/>
              </a:rPr>
              <a:t> Nam Á</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263769" y="1164134"/>
            <a:ext cx="11690251" cy="5693866"/>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In-</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nê</a:t>
            </a:r>
            <a:r>
              <a:rPr lang="en-US" sz="2800" dirty="0">
                <a:latin typeface="Times New Roman" panose="02020603050405020304" pitchFamily="18" charset="0"/>
                <a:cs typeface="Times New Roman" panose="02020603050405020304" pitchFamily="18" charset="0"/>
              </a:rPr>
              <a:t>-xi-a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XVII, </a:t>
            </a:r>
            <a:r>
              <a:rPr lang="en-US" sz="2800" dirty="0" err="1">
                <a:latin typeface="Times New Roman" panose="02020603050405020304" pitchFamily="18" charset="0"/>
                <a:cs typeface="Times New Roman" panose="02020603050405020304" pitchFamily="18" charset="0"/>
              </a:rPr>
              <a:t>Tơ-ru-nô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Giô-giô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ku-rát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1825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1830,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Đi-pô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Nơ-gô-rô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Gia-va</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Phi-lip-pin,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XVI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XIX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Tây</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Nha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Bô-hô</a:t>
            </a:r>
            <a:r>
              <a:rPr lang="en-US" sz="2800" dirty="0">
                <a:latin typeface="Times New Roman" panose="02020603050405020304" pitchFamily="18" charset="0"/>
                <a:cs typeface="Times New Roman" panose="02020603050405020304" pitchFamily="18" charset="0"/>
              </a:rPr>
              <a:t>, Lai-ơ-ta, Pan-</a:t>
            </a:r>
            <a:r>
              <a:rPr lang="en-US" sz="2800" dirty="0" err="1">
                <a:latin typeface="Times New Roman" panose="02020603050405020304" pitchFamily="18" charset="0"/>
                <a:cs typeface="Times New Roman" panose="02020603050405020304" pitchFamily="18" charset="0"/>
              </a:rPr>
              <a:t>ga</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si</a:t>
            </a:r>
            <a:r>
              <a:rPr lang="en-US" sz="2800" dirty="0">
                <a:latin typeface="Times New Roman" panose="02020603050405020304" pitchFamily="18" charset="0"/>
                <a:cs typeface="Times New Roman" panose="02020603050405020304" pitchFamily="18" charset="0"/>
              </a:rPr>
              <a:t>-nan, I-</a:t>
            </a:r>
            <a:r>
              <a:rPr lang="en-US" sz="2800" dirty="0" err="1">
                <a:latin typeface="Times New Roman" panose="02020603050405020304" pitchFamily="18" charset="0"/>
                <a:cs typeface="Times New Roman" panose="02020603050405020304" pitchFamily="18" charset="0"/>
              </a:rPr>
              <a:t>lô</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kô</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XVII), ở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XVIII)</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Nam Á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chênh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285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897944" y="158043"/>
            <a:ext cx="6386733" cy="714154"/>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LUYỆN TẬP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04646" y="1207510"/>
            <a:ext cx="8475784" cy="1189108"/>
          </a:xfrm>
          <a:prstGeom prst="rect">
            <a:avLst/>
          </a:prstGeom>
        </p:spPr>
        <p:txBody>
          <a:bodyPr wrap="square">
            <a:spAutoFit/>
          </a:bodyPr>
          <a:lstStyle/>
          <a:p>
            <a:pPr algn="ctr">
              <a:lnSpc>
                <a:spcPct val="115000"/>
              </a:lnSpc>
              <a:spcAft>
                <a:spcPts val="0"/>
              </a:spcAft>
              <a:tabLst>
                <a:tab pos="8101330" algn="l"/>
              </a:tabLst>
            </a:pP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Hoàn</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trắc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tabLst>
                <a:tab pos="8101330" algn="l"/>
              </a:tabLs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Vòng</a:t>
            </a:r>
            <a:r>
              <a:rPr lang="en-US" sz="3200" b="1" dirty="0">
                <a:latin typeface="Times New Roman" panose="02020603050405020304" pitchFamily="18" charset="0"/>
                <a:ea typeface="Calibri" panose="020F0502020204030204" pitchFamily="34" charset="0"/>
                <a:cs typeface="Times New Roman" panose="02020603050405020304" pitchFamily="18" charset="0"/>
              </a:rPr>
              <a:t> quay may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mắn</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015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vong quay"/>
          <p:cNvGrpSpPr/>
          <p:nvPr/>
        </p:nvGrpSpPr>
        <p:grpSpPr>
          <a:xfrm>
            <a:off x="5825984" y="478510"/>
            <a:ext cx="5042125" cy="5036855"/>
            <a:chOff x="5425622" y="292790"/>
            <a:chExt cx="5834378" cy="582828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algn="ctr" defTabSz="914377">
                <a:defRPr/>
              </a:pP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30</a:t>
              </a:r>
              <a:endParaRPr lang="vi-VN"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8" y="2184872"/>
              <a:ext cx="2025648" cy="676659"/>
            </a:xfrm>
            <a:prstGeom prst="rect">
              <a:avLst/>
            </a:prstGeom>
            <a:noFill/>
          </p:spPr>
          <p:txBody>
            <a:bodyPr wrap="square" rtlCol="0">
              <a:spAutoFit/>
            </a:bodyPr>
            <a:lstStyle/>
            <a:p>
              <a:pPr algn="ctr" defTabSz="914377">
                <a:defRPr/>
              </a:pP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40</a:t>
              </a:r>
              <a:endParaRPr lang="vi-VN" sz="32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5" y="1266359"/>
              <a:ext cx="2025648" cy="676659"/>
            </a:xfrm>
            <a:prstGeom prst="rect">
              <a:avLst/>
            </a:prstGeom>
            <a:noFill/>
          </p:spPr>
          <p:txBody>
            <a:bodyPr wrap="square" rtlCol="0">
              <a:spAutoFit/>
            </a:bodyPr>
            <a:lstStyle/>
            <a:p>
              <a:pPr algn="ctr" defTabSz="914377">
                <a:defRPr/>
              </a:pP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20</a:t>
              </a:r>
              <a:endParaRPr lang="vi-VN" sz="32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algn="ctr" defTabSz="914377">
                <a:defRPr/>
              </a:pP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10</a:t>
              </a:r>
              <a:endParaRPr lang="vi-VN"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24665"/>
              <a:ext cx="2025648" cy="676659"/>
            </a:xfrm>
            <a:prstGeom prst="rect">
              <a:avLst/>
            </a:prstGeom>
            <a:noFill/>
          </p:spPr>
          <p:txBody>
            <a:bodyPr wrap="square" rtlCol="0">
              <a:spAutoFit/>
            </a:bodyPr>
            <a:lstStyle/>
            <a:p>
              <a:pPr algn="ctr" defTabSz="914377">
                <a:defRPr/>
              </a:pP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50</a:t>
              </a:r>
              <a:endParaRPr lang="vi-VN"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8" y="4492996"/>
              <a:ext cx="2025648" cy="676659"/>
            </a:xfrm>
            <a:prstGeom prst="rect">
              <a:avLst/>
            </a:prstGeom>
            <a:noFill/>
          </p:spPr>
          <p:txBody>
            <a:bodyPr wrap="square" rtlCol="0">
              <a:spAutoFit/>
            </a:bodyPr>
            <a:lstStyle/>
            <a:p>
              <a:pPr algn="ctr" defTabSz="914377">
                <a:defRPr/>
              </a:pP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60</a:t>
              </a:r>
              <a:endParaRPr lang="vi-VN" sz="32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5" y="4500235"/>
              <a:ext cx="2025648" cy="676659"/>
            </a:xfrm>
            <a:prstGeom prst="rect">
              <a:avLst/>
            </a:prstGeom>
            <a:noFill/>
          </p:spPr>
          <p:txBody>
            <a:bodyPr wrap="square" rtlCol="0">
              <a:spAutoFit/>
            </a:bodyPr>
            <a:lstStyle/>
            <a:p>
              <a:pPr algn="ctr" defTabSz="914377">
                <a:defRPr/>
              </a:pP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70</a:t>
              </a:r>
              <a:endParaRPr lang="vi-VN"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3"/>
              <a:ext cx="2025648" cy="676659"/>
            </a:xfrm>
            <a:prstGeom prst="rect">
              <a:avLst/>
            </a:prstGeom>
            <a:noFill/>
          </p:spPr>
          <p:txBody>
            <a:bodyPr wrap="square" rtlCol="0">
              <a:spAutoFit/>
            </a:bodyPr>
            <a:lstStyle/>
            <a:p>
              <a:pPr algn="ctr" defTabSz="914377">
                <a:defRPr/>
              </a:pP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80</a:t>
              </a:r>
              <a:endParaRPr lang="vi-VN" sz="32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25" name="quay dung"/>
          <p:cNvSpPr/>
          <p:nvPr/>
        </p:nvSpPr>
        <p:spPr>
          <a:xfrm>
            <a:off x="9287691" y="5878287"/>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GB" sz="2400" b="1"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5" action="ppaction://hlinksldjump"/>
          </p:cNvPr>
          <p:cNvSpPr/>
          <p:nvPr/>
        </p:nvSpPr>
        <p:spPr>
          <a:xfrm>
            <a:off x="830813" y="2214721"/>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2173320" y="222739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rPr>
              <a:t>2</a:t>
            </a:r>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7" action="ppaction://hlinksldjump"/>
          </p:cNvPr>
          <p:cNvSpPr/>
          <p:nvPr/>
        </p:nvSpPr>
        <p:spPr>
          <a:xfrm>
            <a:off x="3519728" y="222739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rPr>
              <a:t>3</a:t>
            </a:r>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8" action="ppaction://hlinksldjump"/>
          </p:cNvPr>
          <p:cNvSpPr/>
          <p:nvPr/>
        </p:nvSpPr>
        <p:spPr>
          <a:xfrm>
            <a:off x="1492051" y="350321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rPr>
              <a:t>4</a:t>
            </a:r>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1680307" y="53951"/>
            <a:ext cx="5121915" cy="1938992"/>
          </a:xfrm>
          <a:prstGeom prst="rect">
            <a:avLst/>
          </a:prstGeom>
          <a:noFill/>
        </p:spPr>
        <p:txBody>
          <a:bodyPr wrap="none" lIns="91440" tIns="45720" rIns="91440" bIns="45720">
            <a:spAutoFit/>
          </a:bodyPr>
          <a:lstStyle/>
          <a:p>
            <a:pPr algn="ctr" defTabSz="914377">
              <a:defRPr/>
            </a:pPr>
            <a:r>
              <a:rPr lang="en-US" sz="60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914377">
              <a:defRPr/>
            </a:pPr>
            <a:r>
              <a:rPr lang="en-US" sz="60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4807" y="845531"/>
            <a:ext cx="495300" cy="438151"/>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29739" y="1207473"/>
            <a:ext cx="495300" cy="438151"/>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19151" y="680278"/>
            <a:ext cx="495300" cy="438151"/>
          </a:xfrm>
          <a:prstGeom prst="rect">
            <a:avLst/>
          </a:prstGeom>
        </p:spPr>
      </p:pic>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11831" y="478509"/>
            <a:ext cx="714375" cy="1190625"/>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46194" y="2397345"/>
            <a:ext cx="1354215"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9714152" y="-693733"/>
            <a:ext cx="609600" cy="609600"/>
          </a:xfrm>
          <a:prstGeom prst="rect">
            <a:avLst/>
          </a:prstGeom>
        </p:spPr>
      </p:pic>
      <p:sp>
        <p:nvSpPr>
          <p:cNvPr id="31" name="Isosceles Triangle 30"/>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32" name="Isosceles Triangle 31"/>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33" name="Isosceles Triangle 32"/>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34" name="Isosceles Triangle 33"/>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42" name="Isosceles Triangle 41"/>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43" name="Isosceles Triangle 42"/>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48" name="Isosceles Triangle 47"/>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49" name="Isosceles Triangle 48"/>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50" name="Isosceles Triangle 49"/>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51" name="Isosceles Triangle 50"/>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52" name="Isosceles Triangle 51"/>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53" name="Isosceles Triangle 52"/>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54" name="Isosceles Triangle 53"/>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55" name="Isosceles Triangle 54"/>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56" name="Isosceles Triangle 55"/>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57" name="Isosceles Triangle 56"/>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58" name="Isosceles Triangle 57"/>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59" name="Isosceles Triangle 58"/>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60" name="Isosceles Triangle 59"/>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61" name="Isosceles Triangle 60"/>
          <p:cNvSpPr/>
          <p:nvPr/>
        </p:nvSpPr>
        <p:spPr>
          <a:xfrm rot="16200000">
            <a:off x="10840538" y="233064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24" name="Heart 23">
            <a:hlinkClick r:id="" action="ppaction://noaction"/>
          </p:cNvPr>
          <p:cNvSpPr/>
          <p:nvPr/>
        </p:nvSpPr>
        <p:spPr>
          <a:xfrm rot="5400000">
            <a:off x="11351622" y="2586449"/>
            <a:ext cx="783772" cy="783771"/>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62" name="Rounded Rectangle 61">
            <a:hlinkClick r:id="rId13" action="ppaction://hlinksldjump"/>
          </p:cNvPr>
          <p:cNvSpPr/>
          <p:nvPr/>
        </p:nvSpPr>
        <p:spPr>
          <a:xfrm>
            <a:off x="2847717" y="3524664"/>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GB" sz="4400" b="1">
                <a:solidFill>
                  <a:prstClr val="black"/>
                </a:solidFill>
                <a:latin typeface="Tahoma" panose="020B0604030504040204" pitchFamily="34" charset="0"/>
                <a:ea typeface="Tahoma" panose="020B0604030504040204" pitchFamily="34" charset="0"/>
                <a:cs typeface="Tahoma" panose="020B0604030504040204" pitchFamily="34" charset="0"/>
              </a:rPr>
              <a:t>5</a:t>
            </a:r>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ight Arrow 4">
            <a:hlinkClick r:id="rId14" action="ppaction://hlinksldjump"/>
          </p:cNvPr>
          <p:cNvSpPr/>
          <p:nvPr/>
        </p:nvSpPr>
        <p:spPr>
          <a:xfrm>
            <a:off x="0" y="6316395"/>
            <a:ext cx="1220107" cy="54160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47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3.54167E-6 -4.07407E-6 L 3.54167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audio>
              <p:cMediaNode vol="80000">
                <p:cTn id="186" fill="hold" display="0">
                  <p:stCondLst>
                    <p:cond delay="indefinite"/>
                  </p:stCondLst>
                  <p:endCondLst>
                    <p:cond evt="onStopAudio" delay="0">
                      <p:tgtEl>
                        <p:sldTgt/>
                      </p:tgtEl>
                    </p:cond>
                  </p:endCondLst>
                </p:cTn>
                <p:tgtEl>
                  <p:spTgt spid="3"/>
                </p:tgtEl>
              </p:cMediaNode>
            </p:audio>
            <p:seq concurrent="1" nextAc="seek">
              <p:cTn id="187" restart="whenNotActive" fill="hold" evtFilter="cancelBubble" nodeType="interactiveSeq">
                <p:stCondLst>
                  <p:cond evt="onClick" delay="0">
                    <p:tgtEl>
                      <p:spTgt spid="62"/>
                    </p:tgtEl>
                  </p:cond>
                </p:stCondLst>
                <p:endSync evt="end" delay="0">
                  <p:rtn val="all"/>
                </p:endSync>
                <p:childTnLst>
                  <p:par>
                    <p:cTn id="188" fill="hold">
                      <p:stCondLst>
                        <p:cond delay="0"/>
                      </p:stCondLst>
                      <p:childTnLst>
                        <p:par>
                          <p:cTn id="189" fill="hold">
                            <p:stCondLst>
                              <p:cond delay="0"/>
                            </p:stCondLst>
                            <p:childTnLst>
                              <p:par>
                                <p:cTn id="190" presetID="1" presetClass="emph" presetSubtype="2" fill="hold" nodeType="clickEffect">
                                  <p:stCondLst>
                                    <p:cond delay="0"/>
                                  </p:stCondLst>
                                  <p:childTnLst>
                                    <p:animClr clrSpc="rgb" dir="cw">
                                      <p:cBhvr>
                                        <p:cTn id="191" dur="500" fill="hold"/>
                                        <p:tgtEl>
                                          <p:spTgt spid="62"/>
                                        </p:tgtEl>
                                        <p:attrNameLst>
                                          <p:attrName>fillcolor</p:attrName>
                                        </p:attrNameLst>
                                      </p:cBhvr>
                                      <p:to>
                                        <a:srgbClr val="000000"/>
                                      </p:to>
                                    </p:animClr>
                                    <p:set>
                                      <p:cBhvr>
                                        <p:cTn id="192" dur="500" fill="hold"/>
                                        <p:tgtEl>
                                          <p:spTgt spid="62"/>
                                        </p:tgtEl>
                                        <p:attrNameLst>
                                          <p:attrName>fill.type</p:attrName>
                                        </p:attrNameLst>
                                      </p:cBhvr>
                                      <p:to>
                                        <p:strVal val="solid"/>
                                      </p:to>
                                    </p:set>
                                    <p:set>
                                      <p:cBhvr>
                                        <p:cTn id="193" dur="5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1557337" y="191810"/>
            <a:ext cx="9963685" cy="137567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Đông</a:t>
            </a:r>
            <a:r>
              <a:rPr lang="en-US" sz="3200" b="1" dirty="0">
                <a:solidFill>
                  <a:srgbClr val="FF0000"/>
                </a:solidFill>
                <a:latin typeface="Times New Roman" panose="02020603050405020304" pitchFamily="18" charset="0"/>
                <a:cs typeface="Times New Roman" panose="02020603050405020304" pitchFamily="18" charset="0"/>
              </a:rPr>
              <a:t> Nam Á </a:t>
            </a:r>
            <a:r>
              <a:rPr lang="en-US" sz="3200" b="1" dirty="0" err="1">
                <a:solidFill>
                  <a:srgbClr val="FF0000"/>
                </a:solidFill>
                <a:latin typeface="Times New Roman" panose="02020603050405020304" pitchFamily="18" charset="0"/>
                <a:cs typeface="Times New Roman" panose="02020603050405020304" pitchFamily="18" charset="0"/>
              </a:rPr>
              <a:t>trở</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mục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Tây</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73430" y="2439500"/>
            <a:ext cx="5994399" cy="111448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b="1" dirty="0">
                <a:solidFill>
                  <a:srgbClr val="0070C0"/>
                </a:solidFill>
                <a:latin typeface="Times New Roman" panose="02020603050405020304" pitchFamily="18" charset="0"/>
                <a:cs typeface="Times New Roman" panose="02020603050405020304" pitchFamily="18" charset="0"/>
              </a:rPr>
              <a:t>A. </a:t>
            </a:r>
            <a:r>
              <a:rPr lang="en-US" sz="2800" b="1" dirty="0" err="1">
                <a:solidFill>
                  <a:srgbClr val="0070C0"/>
                </a:solidFill>
                <a:latin typeface="Times New Roman" panose="02020603050405020304" pitchFamily="18" charset="0"/>
                <a:cs typeface="Times New Roman" panose="02020603050405020304" pitchFamily="18" charset="0"/>
              </a:rPr>
              <a:t>Đông</a:t>
            </a:r>
            <a:r>
              <a:rPr lang="en-US" sz="2800" b="1" dirty="0">
                <a:solidFill>
                  <a:srgbClr val="0070C0"/>
                </a:solidFill>
                <a:latin typeface="Times New Roman" panose="02020603050405020304" pitchFamily="18" charset="0"/>
                <a:cs typeface="Times New Roman" panose="02020603050405020304" pitchFamily="18" charset="0"/>
              </a:rPr>
              <a:t> Nam Á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trí</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địa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lí</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quan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trọng</a:t>
            </a:r>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42" name="Rectangle 41"/>
          <p:cNvSpPr/>
          <p:nvPr/>
        </p:nvSpPr>
        <p:spPr>
          <a:xfrm>
            <a:off x="6167828" y="2717473"/>
            <a:ext cx="5927469" cy="10780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b="1" dirty="0">
                <a:solidFill>
                  <a:srgbClr val="0070C0"/>
                </a:solidFill>
                <a:latin typeface="Times New Roman" panose="02020603050405020304" pitchFamily="18" charset="0"/>
                <a:cs typeface="Times New Roman" panose="02020603050405020304" pitchFamily="18" charset="0"/>
              </a:rPr>
              <a:t>B. </a:t>
            </a:r>
            <a:r>
              <a:rPr lang="en-US" sz="2800" b="1" dirty="0" err="1">
                <a:solidFill>
                  <a:srgbClr val="0070C0"/>
                </a:solidFill>
                <a:latin typeface="Times New Roman" panose="02020603050405020304" pitchFamily="18" charset="0"/>
                <a:cs typeface="Times New Roman" panose="02020603050405020304" pitchFamily="18" charset="0"/>
              </a:rPr>
              <a:t>Giàu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tài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nguyên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khoáng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sản</a:t>
            </a:r>
            <a:endParaRPr lang="vi-VN" sz="2800" b="1" dirty="0">
              <a:solidFill>
                <a:srgbClr val="0070C0"/>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372601" y="4620922"/>
            <a:ext cx="569889" cy="455879"/>
          </a:xfrm>
          <a:prstGeom prst="rect">
            <a:avLst/>
          </a:prstGeom>
        </p:spPr>
      </p:pic>
      <p:pic>
        <p:nvPicPr>
          <p:cNvPr id="53" name="Picture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521023" y="3286158"/>
            <a:ext cx="604999" cy="531665"/>
          </a:xfrm>
          <a:prstGeom prst="rect">
            <a:avLst/>
          </a:prstGeom>
        </p:spPr>
      </p:pic>
      <p:sp>
        <p:nvSpPr>
          <p:cNvPr id="57" name="Cloud 56">
            <a:hlinkClick r:id="rId13" action="ppaction://hlinksldjump"/>
          </p:cNvPr>
          <p:cNvSpPr/>
          <p:nvPr/>
        </p:nvSpPr>
        <p:spPr>
          <a:xfrm>
            <a:off x="4775200" y="5612461"/>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lumMod val="50000"/>
                  </a:prstClr>
                </a:solidFill>
                <a:latin typeface="Arial" panose="020B0604020202020204" pitchFamily="34" charset="0"/>
              </a:rPr>
              <a:t>QUAY VỀ</a:t>
            </a:r>
            <a:endParaRPr lang="vi-VN" sz="2400" dirty="0">
              <a:solidFill>
                <a:prstClr val="white">
                  <a:lumMod val="50000"/>
                </a:prstClr>
              </a:solidFill>
            </a:endParaRPr>
          </a:p>
        </p:txBody>
      </p:sp>
      <p:sp>
        <p:nvSpPr>
          <p:cNvPr id="19" name="Rectangle 18"/>
          <p:cNvSpPr/>
          <p:nvPr/>
        </p:nvSpPr>
        <p:spPr>
          <a:xfrm>
            <a:off x="173430" y="4060497"/>
            <a:ext cx="5111169" cy="110464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70C0"/>
                </a:solidFill>
                <a:latin typeface="Times New Roman" panose="02020603050405020304" pitchFamily="18" charset="0"/>
                <a:cs typeface="Times New Roman" panose="02020603050405020304" pitchFamily="18" charset="0"/>
              </a:rPr>
              <a:t>C</a:t>
            </a:r>
            <a:r>
              <a:rPr lang="vi-VN"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Cả</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hai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đáp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án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trên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đều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đúng</a:t>
            </a:r>
            <a:r>
              <a:rPr lang="en-US" sz="2800" b="1" dirty="0">
                <a:solidFill>
                  <a:srgbClr val="0070C0"/>
                </a:solidFill>
                <a:latin typeface="Times New Roman" panose="02020603050405020304" pitchFamily="18" charset="0"/>
                <a:cs typeface="Times New Roman" panose="02020603050405020304" pitchFamily="18" charset="0"/>
              </a:rPr>
              <a:t>	</a:t>
            </a:r>
            <a:endParaRPr lang="vi-VN" sz="2800" b="1" dirty="0">
              <a:solidFill>
                <a:srgbClr val="0070C0"/>
              </a:solidFill>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84600" y="3176988"/>
            <a:ext cx="605175" cy="531820"/>
          </a:xfrm>
          <a:prstGeom prst="rect">
            <a:avLst/>
          </a:prstGeom>
        </p:spPr>
      </p:pic>
      <p:sp>
        <p:nvSpPr>
          <p:cNvPr id="21" name="Rectangle 20"/>
          <p:cNvSpPr/>
          <p:nvPr/>
        </p:nvSpPr>
        <p:spPr>
          <a:xfrm>
            <a:off x="6167829" y="4091632"/>
            <a:ext cx="5927468" cy="103875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70C0"/>
                </a:solidFill>
                <a:latin typeface="Times New Roman" panose="02020603050405020304" pitchFamily="18" charset="0"/>
                <a:cs typeface="Times New Roman" panose="02020603050405020304" pitchFamily="18" charset="0"/>
              </a:rPr>
              <a:t>D</a:t>
            </a:r>
            <a:r>
              <a:rPr lang="vi-VN"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Đông</a:t>
            </a:r>
            <a:r>
              <a:rPr lang="en-US" sz="2800" b="1" dirty="0">
                <a:solidFill>
                  <a:srgbClr val="0070C0"/>
                </a:solidFill>
                <a:latin typeface="Times New Roman" panose="02020603050405020304" pitchFamily="18" charset="0"/>
                <a:cs typeface="Times New Roman" panose="02020603050405020304" pitchFamily="18" charset="0"/>
              </a:rPr>
              <a:t> Nam Á </a:t>
            </a:r>
            <a:r>
              <a:rPr lang="en-US" sz="2800" b="1" dirty="0" err="1">
                <a:solidFill>
                  <a:srgbClr val="0070C0"/>
                </a:solidFill>
                <a:latin typeface="Times New Roman" panose="02020603050405020304" pitchFamily="18" charset="0"/>
                <a:cs typeface="Times New Roman" panose="02020603050405020304" pitchFamily="18" charset="0"/>
              </a:rPr>
              <a:t>là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dân</a:t>
            </a:r>
            <a:endParaRPr lang="vi-VN" sz="2800" b="1" dirty="0">
              <a:solidFill>
                <a:srgbClr val="0070C0"/>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70425" y="4639250"/>
            <a:ext cx="598431" cy="525893"/>
          </a:xfrm>
          <a:prstGeom prst="rect">
            <a:avLst/>
          </a:prstGeom>
        </p:spPr>
      </p:pic>
    </p:spTree>
    <p:extLst>
      <p:ext uri="{BB962C8B-B14F-4D97-AF65-F5344CB8AC3E}">
        <p14:creationId xmlns:p14="http://schemas.microsoft.com/office/powerpoint/2010/main" val="357679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7"/>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9"/>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1"/>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00" fill="hold"/>
                                        <p:tgtEl>
                                          <p:spTgt spid="40"/>
                                        </p:tgtEl>
                                        <p:attrNameLst>
                                          <p:attrName>ppt_x</p:attrName>
                                        </p:attrNameLst>
                                      </p:cBhvr>
                                      <p:tavLst>
                                        <p:tav tm="0">
                                          <p:val>
                                            <p:strVal val="1+#ppt_w/2"/>
                                          </p:val>
                                        </p:tav>
                                        <p:tav tm="100000">
                                          <p:val>
                                            <p:strVal val="#ppt_x"/>
                                          </p:val>
                                        </p:tav>
                                      </p:tavLst>
                                    </p:anim>
                                    <p:anim calcmode="lin" valueType="num">
                                      <p:cBhvr additive="base">
                                        <p:cTn id="29" dur="200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anim calcmode="lin" valueType="num">
                                      <p:cBhvr>
                                        <p:cTn id="37" dur="500" fill="hold"/>
                                        <p:tgtEl>
                                          <p:spTgt spid="19"/>
                                        </p:tgtEl>
                                        <p:attrNameLst>
                                          <p:attrName>ppt_x</p:attrName>
                                        </p:attrNameLst>
                                      </p:cBhvr>
                                      <p:tavLst>
                                        <p:tav tm="0">
                                          <p:val>
                                            <p:strVal val="#ppt_x"/>
                                          </p:val>
                                        </p:tav>
                                        <p:tav tm="100000">
                                          <p:val>
                                            <p:strVal val="#ppt_x"/>
                                          </p:val>
                                        </p:tav>
                                      </p:tavLst>
                                    </p:anim>
                                    <p:anim calcmode="lin" valueType="num">
                                      <p:cBhvr>
                                        <p:cTn id="38" dur="5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strVal val="#ppt_x"/>
                                          </p:val>
                                        </p:tav>
                                        <p:tav tm="100000">
                                          <p:val>
                                            <p:strVal val="#ppt_x"/>
                                          </p:val>
                                        </p:tav>
                                      </p:tavLst>
                                    </p:anim>
                                    <p:anim calcmode="lin" valueType="num">
                                      <p:cBhvr>
                                        <p:cTn id="4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19"/>
                                        </p:tgtEl>
                                        <p:attrNameLst>
                                          <p:attrName>fillcolor</p:attrName>
                                        </p:attrNameLst>
                                      </p:cBhvr>
                                      <p:to>
                                        <a:srgbClr val="FFF2CC"/>
                                      </p:to>
                                    </p:animClr>
                                    <p:set>
                                      <p:cBhvr>
                                        <p:cTn id="79" dur="250" fill="hold"/>
                                        <p:tgtEl>
                                          <p:spTgt spid="19"/>
                                        </p:tgtEl>
                                        <p:attrNameLst>
                                          <p:attrName>fill.type</p:attrName>
                                        </p:attrNameLst>
                                      </p:cBhvr>
                                      <p:to>
                                        <p:strVal val="solid"/>
                                      </p:to>
                                    </p:set>
                                    <p:set>
                                      <p:cBhvr>
                                        <p:cTn id="80" dur="250" fill="hold"/>
                                        <p:tgtEl>
                                          <p:spTgt spid="19"/>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20"/>
                                        </p:tgtEl>
                                        <p:attrNameLst>
                                          <p:attrName>style.visibility</p:attrName>
                                        </p:attrNameLst>
                                      </p:cBhvr>
                                      <p:to>
                                        <p:strVal val="visible"/>
                                      </p:to>
                                    </p:set>
                                    <p:anim calcmode="lin" valueType="num">
                                      <p:cBhvr>
                                        <p:cTn id="83" dur="250" fill="hold"/>
                                        <p:tgtEl>
                                          <p:spTgt spid="20"/>
                                        </p:tgtEl>
                                        <p:attrNameLst>
                                          <p:attrName>ppt_w</p:attrName>
                                        </p:attrNameLst>
                                      </p:cBhvr>
                                      <p:tavLst>
                                        <p:tav tm="0">
                                          <p:val>
                                            <p:strVal val="4*#ppt_w"/>
                                          </p:val>
                                        </p:tav>
                                        <p:tav tm="100000">
                                          <p:val>
                                            <p:strVal val="#ppt_w"/>
                                          </p:val>
                                        </p:tav>
                                      </p:tavLst>
                                    </p:anim>
                                    <p:anim calcmode="lin" valueType="num">
                                      <p:cBhvr>
                                        <p:cTn id="84"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19"/>
                                        </p:tgtEl>
                                        <p:attrNameLst>
                                          <p:attrName>fillcolor</p:attrName>
                                        </p:attrNameLst>
                                      </p:cBhvr>
                                      <p:to>
                                        <a:srgbClr val="FFFF00"/>
                                      </p:to>
                                    </p:animClr>
                                    <p:set>
                                      <p:cBhvr>
                                        <p:cTn id="87" dur="250" fill="hold"/>
                                        <p:tgtEl>
                                          <p:spTgt spid="19"/>
                                        </p:tgtEl>
                                        <p:attrNameLst>
                                          <p:attrName>fill.type</p:attrName>
                                        </p:attrNameLst>
                                      </p:cBhvr>
                                      <p:to>
                                        <p:strVal val="solid"/>
                                      </p:to>
                                    </p:set>
                                    <p:set>
                                      <p:cBhvr>
                                        <p:cTn id="88"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89" restart="whenNotActive" fill="hold" evtFilter="cancelBubble" nodeType="interactiveSeq">
                <p:stCondLst>
                  <p:cond evt="onClick" delay="0">
                    <p:tgtEl>
                      <p:spTgt spid="21"/>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21"/>
                                        </p:tgtEl>
                                        <p:attrNameLst>
                                          <p:attrName>fillcolor</p:attrName>
                                        </p:attrNameLst>
                                      </p:cBhvr>
                                      <p:to>
                                        <a:srgbClr val="FFF2CC"/>
                                      </p:to>
                                    </p:animClr>
                                    <p:set>
                                      <p:cBhvr>
                                        <p:cTn id="94" dur="250" fill="hold"/>
                                        <p:tgtEl>
                                          <p:spTgt spid="21"/>
                                        </p:tgtEl>
                                        <p:attrNameLst>
                                          <p:attrName>fill.type</p:attrName>
                                        </p:attrNameLst>
                                      </p:cBhvr>
                                      <p:to>
                                        <p:strVal val="solid"/>
                                      </p:to>
                                    </p:set>
                                    <p:set>
                                      <p:cBhvr>
                                        <p:cTn id="95" dur="250" fill="hold"/>
                                        <p:tgtEl>
                                          <p:spTgt spid="21"/>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22"/>
                                        </p:tgtEl>
                                        <p:attrNameLst>
                                          <p:attrName>style.visibility</p:attrName>
                                        </p:attrNameLst>
                                      </p:cBhvr>
                                      <p:to>
                                        <p:strVal val="visible"/>
                                      </p:to>
                                    </p:set>
                                    <p:anim calcmode="lin" valueType="num">
                                      <p:cBhvr>
                                        <p:cTn id="98" dur="250" fill="hold"/>
                                        <p:tgtEl>
                                          <p:spTgt spid="22"/>
                                        </p:tgtEl>
                                        <p:attrNameLst>
                                          <p:attrName>ppt_w</p:attrName>
                                        </p:attrNameLst>
                                      </p:cBhvr>
                                      <p:tavLst>
                                        <p:tav tm="0">
                                          <p:val>
                                            <p:strVal val="4*#ppt_w"/>
                                          </p:val>
                                        </p:tav>
                                        <p:tav tm="100000">
                                          <p:val>
                                            <p:strVal val="#ppt_w"/>
                                          </p:val>
                                        </p:tav>
                                      </p:tavLst>
                                    </p:anim>
                                    <p:anim calcmode="lin" valueType="num">
                                      <p:cBhvr>
                                        <p:cTn id="99"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21"/>
                                        </p:tgtEl>
                                        <p:attrNameLst>
                                          <p:attrName>fillcolor</p:attrName>
                                        </p:attrNameLst>
                                      </p:cBhvr>
                                      <p:to>
                                        <a:srgbClr val="FFFF00"/>
                                      </p:to>
                                    </p:animClr>
                                    <p:set>
                                      <p:cBhvr>
                                        <p:cTn id="102" dur="250" fill="hold"/>
                                        <p:tgtEl>
                                          <p:spTgt spid="21"/>
                                        </p:tgtEl>
                                        <p:attrNameLst>
                                          <p:attrName>fill.type</p:attrName>
                                        </p:attrNameLst>
                                      </p:cBhvr>
                                      <p:to>
                                        <p:strVal val="solid"/>
                                      </p:to>
                                    </p:set>
                                    <p:set>
                                      <p:cBhvr>
                                        <p:cTn id="103" dur="25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childTnLst>
        </p:cTn>
      </p:par>
    </p:tnLst>
    <p:bldLst>
      <p:bldP spid="4" grpId="0" animBg="1"/>
      <p:bldP spid="26" grpId="0" animBg="1"/>
      <p:bldP spid="40" grpId="0" animBg="1"/>
      <p:bldP spid="41" grpId="0" animBg="1"/>
      <p:bldP spid="42" grpId="0" animBg="1"/>
      <p:bldP spid="19"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1282704" y="396680"/>
            <a:ext cx="10018709" cy="133205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26" name="Rectangle 25"/>
          <p:cNvSpPr/>
          <p:nvPr/>
        </p:nvSpPr>
        <p:spPr>
          <a:xfrm>
            <a:off x="203200" y="3769829"/>
            <a:ext cx="5384800"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C</a:t>
            </a:r>
            <a:r>
              <a:rPr lang="vi-VN"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Giữa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thế</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kỉ</a:t>
            </a:r>
            <a:r>
              <a:rPr lang="en-US" sz="2800" b="1" dirty="0">
                <a:solidFill>
                  <a:srgbClr val="0070C0"/>
                </a:solidFill>
                <a:latin typeface="Times New Roman" panose="02020603050405020304" pitchFamily="18" charset="0"/>
                <a:cs typeface="Times New Roman" panose="02020603050405020304" pitchFamily="18" charset="0"/>
              </a:rPr>
              <a:t> XIX</a:t>
            </a: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42" name="Rectangle 41"/>
          <p:cNvSpPr/>
          <p:nvPr/>
        </p:nvSpPr>
        <p:spPr>
          <a:xfrm>
            <a:off x="5973707" y="2255623"/>
            <a:ext cx="6116693"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70C0"/>
                </a:solidFill>
                <a:latin typeface="+mj-lt"/>
                <a:cs typeface="Times New Roman" panose="02020603050405020304" pitchFamily="18" charset="0"/>
              </a:rPr>
              <a:t>B. </a:t>
            </a:r>
            <a:r>
              <a:rPr lang="en-US" sz="2800" b="1" dirty="0" err="1">
                <a:solidFill>
                  <a:srgbClr val="0070C0"/>
                </a:solidFill>
                <a:latin typeface="Times New Roman" panose="02020603050405020304" pitchFamily="18" charset="0"/>
                <a:cs typeface="Times New Roman" panose="02020603050405020304" pitchFamily="18" charset="0"/>
              </a:rPr>
              <a:t>Thế</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kỉ</a:t>
            </a:r>
            <a:r>
              <a:rPr lang="en-US" sz="2800" b="1" dirty="0">
                <a:solidFill>
                  <a:srgbClr val="0070C0"/>
                </a:solidFill>
                <a:latin typeface="Times New Roman" panose="02020603050405020304" pitchFamily="18" charset="0"/>
                <a:cs typeface="Times New Roman" panose="02020603050405020304" pitchFamily="18" charset="0"/>
              </a:rPr>
              <a:t> XVI</a:t>
            </a: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587263" y="2538703"/>
            <a:ext cx="576877" cy="440592"/>
          </a:xfrm>
          <a:prstGeom prst="rect">
            <a:avLst/>
          </a:prstGeom>
        </p:spPr>
      </p:pic>
      <p:pic>
        <p:nvPicPr>
          <p:cNvPr id="53" name="Picture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554565" y="2566766"/>
            <a:ext cx="509737" cy="447951"/>
          </a:xfrm>
          <a:prstGeom prst="rect">
            <a:avLst/>
          </a:prstGeom>
        </p:spPr>
      </p:pic>
      <p:sp>
        <p:nvSpPr>
          <p:cNvPr id="17" name="Cloud 16">
            <a:hlinkClick r:id="rId13" action="ppaction://hlinksldjump"/>
          </p:cNvPr>
          <p:cNvSpPr/>
          <p:nvPr/>
        </p:nvSpPr>
        <p:spPr>
          <a:xfrm>
            <a:off x="4667495"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dirty="0">
                <a:solidFill>
                  <a:schemeClr val="bg1">
                    <a:lumMod val="50000"/>
                  </a:schemeClr>
                </a:solidFill>
                <a:latin typeface="Arial" panose="020B0604020202020204" pitchFamily="34" charset="0"/>
              </a:rPr>
              <a:t>QUAY VỀ</a:t>
            </a:r>
            <a:endParaRPr lang="vi-VN" sz="2400" dirty="0">
              <a:solidFill>
                <a:schemeClr val="bg1">
                  <a:lumMod val="50000"/>
                </a:schemeClr>
              </a:solidFill>
              <a:latin typeface="Arial" panose="020B0604020202020204" pitchFamily="34" charset="0"/>
            </a:endParaRPr>
          </a:p>
        </p:txBody>
      </p:sp>
      <p:sp>
        <p:nvSpPr>
          <p:cNvPr id="14" name="Rectangle 13"/>
          <p:cNvSpPr/>
          <p:nvPr/>
        </p:nvSpPr>
        <p:spPr>
          <a:xfrm>
            <a:off x="203201" y="2299199"/>
            <a:ext cx="3384062"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70C0"/>
                </a:solidFill>
                <a:latin typeface="Times New Roman" panose="02020603050405020304" pitchFamily="18" charset="0"/>
                <a:cs typeface="Times New Roman" panose="02020603050405020304" pitchFamily="18" charset="0"/>
              </a:rPr>
              <a:t>A</a:t>
            </a:r>
            <a:r>
              <a:rPr lang="vi-VN"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Cuối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thế</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kỉ</a:t>
            </a:r>
            <a:r>
              <a:rPr lang="en-US" sz="2800" b="1" dirty="0">
                <a:solidFill>
                  <a:srgbClr val="0070C0"/>
                </a:solidFill>
                <a:latin typeface="Times New Roman" panose="02020603050405020304" pitchFamily="18" charset="0"/>
                <a:cs typeface="Times New Roman" panose="02020603050405020304" pitchFamily="18" charset="0"/>
              </a:rPr>
              <a:t> XIX</a:t>
            </a:r>
            <a:endParaRPr lang="vi-VN" sz="2800" b="1" dirty="0">
              <a:solidFill>
                <a:srgbClr val="0070C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87477" y="3716893"/>
            <a:ext cx="498805" cy="438344"/>
          </a:xfrm>
          <a:prstGeom prst="rect">
            <a:avLst/>
          </a:prstGeom>
        </p:spPr>
      </p:pic>
      <p:sp>
        <p:nvSpPr>
          <p:cNvPr id="18" name="Rectangle 17"/>
          <p:cNvSpPr/>
          <p:nvPr/>
        </p:nvSpPr>
        <p:spPr>
          <a:xfrm>
            <a:off x="6055416" y="3597979"/>
            <a:ext cx="6034985"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D</a:t>
            </a:r>
            <a:r>
              <a:rPr lang="vi-VN"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Đầu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thế</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kỉ</a:t>
            </a:r>
            <a:r>
              <a:rPr lang="en-US" sz="2800" b="1" dirty="0">
                <a:solidFill>
                  <a:srgbClr val="0070C0"/>
                </a:solidFill>
                <a:latin typeface="Times New Roman" panose="02020603050405020304" pitchFamily="18" charset="0"/>
                <a:cs typeface="Times New Roman" panose="02020603050405020304" pitchFamily="18" charset="0"/>
              </a:rPr>
              <a:t> XIX</a:t>
            </a:r>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62361" y="3795065"/>
            <a:ext cx="494143" cy="434247"/>
          </a:xfrm>
          <a:prstGeom prst="rect">
            <a:avLst/>
          </a:prstGeom>
        </p:spPr>
      </p:pic>
    </p:spTree>
    <p:extLst>
      <p:ext uri="{BB962C8B-B14F-4D97-AF65-F5344CB8AC3E}">
        <p14:creationId xmlns:p14="http://schemas.microsoft.com/office/powerpoint/2010/main" val="88688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7"/>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9"/>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1"/>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00" fill="hold"/>
                                        <p:tgtEl>
                                          <p:spTgt spid="40"/>
                                        </p:tgtEl>
                                        <p:attrNameLst>
                                          <p:attrName>ppt_x</p:attrName>
                                        </p:attrNameLst>
                                      </p:cBhvr>
                                      <p:tavLst>
                                        <p:tav tm="0">
                                          <p:val>
                                            <p:strVal val="1+#ppt_w/2"/>
                                          </p:val>
                                        </p:tav>
                                        <p:tav tm="100000">
                                          <p:val>
                                            <p:strVal val="#ppt_x"/>
                                          </p:val>
                                        </p:tav>
                                      </p:tavLst>
                                    </p:anim>
                                    <p:anim calcmode="lin" valueType="num">
                                      <p:cBhvr additive="base">
                                        <p:cTn id="29" dur="200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anim calcmode="lin" valueType="num">
                                      <p:cBhvr>
                                        <p:cTn id="37" dur="500" fill="hold"/>
                                        <p:tgtEl>
                                          <p:spTgt spid="14"/>
                                        </p:tgtEl>
                                        <p:attrNameLst>
                                          <p:attrName>ppt_x</p:attrName>
                                        </p:attrNameLst>
                                      </p:cBhvr>
                                      <p:tavLst>
                                        <p:tav tm="0">
                                          <p:val>
                                            <p:strVal val="#ppt_x"/>
                                          </p:val>
                                        </p:tav>
                                        <p:tav tm="100000">
                                          <p:val>
                                            <p:strVal val="#ppt_x"/>
                                          </p:val>
                                        </p:tav>
                                      </p:tavLst>
                                    </p:anim>
                                    <p:anim calcmode="lin" valueType="num">
                                      <p:cBhvr>
                                        <p:cTn id="38" dur="5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14"/>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14"/>
                                        </p:tgtEl>
                                        <p:attrNameLst>
                                          <p:attrName>fillcolor</p:attrName>
                                        </p:attrNameLst>
                                      </p:cBhvr>
                                      <p:to>
                                        <a:srgbClr val="FFF2CC"/>
                                      </p:to>
                                    </p:animClr>
                                    <p:set>
                                      <p:cBhvr>
                                        <p:cTn id="79" dur="250" fill="hold"/>
                                        <p:tgtEl>
                                          <p:spTgt spid="14"/>
                                        </p:tgtEl>
                                        <p:attrNameLst>
                                          <p:attrName>fill.type</p:attrName>
                                        </p:attrNameLst>
                                      </p:cBhvr>
                                      <p:to>
                                        <p:strVal val="solid"/>
                                      </p:to>
                                    </p:set>
                                    <p:set>
                                      <p:cBhvr>
                                        <p:cTn id="80" dur="250" fill="hold"/>
                                        <p:tgtEl>
                                          <p:spTgt spid="14"/>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16"/>
                                        </p:tgtEl>
                                        <p:attrNameLst>
                                          <p:attrName>style.visibility</p:attrName>
                                        </p:attrNameLst>
                                      </p:cBhvr>
                                      <p:to>
                                        <p:strVal val="visible"/>
                                      </p:to>
                                    </p:set>
                                    <p:anim calcmode="lin" valueType="num">
                                      <p:cBhvr>
                                        <p:cTn id="83" dur="250" fill="hold"/>
                                        <p:tgtEl>
                                          <p:spTgt spid="16"/>
                                        </p:tgtEl>
                                        <p:attrNameLst>
                                          <p:attrName>ppt_w</p:attrName>
                                        </p:attrNameLst>
                                      </p:cBhvr>
                                      <p:tavLst>
                                        <p:tav tm="0">
                                          <p:val>
                                            <p:strVal val="4*#ppt_w"/>
                                          </p:val>
                                        </p:tav>
                                        <p:tav tm="100000">
                                          <p:val>
                                            <p:strVal val="#ppt_w"/>
                                          </p:val>
                                        </p:tav>
                                      </p:tavLst>
                                    </p:anim>
                                    <p:anim calcmode="lin" valueType="num">
                                      <p:cBhvr>
                                        <p:cTn id="8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14"/>
                                        </p:tgtEl>
                                        <p:attrNameLst>
                                          <p:attrName>fillcolor</p:attrName>
                                        </p:attrNameLst>
                                      </p:cBhvr>
                                      <p:to>
                                        <a:srgbClr val="FFFF00"/>
                                      </p:to>
                                    </p:animClr>
                                    <p:set>
                                      <p:cBhvr>
                                        <p:cTn id="87" dur="250" fill="hold"/>
                                        <p:tgtEl>
                                          <p:spTgt spid="14"/>
                                        </p:tgtEl>
                                        <p:attrNameLst>
                                          <p:attrName>fill.type</p:attrName>
                                        </p:attrNameLst>
                                      </p:cBhvr>
                                      <p:to>
                                        <p:strVal val="solid"/>
                                      </p:to>
                                    </p:set>
                                    <p:set>
                                      <p:cBhvr>
                                        <p:cTn id="88"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89" restart="whenNotActive" fill="hold" evtFilter="cancelBubble" nodeType="interactiveSeq">
                <p:stCondLst>
                  <p:cond evt="onClick" delay="0">
                    <p:tgtEl>
                      <p:spTgt spid="18"/>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18"/>
                                        </p:tgtEl>
                                        <p:attrNameLst>
                                          <p:attrName>fillcolor</p:attrName>
                                        </p:attrNameLst>
                                      </p:cBhvr>
                                      <p:to>
                                        <a:srgbClr val="FFF2CC"/>
                                      </p:to>
                                    </p:animClr>
                                    <p:set>
                                      <p:cBhvr>
                                        <p:cTn id="94" dur="250" fill="hold"/>
                                        <p:tgtEl>
                                          <p:spTgt spid="18"/>
                                        </p:tgtEl>
                                        <p:attrNameLst>
                                          <p:attrName>fill.type</p:attrName>
                                        </p:attrNameLst>
                                      </p:cBhvr>
                                      <p:to>
                                        <p:strVal val="solid"/>
                                      </p:to>
                                    </p:set>
                                    <p:set>
                                      <p:cBhvr>
                                        <p:cTn id="95" dur="250" fill="hold"/>
                                        <p:tgtEl>
                                          <p:spTgt spid="18"/>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19"/>
                                        </p:tgtEl>
                                        <p:attrNameLst>
                                          <p:attrName>style.visibility</p:attrName>
                                        </p:attrNameLst>
                                      </p:cBhvr>
                                      <p:to>
                                        <p:strVal val="visible"/>
                                      </p:to>
                                    </p:set>
                                    <p:anim calcmode="lin" valueType="num">
                                      <p:cBhvr>
                                        <p:cTn id="98" dur="250" fill="hold"/>
                                        <p:tgtEl>
                                          <p:spTgt spid="19"/>
                                        </p:tgtEl>
                                        <p:attrNameLst>
                                          <p:attrName>ppt_w</p:attrName>
                                        </p:attrNameLst>
                                      </p:cBhvr>
                                      <p:tavLst>
                                        <p:tav tm="0">
                                          <p:val>
                                            <p:strVal val="4*#ppt_w"/>
                                          </p:val>
                                        </p:tav>
                                        <p:tav tm="100000">
                                          <p:val>
                                            <p:strVal val="#ppt_w"/>
                                          </p:val>
                                        </p:tav>
                                      </p:tavLst>
                                    </p:anim>
                                    <p:anim calcmode="lin" valueType="num">
                                      <p:cBhvr>
                                        <p:cTn id="99"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18"/>
                                        </p:tgtEl>
                                        <p:attrNameLst>
                                          <p:attrName>fillcolor</p:attrName>
                                        </p:attrNameLst>
                                      </p:cBhvr>
                                      <p:to>
                                        <a:srgbClr val="FFFF00"/>
                                      </p:to>
                                    </p:animClr>
                                    <p:set>
                                      <p:cBhvr>
                                        <p:cTn id="102" dur="250" fill="hold"/>
                                        <p:tgtEl>
                                          <p:spTgt spid="18"/>
                                        </p:tgtEl>
                                        <p:attrNameLst>
                                          <p:attrName>fill.type</p:attrName>
                                        </p:attrNameLst>
                                      </p:cBhvr>
                                      <p:to>
                                        <p:strVal val="solid"/>
                                      </p:to>
                                    </p:set>
                                    <p:set>
                                      <p:cBhvr>
                                        <p:cTn id="103"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4" grpId="0" animBg="1"/>
      <p:bldP spid="26" grpId="0" animBg="1"/>
      <p:bldP spid="40" grpId="0" animBg="1"/>
      <p:bldP spid="41" grpId="0" animBg="1"/>
      <p:bldP spid="42" grpId="0" animBg="1"/>
      <p:bldP spid="14"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1338981" y="156030"/>
            <a:ext cx="9478161" cy="148552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solidFill>
                  <a:srgbClr val="FF0000"/>
                </a:solidFill>
                <a:latin typeface="Times New Roman" panose="02020603050405020304" pitchFamily="18" charset="0"/>
                <a:cs typeface="Times New Roman" panose="02020603050405020304" pitchFamily="18" charset="0"/>
              </a:rPr>
              <a:t>Giữa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kỉ</a:t>
            </a:r>
            <a:r>
              <a:rPr lang="en-US" sz="3200" b="1" dirty="0">
                <a:solidFill>
                  <a:srgbClr val="FF0000"/>
                </a:solidFill>
                <a:latin typeface="Times New Roman" panose="02020603050405020304" pitchFamily="18" charset="0"/>
                <a:cs typeface="Times New Roman" panose="02020603050405020304" pitchFamily="18" charset="0"/>
              </a:rPr>
              <a:t> XIX,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Mã</a:t>
            </a:r>
            <a:r>
              <a:rPr lang="en-US" sz="3200" b="1" dirty="0">
                <a:solidFill>
                  <a:srgbClr val="FF0000"/>
                </a:solidFill>
                <a:latin typeface="Times New Roman" panose="02020603050405020304" pitchFamily="18" charset="0"/>
                <a:cs typeface="Times New Roman" panose="02020603050405020304" pitchFamily="18" charset="0"/>
              </a:rPr>
              <a:t> Lai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bắt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đầu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040762" y="2056013"/>
            <a:ext cx="4906799" cy="146861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67" b="1" dirty="0">
                <a:solidFill>
                  <a:srgbClr val="0070C0"/>
                </a:solidFill>
                <a:latin typeface="Times New Roman" panose="02020603050405020304" pitchFamily="18" charset="0"/>
                <a:cs typeface="Times New Roman" panose="02020603050405020304" pitchFamily="18" charset="0"/>
              </a:rPr>
              <a:t>B</a:t>
            </a:r>
            <a:r>
              <a:rPr lang="vi-VN" sz="3200" b="1" dirty="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Mi</a:t>
            </a:r>
            <a:r>
              <a:rPr lang="en-US" sz="3200" b="1" dirty="0" smtClean="0">
                <a:solidFill>
                  <a:srgbClr val="0070C0"/>
                </a:solidFill>
                <a:latin typeface="Times New Roman" panose="02020603050405020304" pitchFamily="18" charset="0"/>
                <a:cs typeface="Times New Roman" panose="02020603050405020304" pitchFamily="18" charset="0"/>
              </a:rPr>
              <a:t>-an-ma</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42" name="Rectangle 41"/>
          <p:cNvSpPr/>
          <p:nvPr/>
        </p:nvSpPr>
        <p:spPr>
          <a:xfrm>
            <a:off x="573498" y="3803761"/>
            <a:ext cx="4906799" cy="132662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667" b="1" dirty="0">
                <a:solidFill>
                  <a:srgbClr val="0070C0"/>
                </a:solidFill>
                <a:latin typeface="Times New Roman" panose="02020603050405020304" pitchFamily="18" charset="0"/>
                <a:cs typeface="Times New Roman" panose="02020603050405020304" pitchFamily="18" charset="0"/>
              </a:rPr>
              <a:t>C</a:t>
            </a:r>
            <a:r>
              <a:rPr lang="vi-VN" sz="3200" b="1" dirty="0">
                <a:solidFill>
                  <a:srgbClr val="0070C0"/>
                </a:solidFill>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Phi-lip-pin</a:t>
            </a:r>
            <a:endParaRPr lang="vi-VN" sz="3200" b="1" dirty="0">
              <a:solidFill>
                <a:srgbClr val="0070C0"/>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4688969" y="2378173"/>
            <a:ext cx="804070" cy="573121"/>
          </a:xfrm>
          <a:prstGeom prst="rect">
            <a:avLst/>
          </a:prstGeom>
        </p:spPr>
      </p:pic>
      <p:pic>
        <p:nvPicPr>
          <p:cNvPr id="53" name="Picture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48464" y="4245628"/>
            <a:ext cx="482321" cy="423857"/>
          </a:xfrm>
          <a:prstGeom prst="rect">
            <a:avLst/>
          </a:prstGeom>
        </p:spPr>
      </p:pic>
      <p:sp>
        <p:nvSpPr>
          <p:cNvPr id="15" name="Rectangle 14"/>
          <p:cNvSpPr/>
          <p:nvPr/>
        </p:nvSpPr>
        <p:spPr>
          <a:xfrm>
            <a:off x="600165" y="1928540"/>
            <a:ext cx="4151207" cy="147238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A</a:t>
            </a:r>
            <a:r>
              <a:rPr lang="vi-VN"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Xiêm</a:t>
            </a:r>
            <a:endParaRPr lang="en-US" sz="3200" b="1" dirty="0">
              <a:solidFill>
                <a:srgbClr val="0070C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83424" y="2619814"/>
            <a:ext cx="421477" cy="370389"/>
          </a:xfrm>
          <a:prstGeom prst="rect">
            <a:avLst/>
          </a:prstGeom>
        </p:spPr>
      </p:pic>
      <p:sp>
        <p:nvSpPr>
          <p:cNvPr id="17" name="Rectangle 16"/>
          <p:cNvSpPr/>
          <p:nvPr/>
        </p:nvSpPr>
        <p:spPr>
          <a:xfrm>
            <a:off x="5994401" y="3815881"/>
            <a:ext cx="4906799" cy="131450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D</a:t>
            </a:r>
            <a:r>
              <a:rPr lang="vi-VN"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Miến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Điện</a:t>
            </a:r>
            <a:endParaRPr lang="en-US" sz="3200" b="1" dirty="0">
              <a:solidFill>
                <a:srgbClr val="0070C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56483" y="4264664"/>
            <a:ext cx="460659" cy="404821"/>
          </a:xfrm>
          <a:prstGeom prst="rect">
            <a:avLst/>
          </a:prstGeom>
        </p:spPr>
      </p:pic>
      <p:sp>
        <p:nvSpPr>
          <p:cNvPr id="19" name="Cloud 18">
            <a:hlinkClick r:id="rId15" action="ppaction://hlinksldjump"/>
          </p:cNvPr>
          <p:cNvSpPr/>
          <p:nvPr/>
        </p:nvSpPr>
        <p:spPr>
          <a:xfrm>
            <a:off x="4688968" y="5678230"/>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dirty="0">
                <a:solidFill>
                  <a:schemeClr val="bg1">
                    <a:lumMod val="50000"/>
                  </a:schemeClr>
                </a:solidFill>
                <a:latin typeface="Arial" panose="020B0604020202020204" pitchFamily="34" charset="0"/>
              </a:rPr>
              <a:t>QUAY VỀ</a:t>
            </a:r>
            <a:endParaRPr lang="vi-VN" sz="24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275080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anim calcmode="lin" valueType="num">
                                      <p:cBhvr>
                                        <p:cTn id="23" dur="500" fill="hold"/>
                                        <p:tgtEl>
                                          <p:spTgt spid="42"/>
                                        </p:tgtEl>
                                        <p:attrNameLst>
                                          <p:attrName>ppt_x</p:attrName>
                                        </p:attrNameLst>
                                      </p:cBhvr>
                                      <p:tavLst>
                                        <p:tav tm="0">
                                          <p:val>
                                            <p:strVal val="#ppt_x"/>
                                          </p:val>
                                        </p:tav>
                                        <p:tav tm="100000">
                                          <p:val>
                                            <p:strVal val="#ppt_x"/>
                                          </p:val>
                                        </p:tav>
                                      </p:tavLst>
                                    </p:anim>
                                    <p:anim calcmode="lin" valueType="num">
                                      <p:cBhvr>
                                        <p:cTn id="24" dur="5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15"/>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15"/>
                                        </p:tgtEl>
                                        <p:attrNameLst>
                                          <p:attrName>fillcolor</p:attrName>
                                        </p:attrNameLst>
                                      </p:cBhvr>
                                      <p:to>
                                        <a:srgbClr val="FFF2CC"/>
                                      </p:to>
                                    </p:animClr>
                                    <p:set>
                                      <p:cBhvr>
                                        <p:cTn id="79" dur="250" fill="hold"/>
                                        <p:tgtEl>
                                          <p:spTgt spid="15"/>
                                        </p:tgtEl>
                                        <p:attrNameLst>
                                          <p:attrName>fill.type</p:attrName>
                                        </p:attrNameLst>
                                      </p:cBhvr>
                                      <p:to>
                                        <p:strVal val="solid"/>
                                      </p:to>
                                    </p:set>
                                    <p:set>
                                      <p:cBhvr>
                                        <p:cTn id="80" dur="250" fill="hold"/>
                                        <p:tgtEl>
                                          <p:spTgt spid="15"/>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16"/>
                                        </p:tgtEl>
                                        <p:attrNameLst>
                                          <p:attrName>style.visibility</p:attrName>
                                        </p:attrNameLst>
                                      </p:cBhvr>
                                      <p:to>
                                        <p:strVal val="visible"/>
                                      </p:to>
                                    </p:set>
                                    <p:anim calcmode="lin" valueType="num">
                                      <p:cBhvr>
                                        <p:cTn id="83" dur="250" fill="hold"/>
                                        <p:tgtEl>
                                          <p:spTgt spid="16"/>
                                        </p:tgtEl>
                                        <p:attrNameLst>
                                          <p:attrName>ppt_w</p:attrName>
                                        </p:attrNameLst>
                                      </p:cBhvr>
                                      <p:tavLst>
                                        <p:tav tm="0">
                                          <p:val>
                                            <p:strVal val="4*#ppt_w"/>
                                          </p:val>
                                        </p:tav>
                                        <p:tav tm="100000">
                                          <p:val>
                                            <p:strVal val="#ppt_w"/>
                                          </p:val>
                                        </p:tav>
                                      </p:tavLst>
                                    </p:anim>
                                    <p:anim calcmode="lin" valueType="num">
                                      <p:cBhvr>
                                        <p:cTn id="8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15"/>
                                        </p:tgtEl>
                                        <p:attrNameLst>
                                          <p:attrName>fillcolor</p:attrName>
                                        </p:attrNameLst>
                                      </p:cBhvr>
                                      <p:to>
                                        <a:srgbClr val="FFFF00"/>
                                      </p:to>
                                    </p:animClr>
                                    <p:set>
                                      <p:cBhvr>
                                        <p:cTn id="87" dur="250" fill="hold"/>
                                        <p:tgtEl>
                                          <p:spTgt spid="15"/>
                                        </p:tgtEl>
                                        <p:attrNameLst>
                                          <p:attrName>fill.type</p:attrName>
                                        </p:attrNameLst>
                                      </p:cBhvr>
                                      <p:to>
                                        <p:strVal val="solid"/>
                                      </p:to>
                                    </p:set>
                                    <p:set>
                                      <p:cBhvr>
                                        <p:cTn id="88"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89" restart="whenNotActive" fill="hold" evtFilter="cancelBubble" nodeType="interactiveSeq">
                <p:stCondLst>
                  <p:cond evt="onClick" delay="0">
                    <p:tgtEl>
                      <p:spTgt spid="17"/>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17"/>
                                        </p:tgtEl>
                                        <p:attrNameLst>
                                          <p:attrName>fillcolor</p:attrName>
                                        </p:attrNameLst>
                                      </p:cBhvr>
                                      <p:to>
                                        <a:srgbClr val="FFF2CC"/>
                                      </p:to>
                                    </p:animClr>
                                    <p:set>
                                      <p:cBhvr>
                                        <p:cTn id="94" dur="250" fill="hold"/>
                                        <p:tgtEl>
                                          <p:spTgt spid="17"/>
                                        </p:tgtEl>
                                        <p:attrNameLst>
                                          <p:attrName>fill.type</p:attrName>
                                        </p:attrNameLst>
                                      </p:cBhvr>
                                      <p:to>
                                        <p:strVal val="solid"/>
                                      </p:to>
                                    </p:set>
                                    <p:set>
                                      <p:cBhvr>
                                        <p:cTn id="95" dur="250" fill="hold"/>
                                        <p:tgtEl>
                                          <p:spTgt spid="17"/>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250" fill="hold"/>
                                        <p:tgtEl>
                                          <p:spTgt spid="18"/>
                                        </p:tgtEl>
                                        <p:attrNameLst>
                                          <p:attrName>ppt_w</p:attrName>
                                        </p:attrNameLst>
                                      </p:cBhvr>
                                      <p:tavLst>
                                        <p:tav tm="0">
                                          <p:val>
                                            <p:strVal val="4*#ppt_w"/>
                                          </p:val>
                                        </p:tav>
                                        <p:tav tm="100000">
                                          <p:val>
                                            <p:strVal val="#ppt_w"/>
                                          </p:val>
                                        </p:tav>
                                      </p:tavLst>
                                    </p:anim>
                                    <p:anim calcmode="lin" valueType="num">
                                      <p:cBhvr>
                                        <p:cTn id="99"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17"/>
                                        </p:tgtEl>
                                        <p:attrNameLst>
                                          <p:attrName>fillcolor</p:attrName>
                                        </p:attrNameLst>
                                      </p:cBhvr>
                                      <p:to>
                                        <a:srgbClr val="FFFF00"/>
                                      </p:to>
                                    </p:animClr>
                                    <p:set>
                                      <p:cBhvr>
                                        <p:cTn id="102" dur="250" fill="hold"/>
                                        <p:tgtEl>
                                          <p:spTgt spid="17"/>
                                        </p:tgtEl>
                                        <p:attrNameLst>
                                          <p:attrName>fill.type</p:attrName>
                                        </p:attrNameLst>
                                      </p:cBhvr>
                                      <p:to>
                                        <p:strVal val="solid"/>
                                      </p:to>
                                    </p:set>
                                    <p:set>
                                      <p:cBhvr>
                                        <p:cTn id="103"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bldLst>
      <p:bldP spid="4" grpId="0" animBg="1"/>
      <p:bldP spid="26" grpId="0" animBg="1"/>
      <p:bldP spid="40" grpId="0" animBg="1"/>
      <p:bldP spid="41" grpId="0" animBg="1"/>
      <p:bldP spid="42" grpId="0" animBg="1"/>
      <p:bldP spid="15"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1269405" y="344010"/>
            <a:ext cx="9517443" cy="1334531"/>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4</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kỉ</a:t>
            </a:r>
            <a:r>
              <a:rPr lang="en-US" sz="3200" b="1" dirty="0">
                <a:solidFill>
                  <a:srgbClr val="FF0000"/>
                </a:solidFill>
                <a:latin typeface="Times New Roman" panose="02020603050405020304" pitchFamily="18" charset="0"/>
                <a:cs typeface="Times New Roman" panose="02020603050405020304" pitchFamily="18" charset="0"/>
              </a:rPr>
              <a:t> XIX,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quốc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duy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nhất</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Đông</a:t>
            </a:r>
            <a:r>
              <a:rPr lang="en-US" sz="3200" b="1" dirty="0">
                <a:solidFill>
                  <a:srgbClr val="FF0000"/>
                </a:solidFill>
                <a:latin typeface="Times New Roman" panose="02020603050405020304" pitchFamily="18" charset="0"/>
                <a:cs typeface="Times New Roman" panose="02020603050405020304" pitchFamily="18" charset="0"/>
              </a:rPr>
              <a:t> Nam Á </a:t>
            </a:r>
            <a:r>
              <a:rPr lang="en-US" sz="3200" b="1" dirty="0" err="1">
                <a:solidFill>
                  <a:srgbClr val="FF0000"/>
                </a:solidFill>
                <a:latin typeface="Times New Roman" panose="02020603050405020304" pitchFamily="18" charset="0"/>
                <a:cs typeface="Times New Roman" panose="02020603050405020304" pitchFamily="18" charset="0"/>
              </a:rPr>
              <a:t>giữ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lập</a:t>
            </a:r>
            <a:r>
              <a:rPr lang="en-US" sz="3200" b="1" dirty="0" smtClean="0">
                <a:solidFill>
                  <a:srgbClr val="FF0000"/>
                </a:solidFill>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26" name="Rectangle 25"/>
          <p:cNvSpPr/>
          <p:nvPr/>
        </p:nvSpPr>
        <p:spPr>
          <a:xfrm>
            <a:off x="199218" y="3787225"/>
            <a:ext cx="5854633" cy="108099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C</a:t>
            </a:r>
            <a:r>
              <a:rPr lang="vi-VN"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Xiêm</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42" name="Rectangle 41"/>
          <p:cNvSpPr/>
          <p:nvPr/>
        </p:nvSpPr>
        <p:spPr>
          <a:xfrm>
            <a:off x="6195638" y="2098699"/>
            <a:ext cx="5308513" cy="13351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70C0"/>
                </a:solidFill>
                <a:latin typeface="Times New Roman" panose="02020603050405020304" pitchFamily="18" charset="0"/>
                <a:cs typeface="Times New Roman" panose="02020603050405020304" pitchFamily="18" charset="0"/>
              </a:rPr>
              <a:t>B. </a:t>
            </a:r>
            <a:r>
              <a:rPr lang="en-US" sz="3200" b="1" dirty="0">
                <a:solidFill>
                  <a:srgbClr val="0070C0"/>
                </a:solidFill>
                <a:latin typeface="Times New Roman" panose="02020603050405020304" pitchFamily="18" charset="0"/>
                <a:cs typeface="Times New Roman" panose="02020603050405020304" pitchFamily="18" charset="0"/>
              </a:rPr>
              <a:t>Phi-lip-pin</a:t>
            </a: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62390" y="2539279"/>
            <a:ext cx="550045" cy="483373"/>
          </a:xfrm>
          <a:prstGeom prst="rect">
            <a:avLst/>
          </a:prstGeom>
        </p:spPr>
      </p:pic>
      <p:pic>
        <p:nvPicPr>
          <p:cNvPr id="53" name="Picture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65734" y="4219534"/>
            <a:ext cx="532883" cy="426305"/>
          </a:xfrm>
          <a:prstGeom prst="rect">
            <a:avLst/>
          </a:prstGeom>
        </p:spPr>
      </p:pic>
      <p:sp>
        <p:nvSpPr>
          <p:cNvPr id="18" name="Cloud 17">
            <a:hlinkClick r:id="rId13" action="ppaction://hlinksldjump"/>
          </p:cNvPr>
          <p:cNvSpPr/>
          <p:nvPr/>
        </p:nvSpPr>
        <p:spPr>
          <a:xfrm>
            <a:off x="4625152" y="5696965"/>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dirty="0">
                <a:solidFill>
                  <a:schemeClr val="bg1">
                    <a:lumMod val="50000"/>
                  </a:schemeClr>
                </a:solidFill>
                <a:latin typeface="Arial" panose="020B0604020202020204" pitchFamily="34" charset="0"/>
              </a:rPr>
              <a:t>QUAY VỀ</a:t>
            </a:r>
            <a:endParaRPr lang="vi-VN" sz="2400" dirty="0">
              <a:solidFill>
                <a:schemeClr val="bg1">
                  <a:lumMod val="50000"/>
                </a:schemeClr>
              </a:solidFill>
              <a:latin typeface="Arial" panose="020B0604020202020204" pitchFamily="34" charset="0"/>
            </a:endParaRPr>
          </a:p>
        </p:txBody>
      </p:sp>
      <p:sp>
        <p:nvSpPr>
          <p:cNvPr id="15" name="Rectangle 14"/>
          <p:cNvSpPr/>
          <p:nvPr/>
        </p:nvSpPr>
        <p:spPr>
          <a:xfrm>
            <a:off x="199218" y="2128044"/>
            <a:ext cx="5863373" cy="13058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b="1" dirty="0">
                <a:solidFill>
                  <a:srgbClr val="0070C0"/>
                </a:solidFill>
                <a:latin typeface="Times New Roman" panose="02020603050405020304" pitchFamily="18" charset="0"/>
                <a:cs typeface="Times New Roman" panose="02020603050405020304" pitchFamily="18" charset="0"/>
              </a:rPr>
              <a:t>A</a:t>
            </a:r>
            <a:r>
              <a:rPr lang="vi-VN"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Mi</a:t>
            </a:r>
            <a:r>
              <a:rPr lang="en-US" sz="3200" b="1" dirty="0">
                <a:solidFill>
                  <a:srgbClr val="0070C0"/>
                </a:solidFill>
                <a:latin typeface="Times New Roman" panose="02020603050405020304" pitchFamily="18" charset="0"/>
                <a:cs typeface="Times New Roman" panose="02020603050405020304" pitchFamily="18" charset="0"/>
              </a:rPr>
              <a:t>-an-ma</a:t>
            </a:r>
            <a:endParaRPr lang="vi-VN" sz="3200" b="1" dirty="0">
              <a:solidFill>
                <a:srgbClr val="0070C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95615" y="2650447"/>
            <a:ext cx="558236" cy="490571"/>
          </a:xfrm>
          <a:prstGeom prst="rect">
            <a:avLst/>
          </a:prstGeom>
        </p:spPr>
      </p:pic>
      <p:sp>
        <p:nvSpPr>
          <p:cNvPr id="17" name="Rectangle 16"/>
          <p:cNvSpPr/>
          <p:nvPr/>
        </p:nvSpPr>
        <p:spPr>
          <a:xfrm>
            <a:off x="6195638" y="3787225"/>
            <a:ext cx="5243239" cy="108099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D</a:t>
            </a:r>
            <a:r>
              <a:rPr lang="vi-VN"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Việt</a:t>
            </a:r>
            <a:r>
              <a:rPr lang="en-US" sz="3200" b="1" dirty="0">
                <a:solidFill>
                  <a:srgbClr val="0070C0"/>
                </a:solidFill>
                <a:latin typeface="Times New Roman" panose="02020603050405020304" pitchFamily="18" charset="0"/>
                <a:cs typeface="Times New Roman" panose="02020603050405020304" pitchFamily="18" charset="0"/>
              </a:rPr>
              <a:t> Nam</a:t>
            </a:r>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86848" y="4125287"/>
            <a:ext cx="592353" cy="520552"/>
          </a:xfrm>
          <a:prstGeom prst="rect">
            <a:avLst/>
          </a:prstGeom>
        </p:spPr>
      </p:pic>
    </p:spTree>
    <p:extLst>
      <p:ext uri="{BB962C8B-B14F-4D97-AF65-F5344CB8AC3E}">
        <p14:creationId xmlns:p14="http://schemas.microsoft.com/office/powerpoint/2010/main" val="407470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7"/>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9"/>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1"/>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00" fill="hold"/>
                                        <p:tgtEl>
                                          <p:spTgt spid="40"/>
                                        </p:tgtEl>
                                        <p:attrNameLst>
                                          <p:attrName>ppt_x</p:attrName>
                                        </p:attrNameLst>
                                      </p:cBhvr>
                                      <p:tavLst>
                                        <p:tav tm="0">
                                          <p:val>
                                            <p:strVal val="1+#ppt_w/2"/>
                                          </p:val>
                                        </p:tav>
                                        <p:tav tm="100000">
                                          <p:val>
                                            <p:strVal val="#ppt_x"/>
                                          </p:val>
                                        </p:tav>
                                      </p:tavLst>
                                    </p:anim>
                                    <p:anim calcmode="lin" valueType="num">
                                      <p:cBhvr additive="base">
                                        <p:cTn id="29" dur="200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anim calcmode="lin" valueType="num">
                                      <p:cBhvr>
                                        <p:cTn id="42" dur="500" fill="hold"/>
                                        <p:tgtEl>
                                          <p:spTgt spid="17"/>
                                        </p:tgtEl>
                                        <p:attrNameLst>
                                          <p:attrName>ppt_x</p:attrName>
                                        </p:attrNameLst>
                                      </p:cBhvr>
                                      <p:tavLst>
                                        <p:tav tm="0">
                                          <p:val>
                                            <p:strVal val="#ppt_x"/>
                                          </p:val>
                                        </p:tav>
                                        <p:tav tm="100000">
                                          <p:val>
                                            <p:strVal val="#ppt_x"/>
                                          </p:val>
                                        </p:tav>
                                      </p:tavLst>
                                    </p:anim>
                                    <p:anim calcmode="lin" valueType="num">
                                      <p:cBhvr>
                                        <p:cTn id="4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15"/>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15"/>
                                        </p:tgtEl>
                                        <p:attrNameLst>
                                          <p:attrName>fillcolor</p:attrName>
                                        </p:attrNameLst>
                                      </p:cBhvr>
                                      <p:to>
                                        <a:srgbClr val="FFF2CC"/>
                                      </p:to>
                                    </p:animClr>
                                    <p:set>
                                      <p:cBhvr>
                                        <p:cTn id="79" dur="250" fill="hold"/>
                                        <p:tgtEl>
                                          <p:spTgt spid="15"/>
                                        </p:tgtEl>
                                        <p:attrNameLst>
                                          <p:attrName>fill.type</p:attrName>
                                        </p:attrNameLst>
                                      </p:cBhvr>
                                      <p:to>
                                        <p:strVal val="solid"/>
                                      </p:to>
                                    </p:set>
                                    <p:set>
                                      <p:cBhvr>
                                        <p:cTn id="80" dur="250" fill="hold"/>
                                        <p:tgtEl>
                                          <p:spTgt spid="15"/>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16"/>
                                        </p:tgtEl>
                                        <p:attrNameLst>
                                          <p:attrName>style.visibility</p:attrName>
                                        </p:attrNameLst>
                                      </p:cBhvr>
                                      <p:to>
                                        <p:strVal val="visible"/>
                                      </p:to>
                                    </p:set>
                                    <p:anim calcmode="lin" valueType="num">
                                      <p:cBhvr>
                                        <p:cTn id="83" dur="250" fill="hold"/>
                                        <p:tgtEl>
                                          <p:spTgt spid="16"/>
                                        </p:tgtEl>
                                        <p:attrNameLst>
                                          <p:attrName>ppt_w</p:attrName>
                                        </p:attrNameLst>
                                      </p:cBhvr>
                                      <p:tavLst>
                                        <p:tav tm="0">
                                          <p:val>
                                            <p:strVal val="4*#ppt_w"/>
                                          </p:val>
                                        </p:tav>
                                        <p:tav tm="100000">
                                          <p:val>
                                            <p:strVal val="#ppt_w"/>
                                          </p:val>
                                        </p:tav>
                                      </p:tavLst>
                                    </p:anim>
                                    <p:anim calcmode="lin" valueType="num">
                                      <p:cBhvr>
                                        <p:cTn id="8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15"/>
                                        </p:tgtEl>
                                        <p:attrNameLst>
                                          <p:attrName>fillcolor</p:attrName>
                                        </p:attrNameLst>
                                      </p:cBhvr>
                                      <p:to>
                                        <a:srgbClr val="FFFF00"/>
                                      </p:to>
                                    </p:animClr>
                                    <p:set>
                                      <p:cBhvr>
                                        <p:cTn id="87" dur="250" fill="hold"/>
                                        <p:tgtEl>
                                          <p:spTgt spid="15"/>
                                        </p:tgtEl>
                                        <p:attrNameLst>
                                          <p:attrName>fill.type</p:attrName>
                                        </p:attrNameLst>
                                      </p:cBhvr>
                                      <p:to>
                                        <p:strVal val="solid"/>
                                      </p:to>
                                    </p:set>
                                    <p:set>
                                      <p:cBhvr>
                                        <p:cTn id="88"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89" restart="whenNotActive" fill="hold" evtFilter="cancelBubble" nodeType="interactiveSeq">
                <p:stCondLst>
                  <p:cond evt="onClick" delay="0">
                    <p:tgtEl>
                      <p:spTgt spid="17"/>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17"/>
                                        </p:tgtEl>
                                        <p:attrNameLst>
                                          <p:attrName>fillcolor</p:attrName>
                                        </p:attrNameLst>
                                      </p:cBhvr>
                                      <p:to>
                                        <a:srgbClr val="FFF2CC"/>
                                      </p:to>
                                    </p:animClr>
                                    <p:set>
                                      <p:cBhvr>
                                        <p:cTn id="94" dur="250" fill="hold"/>
                                        <p:tgtEl>
                                          <p:spTgt spid="17"/>
                                        </p:tgtEl>
                                        <p:attrNameLst>
                                          <p:attrName>fill.type</p:attrName>
                                        </p:attrNameLst>
                                      </p:cBhvr>
                                      <p:to>
                                        <p:strVal val="solid"/>
                                      </p:to>
                                    </p:set>
                                    <p:set>
                                      <p:cBhvr>
                                        <p:cTn id="95" dur="250" fill="hold"/>
                                        <p:tgtEl>
                                          <p:spTgt spid="17"/>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19"/>
                                        </p:tgtEl>
                                        <p:attrNameLst>
                                          <p:attrName>style.visibility</p:attrName>
                                        </p:attrNameLst>
                                      </p:cBhvr>
                                      <p:to>
                                        <p:strVal val="visible"/>
                                      </p:to>
                                    </p:set>
                                    <p:anim calcmode="lin" valueType="num">
                                      <p:cBhvr>
                                        <p:cTn id="98" dur="250" fill="hold"/>
                                        <p:tgtEl>
                                          <p:spTgt spid="19"/>
                                        </p:tgtEl>
                                        <p:attrNameLst>
                                          <p:attrName>ppt_w</p:attrName>
                                        </p:attrNameLst>
                                      </p:cBhvr>
                                      <p:tavLst>
                                        <p:tav tm="0">
                                          <p:val>
                                            <p:strVal val="4*#ppt_w"/>
                                          </p:val>
                                        </p:tav>
                                        <p:tav tm="100000">
                                          <p:val>
                                            <p:strVal val="#ppt_w"/>
                                          </p:val>
                                        </p:tav>
                                      </p:tavLst>
                                    </p:anim>
                                    <p:anim calcmode="lin" valueType="num">
                                      <p:cBhvr>
                                        <p:cTn id="99"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17"/>
                                        </p:tgtEl>
                                        <p:attrNameLst>
                                          <p:attrName>fillcolor</p:attrName>
                                        </p:attrNameLst>
                                      </p:cBhvr>
                                      <p:to>
                                        <a:srgbClr val="FFFF00"/>
                                      </p:to>
                                    </p:animClr>
                                    <p:set>
                                      <p:cBhvr>
                                        <p:cTn id="102" dur="250" fill="hold"/>
                                        <p:tgtEl>
                                          <p:spTgt spid="17"/>
                                        </p:tgtEl>
                                        <p:attrNameLst>
                                          <p:attrName>fill.type</p:attrName>
                                        </p:attrNameLst>
                                      </p:cBhvr>
                                      <p:to>
                                        <p:strVal val="solid"/>
                                      </p:to>
                                    </p:set>
                                    <p:set>
                                      <p:cBhvr>
                                        <p:cTn id="103"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bldLst>
      <p:bldP spid="4" grpId="0" animBg="1"/>
      <p:bldP spid="26" grpId="0" animBg="1"/>
      <p:bldP spid="40" grpId="0" animBg="1"/>
      <p:bldP spid="41" grpId="0" animBg="1"/>
      <p:bldP spid="42" grpId="0" animBg="1"/>
      <p:bldP spid="15"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858129" y="154721"/>
            <a:ext cx="10396025" cy="1200329"/>
          </a:xfrm>
          <a:prstGeom prst="rect">
            <a:avLst/>
          </a:prstGeom>
          <a:noFill/>
        </p:spPr>
        <p:txBody>
          <a:bodyPr wrap="square" rtlCol="0">
            <a:spAutoFit/>
          </a:bodyPr>
          <a:lstStyle/>
          <a:p>
            <a:pPr algn="ctr"/>
            <a:r>
              <a:rPr lang="en-US" sz="2400" b="1" u="sng" dirty="0">
                <a:solidFill>
                  <a:srgbClr val="002060"/>
                </a:solidFill>
                <a:latin typeface="Times New Roman" panose="02020603050405020304" pitchFamily="18" charset="0"/>
                <a:cs typeface="Times New Roman" panose="02020603050405020304" pitchFamily="18" charset="0"/>
              </a:rPr>
              <a:t>NHIỆM VỤ: </a:t>
            </a:r>
            <a:r>
              <a:rPr lang="en-US" sz="2400" b="1" dirty="0">
                <a:solidFill>
                  <a:srgbClr val="002060"/>
                </a:solidFill>
                <a:latin typeface="Times New Roman" panose="02020603050405020304" pitchFamily="18" charset="0"/>
                <a:cs typeface="Times New Roman" panose="02020603050405020304" pitchFamily="18" charset="0"/>
              </a:rPr>
              <a:t>QUAN SÁT TRANH VÀ TRẢ LỜI CÁC CÂU HỎI SAU</a:t>
            </a:r>
          </a:p>
          <a:p>
            <a:pPr lvl="0" algn="ctr"/>
            <a:r>
              <a:rPr lang="en-US" sz="2400" dirty="0" err="1" smtClean="0">
                <a:solidFill>
                  <a:srgbClr val="FF0000"/>
                </a:solidFill>
                <a:latin typeface="Times New Roman" panose="02020603050405020304" pitchFamily="18" charset="0"/>
                <a:cs typeface="Times New Roman" panose="02020603050405020304" pitchFamily="18" charset="0"/>
              </a:rPr>
              <a:t>Em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gì</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lịch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này</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Hãy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hiểu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lịch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đó</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5"/>
          <p:cNvSpPr>
            <a:spLocks noChangeArrowheads="1"/>
          </p:cNvSpPr>
          <p:nvPr/>
        </p:nvSpPr>
        <p:spPr bwMode="auto">
          <a:xfrm>
            <a:off x="0" y="51911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0" y="4057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59245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ounded Rectangle 9"/>
          <p:cNvSpPr/>
          <p:nvPr/>
        </p:nvSpPr>
        <p:spPr>
          <a:xfrm>
            <a:off x="3165231" y="1355050"/>
            <a:ext cx="6358597" cy="97416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cs typeface="Times New Roman" panose="02020603050405020304" pitchFamily="18" charset="0"/>
              </a:rPr>
              <a:t>Pháo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đài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cổ</a:t>
            </a:r>
            <a:r>
              <a:rPr lang="en-US" b="1" dirty="0">
                <a:solidFill>
                  <a:schemeClr val="tx1"/>
                </a:solidFill>
                <a:latin typeface="Times New Roman" panose="02020603050405020304" pitchFamily="18" charset="0"/>
                <a:cs typeface="Times New Roman" panose="02020603050405020304" pitchFamily="18" charset="0"/>
              </a:rPr>
              <a:t> A </a:t>
            </a:r>
            <a:r>
              <a:rPr lang="en-US" b="1" dirty="0" err="1">
                <a:solidFill>
                  <a:schemeClr val="tx1"/>
                </a:solidFill>
                <a:latin typeface="Times New Roman" panose="02020603050405020304" pitchFamily="18" charset="0"/>
                <a:cs typeface="Times New Roman" panose="02020603050405020304" pitchFamily="18" charset="0"/>
              </a:rPr>
              <a:t>Pha-mô-sa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tại</a:t>
            </a:r>
            <a:r>
              <a:rPr lang="en-US" b="1" dirty="0">
                <a:solidFill>
                  <a:schemeClr val="tx1"/>
                </a:solidFill>
                <a:latin typeface="Times New Roman" panose="02020603050405020304" pitchFamily="18" charset="0"/>
                <a:cs typeface="Times New Roman" panose="02020603050405020304" pitchFamily="18" charset="0"/>
              </a:rPr>
              <a:t> Ma-</a:t>
            </a:r>
            <a:r>
              <a:rPr lang="en-US" b="1" dirty="0" err="1">
                <a:solidFill>
                  <a:schemeClr val="tx1"/>
                </a:solidFill>
                <a:latin typeface="Times New Roman" panose="02020603050405020304" pitchFamily="18" charset="0"/>
                <a:cs typeface="Times New Roman" panose="02020603050405020304" pitchFamily="18" charset="0"/>
              </a:rPr>
              <a:t>lắc</a:t>
            </a:r>
            <a:r>
              <a:rPr lang="en-US" b="1" dirty="0">
                <a:solidFill>
                  <a:schemeClr val="tx1"/>
                </a:solidFill>
                <a:latin typeface="Times New Roman" panose="02020603050405020304" pitchFamily="18" charset="0"/>
                <a:cs typeface="Times New Roman" panose="02020603050405020304" pitchFamily="18" charset="0"/>
              </a:rPr>
              <a:t>-ca (Ma-</a:t>
            </a:r>
            <a:r>
              <a:rPr lang="en-US" b="1" dirty="0" err="1">
                <a:solidFill>
                  <a:schemeClr val="tx1"/>
                </a:solidFill>
                <a:latin typeface="Times New Roman" panose="02020603050405020304" pitchFamily="18" charset="0"/>
                <a:cs typeface="Times New Roman" panose="02020603050405020304" pitchFamily="18" charset="0"/>
              </a:rPr>
              <a:t>lai</a:t>
            </a:r>
            <a:r>
              <a:rPr lang="en-US" b="1" dirty="0">
                <a:solidFill>
                  <a:schemeClr val="tx1"/>
                </a:solidFill>
                <a:latin typeface="Times New Roman" panose="02020603050405020304" pitchFamily="18" charset="0"/>
                <a:cs typeface="Times New Roman" panose="02020603050405020304" pitchFamily="18" charset="0"/>
              </a:rPr>
              <a:t>-xi-a)</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5" name="Picture 14"/>
          <p:cNvPicPr/>
          <p:nvPr/>
        </p:nvPicPr>
        <p:blipFill>
          <a:blip r:embed="rId2">
            <a:extLst>
              <a:ext uri="{28A0092B-C50C-407E-A947-70E740481C1C}">
                <a14:useLocalDpi xmlns:a14="http://schemas.microsoft.com/office/drawing/2010/main" val="0"/>
              </a:ext>
            </a:extLst>
          </a:blip>
          <a:stretch>
            <a:fillRect/>
          </a:stretch>
        </p:blipFill>
        <p:spPr>
          <a:xfrm>
            <a:off x="337625" y="2447778"/>
            <a:ext cx="11605845" cy="42906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9904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1557337" y="191810"/>
            <a:ext cx="9598343" cy="137567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5. 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Đông</a:t>
            </a:r>
            <a:r>
              <a:rPr lang="en-US" sz="3200" b="1" dirty="0">
                <a:solidFill>
                  <a:srgbClr val="FF0000"/>
                </a:solidFill>
                <a:latin typeface="Times New Roman" panose="02020603050405020304" pitchFamily="18" charset="0"/>
                <a:cs typeface="Times New Roman" panose="02020603050405020304" pitchFamily="18" charset="0"/>
              </a:rPr>
              <a:t> Nam Á</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73430" y="2439500"/>
            <a:ext cx="5994399" cy="111448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70C0"/>
                </a:solidFill>
                <a:latin typeface="Times New Roman" panose="02020603050405020304" pitchFamily="18" charset="0"/>
                <a:cs typeface="Times New Roman" panose="02020603050405020304" pitchFamily="18" charset="0"/>
              </a:rPr>
              <a:t>A. </a:t>
            </a:r>
            <a:r>
              <a:rPr lang="en-US" sz="3200" b="1" dirty="0" err="1">
                <a:solidFill>
                  <a:srgbClr val="0070C0"/>
                </a:solidFill>
                <a:latin typeface="Times New Roman" panose="02020603050405020304" pitchFamily="18" charset="0"/>
                <a:cs typeface="Times New Roman" panose="02020603050405020304" pitchFamily="18" charset="0"/>
              </a:rPr>
              <a:t>Chính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sách</a:t>
            </a:r>
            <a:r>
              <a:rPr lang="en-US" sz="3200" b="1" dirty="0">
                <a:solidFill>
                  <a:srgbClr val="0070C0"/>
                </a:solidFill>
                <a:latin typeface="Times New Roman" panose="02020603050405020304" pitchFamily="18" charset="0"/>
                <a:cs typeface="Times New Roman" panose="02020603050405020304" pitchFamily="18" charset="0"/>
              </a:rPr>
              <a:t> “chia </a:t>
            </a:r>
            <a:r>
              <a:rPr lang="en-US" sz="3200" b="1" dirty="0" err="1">
                <a:solidFill>
                  <a:srgbClr val="0070C0"/>
                </a:solidFill>
                <a:latin typeface="Times New Roman" panose="02020603050405020304" pitchFamily="18" charset="0"/>
                <a:cs typeface="Times New Roman" panose="02020603050405020304" pitchFamily="18" charset="0"/>
              </a:rPr>
              <a:t>để</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trị</a:t>
            </a:r>
            <a:r>
              <a:rPr lang="en-US" sz="3200" b="1" dirty="0">
                <a:solidFill>
                  <a:srgbClr val="0070C0"/>
                </a:solidFill>
                <a:latin typeface="Times New Roman" panose="02020603050405020304" pitchFamily="18" charset="0"/>
                <a:cs typeface="Times New Roman" panose="02020603050405020304" pitchFamily="18" charset="0"/>
              </a:rPr>
              <a:t>”</a:t>
            </a: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42" name="Rectangle 41"/>
          <p:cNvSpPr/>
          <p:nvPr/>
        </p:nvSpPr>
        <p:spPr>
          <a:xfrm>
            <a:off x="6167828" y="2711617"/>
            <a:ext cx="5927469" cy="10780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B. </a:t>
            </a:r>
            <a:r>
              <a:rPr lang="en-US" sz="3200" b="1" dirty="0" err="1">
                <a:solidFill>
                  <a:srgbClr val="0070C0"/>
                </a:solidFill>
                <a:latin typeface="Times New Roman" panose="02020603050405020304" pitchFamily="18" charset="0"/>
                <a:cs typeface="Times New Roman" panose="02020603050405020304" pitchFamily="18" charset="0"/>
              </a:rPr>
              <a:t>Chính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sách</a:t>
            </a:r>
            <a:r>
              <a:rPr lang="en-US" sz="3200" b="1" dirty="0">
                <a:solidFill>
                  <a:srgbClr val="0070C0"/>
                </a:solidFill>
                <a:latin typeface="Times New Roman" panose="02020603050405020304" pitchFamily="18" charset="0"/>
                <a:cs typeface="Times New Roman" panose="02020603050405020304" pitchFamily="18" charset="0"/>
              </a:rPr>
              <a:t> “chia </a:t>
            </a:r>
            <a:r>
              <a:rPr lang="en-US" sz="3200" b="1" dirty="0" err="1">
                <a:solidFill>
                  <a:srgbClr val="0070C0"/>
                </a:solidFill>
                <a:latin typeface="Times New Roman" panose="02020603050405020304" pitchFamily="18" charset="0"/>
                <a:cs typeface="Times New Roman" panose="02020603050405020304" pitchFamily="18" charset="0"/>
              </a:rPr>
              <a:t>để</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trị</a:t>
            </a:r>
            <a:r>
              <a:rPr lang="en-US" sz="3200" b="1" dirty="0">
                <a:solidFill>
                  <a:srgbClr val="0070C0"/>
                </a:solidFill>
                <a:latin typeface="Times New Roman" panose="02020603050405020304" pitchFamily="18" charset="0"/>
                <a:cs typeface="Times New Roman" panose="02020603050405020304" pitchFamily="18" charset="0"/>
              </a:rPr>
              <a:t>”</a:t>
            </a: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369454" y="2897955"/>
            <a:ext cx="569889" cy="455879"/>
          </a:xfrm>
          <a:prstGeom prst="rect">
            <a:avLst/>
          </a:prstGeom>
        </p:spPr>
      </p:pic>
      <p:pic>
        <p:nvPicPr>
          <p:cNvPr id="53" name="Picture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521023" y="3286158"/>
            <a:ext cx="604999" cy="531665"/>
          </a:xfrm>
          <a:prstGeom prst="rect">
            <a:avLst/>
          </a:prstGeom>
        </p:spPr>
      </p:pic>
      <p:sp>
        <p:nvSpPr>
          <p:cNvPr id="57" name="Cloud 56">
            <a:hlinkClick r:id="rId13" action="ppaction://hlinksldjump"/>
          </p:cNvPr>
          <p:cNvSpPr/>
          <p:nvPr/>
        </p:nvSpPr>
        <p:spPr>
          <a:xfrm>
            <a:off x="4775200" y="5612461"/>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lumMod val="50000"/>
                  </a:prstClr>
                </a:solidFill>
                <a:latin typeface="Arial" panose="020B0604020202020204" pitchFamily="34" charset="0"/>
              </a:rPr>
              <a:t>QUAY VỀ</a:t>
            </a:r>
            <a:endParaRPr lang="vi-VN" sz="2400" dirty="0">
              <a:solidFill>
                <a:prstClr val="white">
                  <a:lumMod val="50000"/>
                </a:prstClr>
              </a:solidFill>
            </a:endParaRPr>
          </a:p>
        </p:txBody>
      </p:sp>
      <p:sp>
        <p:nvSpPr>
          <p:cNvPr id="19" name="Rectangle 18"/>
          <p:cNvSpPr/>
          <p:nvPr/>
        </p:nvSpPr>
        <p:spPr>
          <a:xfrm>
            <a:off x="173430" y="4060497"/>
            <a:ext cx="5820969" cy="106989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b="1" dirty="0">
                <a:solidFill>
                  <a:srgbClr val="0070C0"/>
                </a:solidFill>
                <a:latin typeface="Times New Roman" panose="02020603050405020304" pitchFamily="18" charset="0"/>
                <a:cs typeface="Times New Roman" panose="02020603050405020304" pitchFamily="18" charset="0"/>
              </a:rPr>
              <a:t>C</a:t>
            </a:r>
            <a:r>
              <a:rPr lang="vi-VN"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Cả</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hai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đáp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án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trên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đều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đúng</a:t>
            </a:r>
            <a:endParaRPr lang="en-US" sz="3200" b="1" dirty="0">
              <a:solidFill>
                <a:srgbClr val="0070C0"/>
              </a:solidFill>
              <a:latin typeface="Times New Roman" panose="02020603050405020304" pitchFamily="18" charset="0"/>
              <a:cs typeface="Times New Roman" panose="02020603050405020304" pitchFamily="18" charset="0"/>
            </a:endParaRPr>
          </a:p>
          <a:p>
            <a:pPr defTabSz="914377">
              <a:defRPr/>
            </a:pPr>
            <a:r>
              <a:rPr lang="en-US" sz="3200" b="1" dirty="0">
                <a:solidFill>
                  <a:srgbClr val="0070C0"/>
                </a:solidFill>
                <a:latin typeface="Times New Roman" panose="02020603050405020304" pitchFamily="18" charset="0"/>
                <a:cs typeface="Times New Roman" panose="02020603050405020304" pitchFamily="18" charset="0"/>
              </a:rPr>
              <a:t>	</a:t>
            </a:r>
            <a:endParaRPr lang="vi-VN" sz="3200" b="1" dirty="0">
              <a:solidFill>
                <a:srgbClr val="0070C0"/>
              </a:solidFill>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24510" y="4611011"/>
            <a:ext cx="605175" cy="531820"/>
          </a:xfrm>
          <a:prstGeom prst="rect">
            <a:avLst/>
          </a:prstGeom>
        </p:spPr>
      </p:pic>
      <p:sp>
        <p:nvSpPr>
          <p:cNvPr id="21" name="Rectangle 20"/>
          <p:cNvSpPr/>
          <p:nvPr/>
        </p:nvSpPr>
        <p:spPr>
          <a:xfrm>
            <a:off x="6167829" y="4091632"/>
            <a:ext cx="5927468" cy="103875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D</a:t>
            </a:r>
            <a:r>
              <a:rPr lang="vi-VN" sz="3200" b="1" dirty="0">
                <a:solidFill>
                  <a:srgbClr val="0070C0"/>
                </a:solidFill>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Du </a:t>
            </a:r>
            <a:r>
              <a:rPr lang="en-US" sz="3200" b="1" dirty="0" err="1">
                <a:solidFill>
                  <a:srgbClr val="0070C0"/>
                </a:solidFill>
                <a:latin typeface="Times New Roman" panose="02020603050405020304" pitchFamily="18" charset="0"/>
                <a:cs typeface="Times New Roman" panose="02020603050405020304" pitchFamily="18" charset="0"/>
              </a:rPr>
              <a:t>nhập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Thiên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Chúa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giáo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vào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nước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Đông</a:t>
            </a:r>
            <a:r>
              <a:rPr lang="en-US" sz="3200" b="1" dirty="0">
                <a:solidFill>
                  <a:srgbClr val="0070C0"/>
                </a:solidFill>
                <a:latin typeface="Times New Roman" panose="02020603050405020304" pitchFamily="18" charset="0"/>
                <a:cs typeface="Times New Roman" panose="02020603050405020304" pitchFamily="18" charset="0"/>
              </a:rPr>
              <a:t> Nam Á</a:t>
            </a:r>
          </a:p>
        </p:txBody>
      </p:sp>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70425" y="4639250"/>
            <a:ext cx="598431" cy="525893"/>
          </a:xfrm>
          <a:prstGeom prst="rect">
            <a:avLst/>
          </a:prstGeom>
        </p:spPr>
      </p:pic>
    </p:spTree>
    <p:extLst>
      <p:ext uri="{BB962C8B-B14F-4D97-AF65-F5344CB8AC3E}">
        <p14:creationId xmlns:p14="http://schemas.microsoft.com/office/powerpoint/2010/main" val="119174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7"/>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9"/>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1"/>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00" fill="hold"/>
                                        <p:tgtEl>
                                          <p:spTgt spid="40"/>
                                        </p:tgtEl>
                                        <p:attrNameLst>
                                          <p:attrName>ppt_x</p:attrName>
                                        </p:attrNameLst>
                                      </p:cBhvr>
                                      <p:tavLst>
                                        <p:tav tm="0">
                                          <p:val>
                                            <p:strVal val="1+#ppt_w/2"/>
                                          </p:val>
                                        </p:tav>
                                        <p:tav tm="100000">
                                          <p:val>
                                            <p:strVal val="#ppt_x"/>
                                          </p:val>
                                        </p:tav>
                                      </p:tavLst>
                                    </p:anim>
                                    <p:anim calcmode="lin" valueType="num">
                                      <p:cBhvr additive="base">
                                        <p:cTn id="29" dur="200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anim calcmode="lin" valueType="num">
                                      <p:cBhvr>
                                        <p:cTn id="37" dur="500" fill="hold"/>
                                        <p:tgtEl>
                                          <p:spTgt spid="19"/>
                                        </p:tgtEl>
                                        <p:attrNameLst>
                                          <p:attrName>ppt_x</p:attrName>
                                        </p:attrNameLst>
                                      </p:cBhvr>
                                      <p:tavLst>
                                        <p:tav tm="0">
                                          <p:val>
                                            <p:strVal val="#ppt_x"/>
                                          </p:val>
                                        </p:tav>
                                        <p:tav tm="100000">
                                          <p:val>
                                            <p:strVal val="#ppt_x"/>
                                          </p:val>
                                        </p:tav>
                                      </p:tavLst>
                                    </p:anim>
                                    <p:anim calcmode="lin" valueType="num">
                                      <p:cBhvr>
                                        <p:cTn id="38" dur="5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strVal val="#ppt_x"/>
                                          </p:val>
                                        </p:tav>
                                        <p:tav tm="100000">
                                          <p:val>
                                            <p:strVal val="#ppt_x"/>
                                          </p:val>
                                        </p:tav>
                                      </p:tavLst>
                                    </p:anim>
                                    <p:anim calcmode="lin" valueType="num">
                                      <p:cBhvr>
                                        <p:cTn id="4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19"/>
                                        </p:tgtEl>
                                        <p:attrNameLst>
                                          <p:attrName>fillcolor</p:attrName>
                                        </p:attrNameLst>
                                      </p:cBhvr>
                                      <p:to>
                                        <a:srgbClr val="FFF2CC"/>
                                      </p:to>
                                    </p:animClr>
                                    <p:set>
                                      <p:cBhvr>
                                        <p:cTn id="79" dur="250" fill="hold"/>
                                        <p:tgtEl>
                                          <p:spTgt spid="19"/>
                                        </p:tgtEl>
                                        <p:attrNameLst>
                                          <p:attrName>fill.type</p:attrName>
                                        </p:attrNameLst>
                                      </p:cBhvr>
                                      <p:to>
                                        <p:strVal val="solid"/>
                                      </p:to>
                                    </p:set>
                                    <p:set>
                                      <p:cBhvr>
                                        <p:cTn id="80" dur="250" fill="hold"/>
                                        <p:tgtEl>
                                          <p:spTgt spid="19"/>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20"/>
                                        </p:tgtEl>
                                        <p:attrNameLst>
                                          <p:attrName>style.visibility</p:attrName>
                                        </p:attrNameLst>
                                      </p:cBhvr>
                                      <p:to>
                                        <p:strVal val="visible"/>
                                      </p:to>
                                    </p:set>
                                    <p:anim calcmode="lin" valueType="num">
                                      <p:cBhvr>
                                        <p:cTn id="83" dur="250" fill="hold"/>
                                        <p:tgtEl>
                                          <p:spTgt spid="20"/>
                                        </p:tgtEl>
                                        <p:attrNameLst>
                                          <p:attrName>ppt_w</p:attrName>
                                        </p:attrNameLst>
                                      </p:cBhvr>
                                      <p:tavLst>
                                        <p:tav tm="0">
                                          <p:val>
                                            <p:strVal val="4*#ppt_w"/>
                                          </p:val>
                                        </p:tav>
                                        <p:tav tm="100000">
                                          <p:val>
                                            <p:strVal val="#ppt_w"/>
                                          </p:val>
                                        </p:tav>
                                      </p:tavLst>
                                    </p:anim>
                                    <p:anim calcmode="lin" valueType="num">
                                      <p:cBhvr>
                                        <p:cTn id="84"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19"/>
                                        </p:tgtEl>
                                        <p:attrNameLst>
                                          <p:attrName>fillcolor</p:attrName>
                                        </p:attrNameLst>
                                      </p:cBhvr>
                                      <p:to>
                                        <a:srgbClr val="FFFF00"/>
                                      </p:to>
                                    </p:animClr>
                                    <p:set>
                                      <p:cBhvr>
                                        <p:cTn id="87" dur="250" fill="hold"/>
                                        <p:tgtEl>
                                          <p:spTgt spid="19"/>
                                        </p:tgtEl>
                                        <p:attrNameLst>
                                          <p:attrName>fill.type</p:attrName>
                                        </p:attrNameLst>
                                      </p:cBhvr>
                                      <p:to>
                                        <p:strVal val="solid"/>
                                      </p:to>
                                    </p:set>
                                    <p:set>
                                      <p:cBhvr>
                                        <p:cTn id="88"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89" restart="whenNotActive" fill="hold" evtFilter="cancelBubble" nodeType="interactiveSeq">
                <p:stCondLst>
                  <p:cond evt="onClick" delay="0">
                    <p:tgtEl>
                      <p:spTgt spid="21"/>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21"/>
                                        </p:tgtEl>
                                        <p:attrNameLst>
                                          <p:attrName>fillcolor</p:attrName>
                                        </p:attrNameLst>
                                      </p:cBhvr>
                                      <p:to>
                                        <a:srgbClr val="FFF2CC"/>
                                      </p:to>
                                    </p:animClr>
                                    <p:set>
                                      <p:cBhvr>
                                        <p:cTn id="94" dur="250" fill="hold"/>
                                        <p:tgtEl>
                                          <p:spTgt spid="21"/>
                                        </p:tgtEl>
                                        <p:attrNameLst>
                                          <p:attrName>fill.type</p:attrName>
                                        </p:attrNameLst>
                                      </p:cBhvr>
                                      <p:to>
                                        <p:strVal val="solid"/>
                                      </p:to>
                                    </p:set>
                                    <p:set>
                                      <p:cBhvr>
                                        <p:cTn id="95" dur="250" fill="hold"/>
                                        <p:tgtEl>
                                          <p:spTgt spid="21"/>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22"/>
                                        </p:tgtEl>
                                        <p:attrNameLst>
                                          <p:attrName>style.visibility</p:attrName>
                                        </p:attrNameLst>
                                      </p:cBhvr>
                                      <p:to>
                                        <p:strVal val="visible"/>
                                      </p:to>
                                    </p:set>
                                    <p:anim calcmode="lin" valueType="num">
                                      <p:cBhvr>
                                        <p:cTn id="98" dur="250" fill="hold"/>
                                        <p:tgtEl>
                                          <p:spTgt spid="22"/>
                                        </p:tgtEl>
                                        <p:attrNameLst>
                                          <p:attrName>ppt_w</p:attrName>
                                        </p:attrNameLst>
                                      </p:cBhvr>
                                      <p:tavLst>
                                        <p:tav tm="0">
                                          <p:val>
                                            <p:strVal val="4*#ppt_w"/>
                                          </p:val>
                                        </p:tav>
                                        <p:tav tm="100000">
                                          <p:val>
                                            <p:strVal val="#ppt_w"/>
                                          </p:val>
                                        </p:tav>
                                      </p:tavLst>
                                    </p:anim>
                                    <p:anim calcmode="lin" valueType="num">
                                      <p:cBhvr>
                                        <p:cTn id="99"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21"/>
                                        </p:tgtEl>
                                        <p:attrNameLst>
                                          <p:attrName>fillcolor</p:attrName>
                                        </p:attrNameLst>
                                      </p:cBhvr>
                                      <p:to>
                                        <a:srgbClr val="FFFF00"/>
                                      </p:to>
                                    </p:animClr>
                                    <p:set>
                                      <p:cBhvr>
                                        <p:cTn id="102" dur="250" fill="hold"/>
                                        <p:tgtEl>
                                          <p:spTgt spid="21"/>
                                        </p:tgtEl>
                                        <p:attrNameLst>
                                          <p:attrName>fill.type</p:attrName>
                                        </p:attrNameLst>
                                      </p:cBhvr>
                                      <p:to>
                                        <p:strVal val="solid"/>
                                      </p:to>
                                    </p:set>
                                    <p:set>
                                      <p:cBhvr>
                                        <p:cTn id="103" dur="25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childTnLst>
        </p:cTn>
      </p:par>
    </p:tnLst>
    <p:bldLst>
      <p:bldP spid="4" grpId="0" animBg="1"/>
      <p:bldP spid="26" grpId="0" animBg="1"/>
      <p:bldP spid="40" grpId="0" animBg="1"/>
      <p:bldP spid="41" grpId="0" animBg="1"/>
      <p:bldP spid="42" grpId="0" animBg="1"/>
      <p:bldP spid="19"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264898" y="158043"/>
            <a:ext cx="7568419" cy="812628"/>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VẬN DỤNG</a:t>
            </a:r>
          </a:p>
        </p:txBody>
      </p:sp>
      <p:sp>
        <p:nvSpPr>
          <p:cNvPr id="2" name="Rectangle 1"/>
          <p:cNvSpPr/>
          <p:nvPr/>
        </p:nvSpPr>
        <p:spPr>
          <a:xfrm>
            <a:off x="1447413" y="1763154"/>
            <a:ext cx="9929089" cy="1569660"/>
          </a:xfrm>
          <a:prstGeom prst="rect">
            <a:avLst/>
          </a:prstGeom>
        </p:spPr>
        <p:txBody>
          <a:bodyPr wrap="square">
            <a:spAutoFit/>
          </a:bodyPr>
          <a:lstStyle/>
          <a:p>
            <a:pPr algn="ctr"/>
            <a:r>
              <a:rPr lang="en-US" sz="3200" b="1" dirty="0" err="1" smtClean="0">
                <a:latin typeface="Times New Roman" panose="02020603050405020304" pitchFamily="18" charset="0"/>
                <a:cs typeface="Times New Roman" panose="02020603050405020304" pitchFamily="18" charset="0"/>
              </a:rPr>
              <a:t>Sưu</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tầm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xâm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Đông</a:t>
            </a:r>
            <a:r>
              <a:rPr lang="en-US" sz="3200" b="1" dirty="0">
                <a:latin typeface="Times New Roman" panose="02020603050405020304" pitchFamily="18" charset="0"/>
                <a:cs typeface="Times New Roman" panose="02020603050405020304" pitchFamily="18" charset="0"/>
              </a:rPr>
              <a:t> Nam Á. </a:t>
            </a:r>
            <a:endParaRPr lang="en-US" sz="3200" b="1" dirty="0" smtClean="0">
              <a:latin typeface="Times New Roman" panose="02020603050405020304" pitchFamily="18" charset="0"/>
              <a:cs typeface="Times New Roman" panose="02020603050405020304" pitchFamily="18" charset="0"/>
            </a:endParaRPr>
          </a:p>
          <a:p>
            <a:pPr algn="ctr"/>
            <a:r>
              <a:rPr lang="en-US" sz="3200" b="1" dirty="0" err="1" smtClean="0">
                <a:latin typeface="Times New Roman" panose="02020603050405020304" pitchFamily="18" charset="0"/>
                <a:cs typeface="Times New Roman" panose="02020603050405020304" pitchFamily="18" charset="0"/>
              </a:rPr>
              <a:t>Giới</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thầy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11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799471" y="158043"/>
            <a:ext cx="7174524" cy="475003"/>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HƯỚNG DẪN HỌC SINH TỰ HỌC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11015" y="1410079"/>
            <a:ext cx="11774659"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Chuẩn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Bài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smtClean="0">
                <a:solidFill>
                  <a:srgbClr val="0070C0"/>
                </a:solidFill>
                <a:latin typeface="Times New Roman" panose="02020603050405020304" pitchFamily="18" charset="0"/>
                <a:cs typeface="Times New Roman" panose="02020603050405020304" pitchFamily="18" charset="0"/>
              </a:rPr>
              <a:t>4 - </a:t>
            </a:r>
            <a:r>
              <a:rPr lang="en-US" sz="3200" dirty="0" err="1" smtClean="0">
                <a:solidFill>
                  <a:srgbClr val="0070C0"/>
                </a:solidFill>
                <a:latin typeface="Times New Roman" panose="02020603050405020304" pitchFamily="18" charset="0"/>
                <a:cs typeface="Times New Roman" panose="02020603050405020304" pitchFamily="18" charset="0"/>
              </a:rPr>
              <a:t>Xung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đột</a:t>
            </a:r>
            <a:r>
              <a:rPr lang="en-US" sz="3200" dirty="0" smtClean="0">
                <a:solidFill>
                  <a:srgbClr val="0070C0"/>
                </a:solidFill>
                <a:latin typeface="Times New Roman" panose="02020603050405020304" pitchFamily="18" charset="0"/>
                <a:cs typeface="Times New Roman" panose="02020603050405020304" pitchFamily="18" charset="0"/>
              </a:rPr>
              <a:t> Nam </a:t>
            </a:r>
            <a:r>
              <a:rPr lang="en-US" sz="3200" dirty="0" err="1" smtClean="0">
                <a:solidFill>
                  <a:srgbClr val="0070C0"/>
                </a:solidFill>
                <a:latin typeface="Times New Roman" panose="02020603050405020304" pitchFamily="18" charset="0"/>
                <a:cs typeface="Times New Roman" panose="02020603050405020304" pitchFamily="18" charset="0"/>
              </a:rPr>
              <a:t>Bắc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triều</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và</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Trịnh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Nguyễn</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56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5" name="TextBox 4">
            <a:extLst>
              <a:ext uri="{FF2B5EF4-FFF2-40B4-BE49-F238E27FC236}">
                <a16:creationId xmlns:a16="http://schemas.microsoft.com/office/drawing/2014/main" id="{AB53C941-41C4-3145-B1AC-B6DC66719B98}"/>
              </a:ext>
            </a:extLst>
          </p:cNvPr>
          <p:cNvSpPr txBox="1"/>
          <p:nvPr/>
        </p:nvSpPr>
        <p:spPr>
          <a:xfrm>
            <a:off x="1623647" y="2062302"/>
            <a:ext cx="9931044" cy="1938992"/>
          </a:xfrm>
          <a:prstGeom prst="rect">
            <a:avLst/>
          </a:prstGeom>
          <a:noFill/>
        </p:spPr>
        <p:txBody>
          <a:bodyPr wrap="square" rtlCol="0">
            <a:spAutoFit/>
          </a:bodyPr>
          <a:lstStyle/>
          <a:p>
            <a:pPr algn="ctr"/>
            <a:r>
              <a:rPr lang="x-none" sz="6000" b="1" dirty="0">
                <a:solidFill>
                  <a:srgbClr val="7030A0"/>
                </a:solidFill>
                <a:latin typeface="Times New Roman" panose="02020603050405020304" pitchFamily="18" charset="0"/>
                <a:cs typeface="Times New Roman" panose="02020603050405020304" pitchFamily="18" charset="0"/>
              </a:rPr>
              <a:t>CẢM ƠN CÁC EM!</a:t>
            </a:r>
          </a:p>
          <a:p>
            <a:pPr algn="ctr"/>
            <a:r>
              <a:rPr lang="x-none" sz="6000" b="1" dirty="0">
                <a:solidFill>
                  <a:srgbClr val="7030A0"/>
                </a:solidFill>
                <a:latin typeface="Times New Roman" panose="02020603050405020304" pitchFamily="18" charset="0"/>
                <a:cs typeface="Times New Roman" panose="02020603050405020304" pitchFamily="18" charset="0"/>
              </a:rPr>
              <a:t>CHÚC CÁC EM HỌC TỐT!</a:t>
            </a:r>
          </a:p>
        </p:txBody>
      </p:sp>
    </p:spTree>
    <p:extLst>
      <p:ext uri="{BB962C8B-B14F-4D97-AF65-F5344CB8AC3E}">
        <p14:creationId xmlns:p14="http://schemas.microsoft.com/office/powerpoint/2010/main" val="2060593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333316" y="1118624"/>
            <a:ext cx="4227109" cy="570799"/>
          </a:xfrm>
          <a:prstGeom prst="rect">
            <a:avLst/>
          </a:prstGeom>
        </p:spPr>
        <p:txBody>
          <a:bodyPr spcFirstLastPara="1" vert="horz" wrap="square" lIns="121900" tIns="121900" rIns="121900" bIns="121900" rtlCol="0" anchor="t" anchorCtr="0">
            <a:noAutofit/>
          </a:bodyPr>
          <a:lstStyle/>
          <a:p>
            <a:r>
              <a:rPr lang="en-US" sz="3600" b="1" err="1">
                <a:solidFill>
                  <a:schemeClr val="accent6"/>
                </a:solidFill>
                <a:latin typeface="Cambria" panose="02040503050406030204" pitchFamily="18" charset="0"/>
                <a:ea typeface="Cambria" panose="02040503050406030204" pitchFamily="18" charset="0"/>
                <a:cs typeface="Brush Script MT" panose="03060802040406070304" pitchFamily="66" charset="-122"/>
              </a:rPr>
              <a:t>Mục</a:t>
            </a:r>
            <a:r>
              <a:rPr lang="en-US" sz="3600" b="1">
                <a:solidFill>
                  <a:schemeClr val="accent6"/>
                </a:solidFill>
                <a:latin typeface="Cambria" panose="02040503050406030204" pitchFamily="18" charset="0"/>
                <a:ea typeface="Cambria" panose="02040503050406030204" pitchFamily="18" charset="0"/>
                <a:cs typeface="Brush Script MT" panose="03060802040406070304" pitchFamily="66" charset="-122"/>
              </a:rPr>
              <a:t> </a:t>
            </a:r>
            <a:r>
              <a:rPr lang="en-US" sz="3600" b="1" err="1">
                <a:solidFill>
                  <a:schemeClr val="accent6"/>
                </a:solidFill>
                <a:latin typeface="Cambria" panose="02040503050406030204" pitchFamily="18" charset="0"/>
                <a:ea typeface="Cambria" panose="02040503050406030204" pitchFamily="18" charset="0"/>
                <a:cs typeface="Brush Script MT" panose="03060802040406070304" pitchFamily="66" charset="-122"/>
              </a:rPr>
              <a:t>tiêu</a:t>
            </a:r>
            <a:r>
              <a:rPr lang="en-US" sz="3600" b="1">
                <a:solidFill>
                  <a:schemeClr val="accent6"/>
                </a:solidFill>
                <a:latin typeface="Cambria" panose="02040503050406030204" pitchFamily="18" charset="0"/>
                <a:ea typeface="Cambria" panose="02040503050406030204" pitchFamily="18" charset="0"/>
                <a:cs typeface="Brush Script MT" panose="03060802040406070304" pitchFamily="66" charset="-122"/>
              </a:rPr>
              <a:t> </a:t>
            </a:r>
            <a:r>
              <a:rPr lang="en-US" sz="3600" b="1" err="1">
                <a:solidFill>
                  <a:schemeClr val="accent6"/>
                </a:solidFill>
                <a:latin typeface="Cambria" panose="02040503050406030204" pitchFamily="18" charset="0"/>
                <a:ea typeface="Cambria" panose="02040503050406030204" pitchFamily="18" charset="0"/>
                <a:cs typeface="Brush Script MT" panose="03060802040406070304" pitchFamily="66" charset="-122"/>
              </a:rPr>
              <a:t>bài</a:t>
            </a:r>
            <a:r>
              <a:rPr lang="en-US" sz="3600" b="1">
                <a:solidFill>
                  <a:schemeClr val="accent6"/>
                </a:solidFill>
                <a:latin typeface="Cambria" panose="02040503050406030204" pitchFamily="18" charset="0"/>
                <a:ea typeface="Cambria" panose="02040503050406030204" pitchFamily="18" charset="0"/>
                <a:cs typeface="Brush Script MT" panose="03060802040406070304" pitchFamily="66" charset="-122"/>
              </a:rPr>
              <a:t> </a:t>
            </a:r>
            <a:r>
              <a:rPr lang="en-US" sz="3600" b="1" err="1">
                <a:solidFill>
                  <a:schemeClr val="accent6"/>
                </a:solidFill>
                <a:latin typeface="Cambria" panose="02040503050406030204" pitchFamily="18" charset="0"/>
                <a:ea typeface="Cambria" panose="02040503050406030204" pitchFamily="18" charset="0"/>
                <a:cs typeface="Brush Script MT" panose="03060802040406070304" pitchFamily="66" charset="-122"/>
              </a:rPr>
              <a:t>học</a:t>
            </a:r>
            <a:endParaRPr lang="en-US" sz="3600" b="1">
              <a:solidFill>
                <a:schemeClr val="accent6"/>
              </a:solidFill>
              <a:latin typeface="Cambria" panose="02040503050406030204" pitchFamily="18" charset="0"/>
              <a:ea typeface="Cambria" panose="02040503050406030204" pitchFamily="18" charset="0"/>
              <a:cs typeface="Brush Script MT" panose="03060802040406070304" pitchFamily="66" charset="-122"/>
            </a:endParaRPr>
          </a:p>
        </p:txBody>
      </p:sp>
      <p:sp>
        <p:nvSpPr>
          <p:cNvPr id="4" name="Rectangle 3">
            <a:extLst>
              <a:ext uri="{FF2B5EF4-FFF2-40B4-BE49-F238E27FC236}">
                <a16:creationId xmlns:a16="http://schemas.microsoft.com/office/drawing/2014/main" id="{FC84E6EC-2D71-3943-B23B-0C15ADFDB514}"/>
              </a:ext>
            </a:extLst>
          </p:cNvPr>
          <p:cNvSpPr/>
          <p:nvPr/>
        </p:nvSpPr>
        <p:spPr>
          <a:xfrm>
            <a:off x="2482296" y="2241273"/>
            <a:ext cx="9056403" cy="954107"/>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Trình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nét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nhập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phương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Tây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Đông</a:t>
            </a:r>
            <a:r>
              <a:rPr lang="en-US" sz="2800" dirty="0">
                <a:solidFill>
                  <a:srgbClr val="0070C0"/>
                </a:solidFill>
                <a:latin typeface="Times New Roman" panose="02020603050405020304" pitchFamily="18" charset="0"/>
                <a:cs typeface="Times New Roman" panose="02020603050405020304" pitchFamily="18" charset="0"/>
              </a:rPr>
              <a:t> Nam Á</a:t>
            </a:r>
          </a:p>
        </p:txBody>
      </p:sp>
      <p:sp>
        <p:nvSpPr>
          <p:cNvPr id="5" name="Rectangle 4">
            <a:extLst>
              <a:ext uri="{FF2B5EF4-FFF2-40B4-BE49-F238E27FC236}">
                <a16:creationId xmlns:a16="http://schemas.microsoft.com/office/drawing/2014/main" id="{CBB26E6F-1A78-D549-9613-BD0478CDAE87}"/>
              </a:ext>
            </a:extLst>
          </p:cNvPr>
          <p:cNvSpPr/>
          <p:nvPr/>
        </p:nvSpPr>
        <p:spPr>
          <a:xfrm>
            <a:off x="2446870" y="3613764"/>
            <a:ext cx="9091829" cy="1384995"/>
          </a:xfrm>
          <a:prstGeom prst="rect">
            <a:avLst/>
          </a:prstGeom>
        </p:spPr>
        <p:txBody>
          <a:bodyPr wrap="square">
            <a:spAutoFit/>
          </a:bodyPr>
          <a:lstStyle/>
          <a:p>
            <a:pPr algn="just"/>
            <a:r>
              <a:rPr lang="en-US" sz="2800" dirty="0" err="1">
                <a:solidFill>
                  <a:srgbClr val="0070C0"/>
                </a:solidFill>
                <a:latin typeface="Times New Roman" panose="02020603050405020304" pitchFamily="18" charset="0"/>
                <a:cs typeface="Times New Roman" panose="02020603050405020304" pitchFamily="18" charset="0"/>
              </a:rPr>
              <a:t>Nêu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nét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hóa</a:t>
            </a:r>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xã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Đông</a:t>
            </a:r>
            <a:r>
              <a:rPr lang="en-US" sz="2800" dirty="0">
                <a:solidFill>
                  <a:srgbClr val="0070C0"/>
                </a:solidFill>
                <a:latin typeface="Times New Roman" panose="02020603050405020304" pitchFamily="18" charset="0"/>
                <a:cs typeface="Times New Roman" panose="02020603050405020304" pitchFamily="18" charset="0"/>
              </a:rPr>
              <a:t> Nam Á </a:t>
            </a:r>
            <a:r>
              <a:rPr lang="en-US" sz="2800" dirty="0" err="1">
                <a:solidFill>
                  <a:srgbClr val="0070C0"/>
                </a:solidFill>
                <a:latin typeface="Times New Roman" panose="02020603050405020304" pitchFamily="18" charset="0"/>
                <a:cs typeface="Times New Roman" panose="02020603050405020304" pitchFamily="18" charset="0"/>
              </a:rPr>
              <a:t>dưới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phương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Tây</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55C13B2D-8D7A-F14E-B17C-7E6CFE2508BB}"/>
              </a:ext>
            </a:extLst>
          </p:cNvPr>
          <p:cNvSpPr/>
          <p:nvPr/>
        </p:nvSpPr>
        <p:spPr>
          <a:xfrm>
            <a:off x="881916" y="2239412"/>
            <a:ext cx="1082677" cy="864131"/>
          </a:xfrm>
          <a:prstGeom prst="ellipse">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98CEBC9-8CD1-5F41-A046-0FD9C1089E2C}"/>
              </a:ext>
            </a:extLst>
          </p:cNvPr>
          <p:cNvSpPr/>
          <p:nvPr/>
        </p:nvSpPr>
        <p:spPr>
          <a:xfrm>
            <a:off x="816569" y="3652875"/>
            <a:ext cx="1082677" cy="864131"/>
          </a:xfrm>
          <a:prstGeom prst="ellipse">
            <a:avLst/>
          </a:prstGeom>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6" name="Graphic 65" descr="Globe">
            <a:extLst>
              <a:ext uri="{FF2B5EF4-FFF2-40B4-BE49-F238E27FC236}">
                <a16:creationId xmlns:a16="http://schemas.microsoft.com/office/drawing/2014/main" id="{0685D358-9567-E54E-B4E7-DE28030058B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86481" y="2322917"/>
            <a:ext cx="706256" cy="706256"/>
          </a:xfrm>
          <a:prstGeom prst="rect">
            <a:avLst/>
          </a:prstGeom>
        </p:spPr>
      </p:pic>
      <p:pic>
        <p:nvPicPr>
          <p:cNvPr id="68" name="Graphic 67" descr="Lightbulb and gear">
            <a:extLst>
              <a:ext uri="{FF2B5EF4-FFF2-40B4-BE49-F238E27FC236}">
                <a16:creationId xmlns:a16="http://schemas.microsoft.com/office/drawing/2014/main" id="{8D25AA76-46BB-784D-8A4A-F63F982D691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72859" y="3571764"/>
            <a:ext cx="883640" cy="883640"/>
          </a:xfrm>
          <a:prstGeom prst="rect">
            <a:avLst/>
          </a:prstGeom>
        </p:spPr>
      </p:pic>
      <p:cxnSp>
        <p:nvCxnSpPr>
          <p:cNvPr id="104" name="Google Shape;1503;p48">
            <a:extLst>
              <a:ext uri="{FF2B5EF4-FFF2-40B4-BE49-F238E27FC236}">
                <a16:creationId xmlns:a16="http://schemas.microsoft.com/office/drawing/2014/main" id="{C20C9EF9-C6F1-7648-8BD8-14EB9F286E20}"/>
              </a:ext>
            </a:extLst>
          </p:cNvPr>
          <p:cNvCxnSpPr/>
          <p:nvPr/>
        </p:nvCxnSpPr>
        <p:spPr>
          <a:xfrm>
            <a:off x="632838" y="1799289"/>
            <a:ext cx="2865600" cy="23600"/>
          </a:xfrm>
          <a:prstGeom prst="straightConnector1">
            <a:avLst/>
          </a:prstGeom>
          <a:noFill/>
          <a:ln w="19050" cap="flat" cmpd="sng">
            <a:solidFill>
              <a:schemeClr val="dk2"/>
            </a:solidFill>
            <a:prstDash val="dash"/>
            <a:round/>
            <a:headEnd type="none" w="med" len="med"/>
            <a:tailEnd type="stealth" w="med" len="med"/>
          </a:ln>
        </p:spPr>
      </p:cxnSp>
      <p:sp>
        <p:nvSpPr>
          <p:cNvPr id="47" name="Rectangle 46">
            <a:extLst>
              <a:ext uri="{FF2B5EF4-FFF2-40B4-BE49-F238E27FC236}">
                <a16:creationId xmlns:a16="http://schemas.microsoft.com/office/drawing/2014/main" id="{08AEFCB2-8969-6D46-A94F-98DEBC7FDAAE}"/>
              </a:ext>
            </a:extLst>
          </p:cNvPr>
          <p:cNvSpPr/>
          <p:nvPr/>
        </p:nvSpPr>
        <p:spPr>
          <a:xfrm>
            <a:off x="2386755" y="5082791"/>
            <a:ext cx="9212057" cy="954107"/>
          </a:xfrm>
          <a:prstGeom prst="rect">
            <a:avLst/>
          </a:prstGeom>
        </p:spPr>
        <p:txBody>
          <a:bodyPr wrap="square">
            <a:spAutoFit/>
          </a:bodyPr>
          <a:lstStyle/>
          <a:p>
            <a:pPr lvl="0" algn="just">
              <a:defRPr/>
            </a:pPr>
            <a:r>
              <a:rPr lang="en-US" sz="2800" dirty="0" err="1">
                <a:solidFill>
                  <a:srgbClr val="0070C0"/>
                </a:solidFill>
                <a:latin typeface="Times New Roman" panose="02020603050405020304" pitchFamily="18" charset="0"/>
                <a:cs typeface="Times New Roman" panose="02020603050405020304" pitchFamily="18" charset="0"/>
              </a:rPr>
              <a:t>Mô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nét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Đông</a:t>
            </a:r>
            <a:r>
              <a:rPr lang="en-US" sz="2800" dirty="0">
                <a:solidFill>
                  <a:srgbClr val="0070C0"/>
                </a:solidFill>
                <a:latin typeface="Times New Roman" panose="02020603050405020304" pitchFamily="18" charset="0"/>
                <a:cs typeface="Times New Roman" panose="02020603050405020304" pitchFamily="18" charset="0"/>
              </a:rPr>
              <a:t> Nam Á </a:t>
            </a:r>
            <a:r>
              <a:rPr lang="en-US" sz="2800" dirty="0" err="1">
                <a:solidFill>
                  <a:srgbClr val="0070C0"/>
                </a:solidFill>
                <a:latin typeface="Times New Roman" panose="02020603050405020304" pitchFamily="18" charset="0"/>
                <a:cs typeface="Times New Roman" panose="02020603050405020304" pitchFamily="18" charset="0"/>
              </a:rPr>
              <a:t>chống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phương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Tây</a:t>
            </a:r>
            <a:endParaRPr kumimoji="0" lang="en-VN"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48" name="Oval 47">
            <a:extLst>
              <a:ext uri="{FF2B5EF4-FFF2-40B4-BE49-F238E27FC236}">
                <a16:creationId xmlns:a16="http://schemas.microsoft.com/office/drawing/2014/main" id="{2F82CAD4-1235-854B-A7E9-D1CFD85559B0}"/>
              </a:ext>
            </a:extLst>
          </p:cNvPr>
          <p:cNvSpPr/>
          <p:nvPr/>
        </p:nvSpPr>
        <p:spPr>
          <a:xfrm>
            <a:off x="801157" y="5042507"/>
            <a:ext cx="1082677" cy="864131"/>
          </a:xfrm>
          <a:prstGeom prst="ellipse">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0" name="Google Shape;593;p39">
            <a:extLst>
              <a:ext uri="{FF2B5EF4-FFF2-40B4-BE49-F238E27FC236}">
                <a16:creationId xmlns:a16="http://schemas.microsoft.com/office/drawing/2014/main" id="{D166E344-7707-8949-B8EE-21F542B17C78}"/>
              </a:ext>
            </a:extLst>
          </p:cNvPr>
          <p:cNvGrpSpPr/>
          <p:nvPr/>
        </p:nvGrpSpPr>
        <p:grpSpPr>
          <a:xfrm>
            <a:off x="998293" y="5247781"/>
            <a:ext cx="601669" cy="577147"/>
            <a:chOff x="5241175" y="4959100"/>
            <a:chExt cx="539775" cy="517775"/>
          </a:xfrm>
          <a:solidFill>
            <a:srgbClr val="C00000"/>
          </a:solidFill>
        </p:grpSpPr>
        <p:sp>
          <p:nvSpPr>
            <p:cNvPr id="51" name="Google Shape;594;p39">
              <a:extLst>
                <a:ext uri="{FF2B5EF4-FFF2-40B4-BE49-F238E27FC236}">
                  <a16:creationId xmlns:a16="http://schemas.microsoft.com/office/drawing/2014/main" id="{09F7905E-1675-6D44-BF1A-35D61539101B}"/>
                </a:ext>
              </a:extLst>
            </p:cNvPr>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595;p39">
              <a:extLst>
                <a:ext uri="{FF2B5EF4-FFF2-40B4-BE49-F238E27FC236}">
                  <a16:creationId xmlns:a16="http://schemas.microsoft.com/office/drawing/2014/main" id="{36311F14-24B1-F743-8C3E-D581B9C722BC}"/>
                </a:ext>
              </a:extLst>
            </p:cNvPr>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596;p39">
              <a:extLst>
                <a:ext uri="{FF2B5EF4-FFF2-40B4-BE49-F238E27FC236}">
                  <a16:creationId xmlns:a16="http://schemas.microsoft.com/office/drawing/2014/main" id="{86AF6446-B061-114E-9E00-DBE70D2CEC7D}"/>
                </a:ext>
              </a:extLst>
            </p:cNvPr>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597;p39">
              <a:extLst>
                <a:ext uri="{FF2B5EF4-FFF2-40B4-BE49-F238E27FC236}">
                  <a16:creationId xmlns:a16="http://schemas.microsoft.com/office/drawing/2014/main" id="{8935C812-2810-BC49-B4A4-45CD29EF0B1A}"/>
                </a:ext>
              </a:extLst>
            </p:cNvPr>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98;p39">
              <a:extLst>
                <a:ext uri="{FF2B5EF4-FFF2-40B4-BE49-F238E27FC236}">
                  <a16:creationId xmlns:a16="http://schemas.microsoft.com/office/drawing/2014/main" id="{9AB8EB04-54A0-1043-92EE-492C6FB142A9}"/>
                </a:ext>
              </a:extLst>
            </p:cNvPr>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99;p39">
              <a:extLst>
                <a:ext uri="{FF2B5EF4-FFF2-40B4-BE49-F238E27FC236}">
                  <a16:creationId xmlns:a16="http://schemas.microsoft.com/office/drawing/2014/main" id="{238DF101-CE6C-A841-A696-8A509CA02A40}"/>
                </a:ext>
              </a:extLst>
            </p:cNvPr>
            <p:cNvSpPr/>
            <p:nvPr/>
          </p:nvSpPr>
          <p:spPr>
            <a:xfrm>
              <a:off x="5420074" y="5115999"/>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Rectangle 7">
            <a:extLst>
              <a:ext uri="{FF2B5EF4-FFF2-40B4-BE49-F238E27FC236}">
                <a16:creationId xmlns:a16="http://schemas.microsoft.com/office/drawing/2014/main" id="{E177E080-BEC7-E7D4-1939-0A2E32E25B5D}"/>
              </a:ext>
            </a:extLst>
          </p:cNvPr>
          <p:cNvSpPr>
            <a:spLocks noChangeArrowheads="1"/>
          </p:cNvSpPr>
          <p:nvPr/>
        </p:nvSpPr>
        <p:spPr bwMode="auto">
          <a:xfrm>
            <a:off x="333316" y="194382"/>
            <a:ext cx="11722695" cy="1323439"/>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US" sz="4000" b="1" dirty="0" err="1">
                <a:solidFill>
                  <a:srgbClr val="002060"/>
                </a:solidFill>
                <a:latin typeface="Times New Roman" panose="02020603050405020304" pitchFamily="18" charset="0"/>
                <a:cs typeface="Times New Roman" panose="02020603050405020304" pitchFamily="18" charset="0"/>
              </a:rPr>
              <a:t>Bài</a:t>
            </a:r>
            <a:r>
              <a:rPr lang="en-US" sz="4000" b="1" dirty="0">
                <a:solidFill>
                  <a:srgbClr val="002060"/>
                </a:solidFill>
                <a:latin typeface="Times New Roman" panose="02020603050405020304" pitchFamily="18" charset="0"/>
                <a:cs typeface="Times New Roman" panose="02020603050405020304" pitchFamily="18" charset="0"/>
              </a:rPr>
              <a:t> 3. ĐÔNG NAM Á TỪ NỬA SAU THẾ KỈ XVI ĐẾN THẾ KỈ XIX</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709298"/>
      </p:ext>
    </p:extLst>
  </p:cSld>
  <p:clrMapOvr>
    <a:masterClrMapping/>
  </p:clrMapOvr>
  <p:transition spd="slow">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14:bounceEnd="50000">
                                          <p:cBhvr additive="base">
                                            <p:cTn id="7" dur="500" fill="hold"/>
                                            <p:tgtEl>
                                              <p:spTgt spid="104"/>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0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14:presetBounceEnd="5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50000">
                                          <p:cBhvr additive="base">
                                            <p:cTn id="12" dur="350" fill="hold"/>
                                            <p:tgtEl>
                                              <p:spTgt spid="6"/>
                                            </p:tgtEl>
                                            <p:attrNameLst>
                                              <p:attrName>ppt_x</p:attrName>
                                            </p:attrNameLst>
                                          </p:cBhvr>
                                          <p:tavLst>
                                            <p:tav tm="0">
                                              <p:val>
                                                <p:strVal val="0-#ppt_w/2"/>
                                              </p:val>
                                            </p:tav>
                                            <p:tav tm="100000">
                                              <p:val>
                                                <p:strVal val="#ppt_x"/>
                                              </p:val>
                                            </p:tav>
                                          </p:tavLst>
                                        </p:anim>
                                        <p:anim calcmode="lin" valueType="num" p14:bounceEnd="50000">
                                          <p:cBhvr additive="base">
                                            <p:cTn id="13" dur="35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850"/>
                                </p:stCondLst>
                                <p:childTnLst>
                                  <p:par>
                                    <p:cTn id="15" presetID="2" presetClass="entr" presetSubtype="9" fill="hold" nodeType="afterEffect" p14:presetBounceEnd="50000">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14:bounceEnd="50000">
                                          <p:cBhvr additive="base">
                                            <p:cTn id="17" dur="350" fill="hold"/>
                                            <p:tgtEl>
                                              <p:spTgt spid="66"/>
                                            </p:tgtEl>
                                            <p:attrNameLst>
                                              <p:attrName>ppt_x</p:attrName>
                                            </p:attrNameLst>
                                          </p:cBhvr>
                                          <p:tavLst>
                                            <p:tav tm="0">
                                              <p:val>
                                                <p:strVal val="0-#ppt_w/2"/>
                                              </p:val>
                                            </p:tav>
                                            <p:tav tm="100000">
                                              <p:val>
                                                <p:strVal val="#ppt_x"/>
                                              </p:val>
                                            </p:tav>
                                          </p:tavLst>
                                        </p:anim>
                                        <p:anim calcmode="lin" valueType="num" p14:bounceEnd="50000">
                                          <p:cBhvr additive="base">
                                            <p:cTn id="18" dur="350" fill="hold"/>
                                            <p:tgtEl>
                                              <p:spTgt spid="66"/>
                                            </p:tgtEl>
                                            <p:attrNameLst>
                                              <p:attrName>ppt_y</p:attrName>
                                            </p:attrNameLst>
                                          </p:cBhvr>
                                          <p:tavLst>
                                            <p:tav tm="0">
                                              <p:val>
                                                <p:strVal val="0-#ppt_h/2"/>
                                              </p:val>
                                            </p:tav>
                                            <p:tav tm="100000">
                                              <p:val>
                                                <p:strVal val="#ppt_y"/>
                                              </p:val>
                                            </p:tav>
                                          </p:tavLst>
                                        </p:anim>
                                      </p:childTnLst>
                                    </p:cTn>
                                  </p:par>
                                </p:childTnLst>
                              </p:cTn>
                            </p:par>
                            <p:par>
                              <p:cTn id="19" fill="hold">
                                <p:stCondLst>
                                  <p:cond delay="1200"/>
                                </p:stCondLst>
                                <p:childTnLst>
                                  <p:par>
                                    <p:cTn id="20" presetID="2" presetClass="entr" presetSubtype="9" fill="hold" grpId="0" nodeType="afterEffect" p14:presetBounceEnd="50000">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14:bounceEnd="50000">
                                          <p:cBhvr additive="base">
                                            <p:cTn id="22" dur="35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23" dur="35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1550"/>
                                </p:stCondLst>
                                <p:childTnLst>
                                  <p:par>
                                    <p:cTn id="25" presetID="2" presetClass="entr" presetSubtype="9" fill="hold" grpId="0" nodeType="afterEffect" p14:presetBounceEnd="50000">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14:bounceEnd="50000">
                                          <p:cBhvr additive="base">
                                            <p:cTn id="27" dur="35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28" dur="35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900"/>
                                </p:stCondLst>
                                <p:childTnLst>
                                  <p:par>
                                    <p:cTn id="30" presetID="2" presetClass="entr" presetSubtype="9" fill="hold" nodeType="afterEffect" p14:presetBounceEnd="50000">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14:bounceEnd="50000">
                                          <p:cBhvr additive="base">
                                            <p:cTn id="32" dur="350" fill="hold"/>
                                            <p:tgtEl>
                                              <p:spTgt spid="68"/>
                                            </p:tgtEl>
                                            <p:attrNameLst>
                                              <p:attrName>ppt_x</p:attrName>
                                            </p:attrNameLst>
                                          </p:cBhvr>
                                          <p:tavLst>
                                            <p:tav tm="0">
                                              <p:val>
                                                <p:strVal val="0-#ppt_w/2"/>
                                              </p:val>
                                            </p:tav>
                                            <p:tav tm="100000">
                                              <p:val>
                                                <p:strVal val="#ppt_x"/>
                                              </p:val>
                                            </p:tav>
                                          </p:tavLst>
                                        </p:anim>
                                        <p:anim calcmode="lin" valueType="num" p14:bounceEnd="50000">
                                          <p:cBhvr additive="base">
                                            <p:cTn id="33" dur="350" fill="hold"/>
                                            <p:tgtEl>
                                              <p:spTgt spid="68"/>
                                            </p:tgtEl>
                                            <p:attrNameLst>
                                              <p:attrName>ppt_y</p:attrName>
                                            </p:attrNameLst>
                                          </p:cBhvr>
                                          <p:tavLst>
                                            <p:tav tm="0">
                                              <p:val>
                                                <p:strVal val="0-#ppt_h/2"/>
                                              </p:val>
                                            </p:tav>
                                            <p:tav tm="100000">
                                              <p:val>
                                                <p:strVal val="#ppt_y"/>
                                              </p:val>
                                            </p:tav>
                                          </p:tavLst>
                                        </p:anim>
                                      </p:childTnLst>
                                    </p:cTn>
                                  </p:par>
                                </p:childTnLst>
                              </p:cTn>
                            </p:par>
                            <p:par>
                              <p:cTn id="34" fill="hold">
                                <p:stCondLst>
                                  <p:cond delay="2250"/>
                                </p:stCondLst>
                                <p:childTnLst>
                                  <p:par>
                                    <p:cTn id="35" presetID="2" presetClass="entr" presetSubtype="9" fill="hold" grpId="0" nodeType="afterEffect" p14:presetBounceEnd="50000">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14:bounceEnd="50000">
                                          <p:cBhvr additive="base">
                                            <p:cTn id="37" dur="35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38" dur="350" fill="hold"/>
                                            <p:tgtEl>
                                              <p:spTgt spid="5"/>
                                            </p:tgtEl>
                                            <p:attrNameLst>
                                              <p:attrName>ppt_y</p:attrName>
                                            </p:attrNameLst>
                                          </p:cBhvr>
                                          <p:tavLst>
                                            <p:tav tm="0">
                                              <p:val>
                                                <p:strVal val="0-#ppt_h/2"/>
                                              </p:val>
                                            </p:tav>
                                            <p:tav tm="100000">
                                              <p:val>
                                                <p:strVal val="#ppt_y"/>
                                              </p:val>
                                            </p:tav>
                                          </p:tavLst>
                                        </p:anim>
                                      </p:childTnLst>
                                    </p:cTn>
                                  </p:par>
                                </p:childTnLst>
                              </p:cTn>
                            </p:par>
                            <p:par>
                              <p:cTn id="39" fill="hold">
                                <p:stCondLst>
                                  <p:cond delay="2600"/>
                                </p:stCondLst>
                                <p:childTnLst>
                                  <p:par>
                                    <p:cTn id="40" presetID="2" presetClass="entr" presetSubtype="9" fill="hold" grpId="0" nodeType="afterEffect" p14:presetBounceEnd="50000">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14:bounceEnd="50000">
                                          <p:cBhvr additive="base">
                                            <p:cTn id="42" dur="350" fill="hold"/>
                                            <p:tgtEl>
                                              <p:spTgt spid="48"/>
                                            </p:tgtEl>
                                            <p:attrNameLst>
                                              <p:attrName>ppt_x</p:attrName>
                                            </p:attrNameLst>
                                          </p:cBhvr>
                                          <p:tavLst>
                                            <p:tav tm="0">
                                              <p:val>
                                                <p:strVal val="0-#ppt_w/2"/>
                                              </p:val>
                                            </p:tav>
                                            <p:tav tm="100000">
                                              <p:val>
                                                <p:strVal val="#ppt_x"/>
                                              </p:val>
                                            </p:tav>
                                          </p:tavLst>
                                        </p:anim>
                                        <p:anim calcmode="lin" valueType="num" p14:bounceEnd="50000">
                                          <p:cBhvr additive="base">
                                            <p:cTn id="43" dur="350" fill="hold"/>
                                            <p:tgtEl>
                                              <p:spTgt spid="48"/>
                                            </p:tgtEl>
                                            <p:attrNameLst>
                                              <p:attrName>ppt_y</p:attrName>
                                            </p:attrNameLst>
                                          </p:cBhvr>
                                          <p:tavLst>
                                            <p:tav tm="0">
                                              <p:val>
                                                <p:strVal val="0-#ppt_h/2"/>
                                              </p:val>
                                            </p:tav>
                                            <p:tav tm="100000">
                                              <p:val>
                                                <p:strVal val="#ppt_y"/>
                                              </p:val>
                                            </p:tav>
                                          </p:tavLst>
                                        </p:anim>
                                      </p:childTnLst>
                                    </p:cTn>
                                  </p:par>
                                </p:childTnLst>
                              </p:cTn>
                            </p:par>
                            <p:par>
                              <p:cTn id="44" fill="hold">
                                <p:stCondLst>
                                  <p:cond delay="2950"/>
                                </p:stCondLst>
                                <p:childTnLst>
                                  <p:par>
                                    <p:cTn id="45" presetID="2" presetClass="entr" presetSubtype="9" fill="hold" nodeType="afterEffect" p14:presetBounceEnd="50000">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14:bounceEnd="50000">
                                          <p:cBhvr additive="base">
                                            <p:cTn id="47" dur="5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48" dur="50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450"/>
                                </p:stCondLst>
                                <p:childTnLst>
                                  <p:par>
                                    <p:cTn id="50" presetID="2" presetClass="entr" presetSubtype="9" fill="hold" grpId="0" nodeType="afterEffect" p14:presetBounceEnd="50000">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14:bounceEnd="50000">
                                          <p:cBhvr additive="base">
                                            <p:cTn id="52" dur="350" fill="hold"/>
                                            <p:tgtEl>
                                              <p:spTgt spid="47"/>
                                            </p:tgtEl>
                                            <p:attrNameLst>
                                              <p:attrName>ppt_x</p:attrName>
                                            </p:attrNameLst>
                                          </p:cBhvr>
                                          <p:tavLst>
                                            <p:tav tm="0">
                                              <p:val>
                                                <p:strVal val="0-#ppt_w/2"/>
                                              </p:val>
                                            </p:tav>
                                            <p:tav tm="100000">
                                              <p:val>
                                                <p:strVal val="#ppt_x"/>
                                              </p:val>
                                            </p:tav>
                                          </p:tavLst>
                                        </p:anim>
                                        <p:anim calcmode="lin" valueType="num" p14:bounceEnd="50000">
                                          <p:cBhvr additive="base">
                                            <p:cTn id="53" dur="35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0" grpId="0" animBg="1"/>
          <p:bldP spid="47" grpId="0"/>
          <p:bldP spid="4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0-#ppt_w/2"/>
                                              </p:val>
                                            </p:tav>
                                            <p:tav tm="100000">
                                              <p:val>
                                                <p:strVal val="#ppt_x"/>
                                              </p:val>
                                            </p:tav>
                                          </p:tavLst>
                                        </p:anim>
                                        <p:anim calcmode="lin" valueType="num">
                                          <p:cBhvr additive="base">
                                            <p:cTn id="8" dur="500" fill="hold"/>
                                            <p:tgtEl>
                                              <p:spTgt spid="10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50" fill="hold"/>
                                            <p:tgtEl>
                                              <p:spTgt spid="6"/>
                                            </p:tgtEl>
                                            <p:attrNameLst>
                                              <p:attrName>ppt_x</p:attrName>
                                            </p:attrNameLst>
                                          </p:cBhvr>
                                          <p:tavLst>
                                            <p:tav tm="0">
                                              <p:val>
                                                <p:strVal val="0-#ppt_w/2"/>
                                              </p:val>
                                            </p:tav>
                                            <p:tav tm="100000">
                                              <p:val>
                                                <p:strVal val="#ppt_x"/>
                                              </p:val>
                                            </p:tav>
                                          </p:tavLst>
                                        </p:anim>
                                        <p:anim calcmode="lin" valueType="num">
                                          <p:cBhvr additive="base">
                                            <p:cTn id="13" dur="35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850"/>
                                </p:stCondLst>
                                <p:childTnLst>
                                  <p:par>
                                    <p:cTn id="15" presetID="2" presetClass="entr" presetSubtype="9"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350" fill="hold"/>
                                            <p:tgtEl>
                                              <p:spTgt spid="66"/>
                                            </p:tgtEl>
                                            <p:attrNameLst>
                                              <p:attrName>ppt_x</p:attrName>
                                            </p:attrNameLst>
                                          </p:cBhvr>
                                          <p:tavLst>
                                            <p:tav tm="0">
                                              <p:val>
                                                <p:strVal val="0-#ppt_w/2"/>
                                              </p:val>
                                            </p:tav>
                                            <p:tav tm="100000">
                                              <p:val>
                                                <p:strVal val="#ppt_x"/>
                                              </p:val>
                                            </p:tav>
                                          </p:tavLst>
                                        </p:anim>
                                        <p:anim calcmode="lin" valueType="num">
                                          <p:cBhvr additive="base">
                                            <p:cTn id="18" dur="350" fill="hold"/>
                                            <p:tgtEl>
                                              <p:spTgt spid="66"/>
                                            </p:tgtEl>
                                            <p:attrNameLst>
                                              <p:attrName>ppt_y</p:attrName>
                                            </p:attrNameLst>
                                          </p:cBhvr>
                                          <p:tavLst>
                                            <p:tav tm="0">
                                              <p:val>
                                                <p:strVal val="0-#ppt_h/2"/>
                                              </p:val>
                                            </p:tav>
                                            <p:tav tm="100000">
                                              <p:val>
                                                <p:strVal val="#ppt_y"/>
                                              </p:val>
                                            </p:tav>
                                          </p:tavLst>
                                        </p:anim>
                                      </p:childTnLst>
                                    </p:cTn>
                                  </p:par>
                                </p:childTnLst>
                              </p:cTn>
                            </p:par>
                            <p:par>
                              <p:cTn id="19" fill="hold">
                                <p:stCondLst>
                                  <p:cond delay="1200"/>
                                </p:stCondLst>
                                <p:childTnLst>
                                  <p:par>
                                    <p:cTn id="20" presetID="2" presetClass="entr" presetSubtype="9"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350" fill="hold"/>
                                            <p:tgtEl>
                                              <p:spTgt spid="4"/>
                                            </p:tgtEl>
                                            <p:attrNameLst>
                                              <p:attrName>ppt_x</p:attrName>
                                            </p:attrNameLst>
                                          </p:cBhvr>
                                          <p:tavLst>
                                            <p:tav tm="0">
                                              <p:val>
                                                <p:strVal val="0-#ppt_w/2"/>
                                              </p:val>
                                            </p:tav>
                                            <p:tav tm="100000">
                                              <p:val>
                                                <p:strVal val="#ppt_x"/>
                                              </p:val>
                                            </p:tav>
                                          </p:tavLst>
                                        </p:anim>
                                        <p:anim calcmode="lin" valueType="num">
                                          <p:cBhvr additive="base">
                                            <p:cTn id="23" dur="35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1550"/>
                                </p:stCondLst>
                                <p:childTnLst>
                                  <p:par>
                                    <p:cTn id="25" presetID="2" presetClass="entr" presetSubtype="9"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350" fill="hold"/>
                                            <p:tgtEl>
                                              <p:spTgt spid="10"/>
                                            </p:tgtEl>
                                            <p:attrNameLst>
                                              <p:attrName>ppt_x</p:attrName>
                                            </p:attrNameLst>
                                          </p:cBhvr>
                                          <p:tavLst>
                                            <p:tav tm="0">
                                              <p:val>
                                                <p:strVal val="0-#ppt_w/2"/>
                                              </p:val>
                                            </p:tav>
                                            <p:tav tm="100000">
                                              <p:val>
                                                <p:strVal val="#ppt_x"/>
                                              </p:val>
                                            </p:tav>
                                          </p:tavLst>
                                        </p:anim>
                                        <p:anim calcmode="lin" valueType="num">
                                          <p:cBhvr additive="base">
                                            <p:cTn id="28" dur="35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900"/>
                                </p:stCondLst>
                                <p:childTnLst>
                                  <p:par>
                                    <p:cTn id="30" presetID="2" presetClass="entr" presetSubtype="9" fill="hold" nodeType="after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350" fill="hold"/>
                                            <p:tgtEl>
                                              <p:spTgt spid="68"/>
                                            </p:tgtEl>
                                            <p:attrNameLst>
                                              <p:attrName>ppt_x</p:attrName>
                                            </p:attrNameLst>
                                          </p:cBhvr>
                                          <p:tavLst>
                                            <p:tav tm="0">
                                              <p:val>
                                                <p:strVal val="0-#ppt_w/2"/>
                                              </p:val>
                                            </p:tav>
                                            <p:tav tm="100000">
                                              <p:val>
                                                <p:strVal val="#ppt_x"/>
                                              </p:val>
                                            </p:tav>
                                          </p:tavLst>
                                        </p:anim>
                                        <p:anim calcmode="lin" valueType="num">
                                          <p:cBhvr additive="base">
                                            <p:cTn id="33" dur="350" fill="hold"/>
                                            <p:tgtEl>
                                              <p:spTgt spid="68"/>
                                            </p:tgtEl>
                                            <p:attrNameLst>
                                              <p:attrName>ppt_y</p:attrName>
                                            </p:attrNameLst>
                                          </p:cBhvr>
                                          <p:tavLst>
                                            <p:tav tm="0">
                                              <p:val>
                                                <p:strVal val="0-#ppt_h/2"/>
                                              </p:val>
                                            </p:tav>
                                            <p:tav tm="100000">
                                              <p:val>
                                                <p:strVal val="#ppt_y"/>
                                              </p:val>
                                            </p:tav>
                                          </p:tavLst>
                                        </p:anim>
                                      </p:childTnLst>
                                    </p:cTn>
                                  </p:par>
                                </p:childTnLst>
                              </p:cTn>
                            </p:par>
                            <p:par>
                              <p:cTn id="34" fill="hold">
                                <p:stCondLst>
                                  <p:cond delay="2250"/>
                                </p:stCondLst>
                                <p:childTnLst>
                                  <p:par>
                                    <p:cTn id="35" presetID="2" presetClass="entr" presetSubtype="9"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350" fill="hold"/>
                                            <p:tgtEl>
                                              <p:spTgt spid="5"/>
                                            </p:tgtEl>
                                            <p:attrNameLst>
                                              <p:attrName>ppt_x</p:attrName>
                                            </p:attrNameLst>
                                          </p:cBhvr>
                                          <p:tavLst>
                                            <p:tav tm="0">
                                              <p:val>
                                                <p:strVal val="0-#ppt_w/2"/>
                                              </p:val>
                                            </p:tav>
                                            <p:tav tm="100000">
                                              <p:val>
                                                <p:strVal val="#ppt_x"/>
                                              </p:val>
                                            </p:tav>
                                          </p:tavLst>
                                        </p:anim>
                                        <p:anim calcmode="lin" valueType="num">
                                          <p:cBhvr additive="base">
                                            <p:cTn id="38" dur="350" fill="hold"/>
                                            <p:tgtEl>
                                              <p:spTgt spid="5"/>
                                            </p:tgtEl>
                                            <p:attrNameLst>
                                              <p:attrName>ppt_y</p:attrName>
                                            </p:attrNameLst>
                                          </p:cBhvr>
                                          <p:tavLst>
                                            <p:tav tm="0">
                                              <p:val>
                                                <p:strVal val="0-#ppt_h/2"/>
                                              </p:val>
                                            </p:tav>
                                            <p:tav tm="100000">
                                              <p:val>
                                                <p:strVal val="#ppt_y"/>
                                              </p:val>
                                            </p:tav>
                                          </p:tavLst>
                                        </p:anim>
                                      </p:childTnLst>
                                    </p:cTn>
                                  </p:par>
                                </p:childTnLst>
                              </p:cTn>
                            </p:par>
                            <p:par>
                              <p:cTn id="39" fill="hold">
                                <p:stCondLst>
                                  <p:cond delay="2600"/>
                                </p:stCondLst>
                                <p:childTnLst>
                                  <p:par>
                                    <p:cTn id="40" presetID="2" presetClass="entr" presetSubtype="9"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350" fill="hold"/>
                                            <p:tgtEl>
                                              <p:spTgt spid="48"/>
                                            </p:tgtEl>
                                            <p:attrNameLst>
                                              <p:attrName>ppt_x</p:attrName>
                                            </p:attrNameLst>
                                          </p:cBhvr>
                                          <p:tavLst>
                                            <p:tav tm="0">
                                              <p:val>
                                                <p:strVal val="0-#ppt_w/2"/>
                                              </p:val>
                                            </p:tav>
                                            <p:tav tm="100000">
                                              <p:val>
                                                <p:strVal val="#ppt_x"/>
                                              </p:val>
                                            </p:tav>
                                          </p:tavLst>
                                        </p:anim>
                                        <p:anim calcmode="lin" valueType="num">
                                          <p:cBhvr additive="base">
                                            <p:cTn id="43" dur="350" fill="hold"/>
                                            <p:tgtEl>
                                              <p:spTgt spid="48"/>
                                            </p:tgtEl>
                                            <p:attrNameLst>
                                              <p:attrName>ppt_y</p:attrName>
                                            </p:attrNameLst>
                                          </p:cBhvr>
                                          <p:tavLst>
                                            <p:tav tm="0">
                                              <p:val>
                                                <p:strVal val="0-#ppt_h/2"/>
                                              </p:val>
                                            </p:tav>
                                            <p:tav tm="100000">
                                              <p:val>
                                                <p:strVal val="#ppt_y"/>
                                              </p:val>
                                            </p:tav>
                                          </p:tavLst>
                                        </p:anim>
                                      </p:childTnLst>
                                    </p:cTn>
                                  </p:par>
                                </p:childTnLst>
                              </p:cTn>
                            </p:par>
                            <p:par>
                              <p:cTn id="44" fill="hold">
                                <p:stCondLst>
                                  <p:cond delay="2950"/>
                                </p:stCondLst>
                                <p:childTnLst>
                                  <p:par>
                                    <p:cTn id="45" presetID="2" presetClass="entr" presetSubtype="9"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0-#ppt_w/2"/>
                                              </p:val>
                                            </p:tav>
                                            <p:tav tm="100000">
                                              <p:val>
                                                <p:strVal val="#ppt_x"/>
                                              </p:val>
                                            </p:tav>
                                          </p:tavLst>
                                        </p:anim>
                                        <p:anim calcmode="lin" valueType="num">
                                          <p:cBhvr additive="base">
                                            <p:cTn id="48" dur="50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450"/>
                                </p:stCondLst>
                                <p:childTnLst>
                                  <p:par>
                                    <p:cTn id="50" presetID="2" presetClass="entr" presetSubtype="9" fill="hold" grpId="0"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350" fill="hold"/>
                                            <p:tgtEl>
                                              <p:spTgt spid="47"/>
                                            </p:tgtEl>
                                            <p:attrNameLst>
                                              <p:attrName>ppt_x</p:attrName>
                                            </p:attrNameLst>
                                          </p:cBhvr>
                                          <p:tavLst>
                                            <p:tav tm="0">
                                              <p:val>
                                                <p:strVal val="0-#ppt_w/2"/>
                                              </p:val>
                                            </p:tav>
                                            <p:tav tm="100000">
                                              <p:val>
                                                <p:strVal val="#ppt_x"/>
                                              </p:val>
                                            </p:tav>
                                          </p:tavLst>
                                        </p:anim>
                                        <p:anim calcmode="lin" valueType="num">
                                          <p:cBhvr additive="base">
                                            <p:cTn id="53" dur="35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0" grpId="0" animBg="1"/>
          <p:bldP spid="47" grpId="0"/>
          <p:bldP spid="48"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AF896F-1712-3A44-A8E9-1C7E0BC74F78}"/>
              </a:ext>
            </a:extLst>
          </p:cNvPr>
          <p:cNvSpPr txBox="1"/>
          <p:nvPr/>
        </p:nvSpPr>
        <p:spPr>
          <a:xfrm>
            <a:off x="587022" y="483146"/>
            <a:ext cx="11017956" cy="1446550"/>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CHƯƠNG </a:t>
            </a:r>
            <a:r>
              <a:rPr lang="en-US" sz="4400" b="1" dirty="0" smtClean="0">
                <a:solidFill>
                  <a:srgbClr val="FF0000"/>
                </a:solidFill>
                <a:latin typeface="Times New Roman" panose="02020603050405020304" pitchFamily="18" charset="0"/>
                <a:cs typeface="Times New Roman" panose="02020603050405020304" pitchFamily="18" charset="0"/>
              </a:rPr>
              <a:t>2</a:t>
            </a:r>
            <a:r>
              <a:rPr lang="en-US" sz="4400" b="1" dirty="0">
                <a:solidFill>
                  <a:srgbClr val="FF0000"/>
                </a:solidFill>
                <a:latin typeface="Times New Roman" panose="02020603050405020304" pitchFamily="18" charset="0"/>
                <a:cs typeface="Times New Roman" panose="02020603050405020304" pitchFamily="18" charset="0"/>
              </a:rPr>
              <a:t>. ĐÔNG NAM Á TỪ NỬA SAU THẾ KỈ XVI ĐẾN THẾ KỈ XIX</a:t>
            </a:r>
            <a:endParaRPr lang="x-none" sz="4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2542" y="1680751"/>
            <a:ext cx="11968303" cy="1569660"/>
          </a:xfrm>
          <a:prstGeom prst="rect">
            <a:avLst/>
          </a:prstGeom>
          <a:noFill/>
        </p:spPr>
        <p:txBody>
          <a:bodyPr wrap="squar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Tuần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Tiết</a:t>
            </a:r>
            <a:endParaRPr lang="en-US" sz="3200" b="1" dirty="0">
              <a:solidFill>
                <a:srgbClr val="002060"/>
              </a:solidFill>
              <a:latin typeface="Times New Roman" panose="02020603050405020304" pitchFamily="18" charset="0"/>
              <a:cs typeface="Times New Roman" panose="02020603050405020304" pitchFamily="18" charset="0"/>
            </a:endParaRPr>
          </a:p>
          <a:p>
            <a:pPr algn="ctr"/>
            <a:r>
              <a:rPr lang="en-US" sz="3200" b="1" dirty="0" err="1" smtClean="0">
                <a:solidFill>
                  <a:srgbClr val="002060"/>
                </a:solidFill>
                <a:latin typeface="Times New Roman" panose="02020603050405020304" pitchFamily="18" charset="0"/>
                <a:cs typeface="Times New Roman" panose="02020603050405020304" pitchFamily="18" charset="0"/>
              </a:rPr>
              <a:t>Bài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3</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ĐÔNG NAM Á TỪ NỬA SAU THẾ KỈ XVI ĐẾN THẾ KỈ XIX</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973988" y="3127301"/>
            <a:ext cx="8927776" cy="1092615"/>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b="1" dirty="0">
                <a:solidFill>
                  <a:schemeClr val="accent6">
                    <a:lumMod val="75000"/>
                  </a:schemeClr>
                </a:solidFill>
                <a:latin typeface="Times New Roman" panose="02020603050405020304" pitchFamily="18" charset="0"/>
                <a:cs typeface="Times New Roman" panose="02020603050405020304" pitchFamily="18" charset="0"/>
              </a:rPr>
              <a:t>I</a:t>
            </a: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xâm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nhập</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Đông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Nam Á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thực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dân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phương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Tây</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2002122" y="4382098"/>
            <a:ext cx="8927777" cy="969505"/>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II.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Tình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hình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chính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trị</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kinh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tế</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văn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hóa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xã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hội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Đông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Nam Á</a:t>
            </a:r>
          </a:p>
        </p:txBody>
      </p:sp>
      <p:sp>
        <p:nvSpPr>
          <p:cNvPr id="3" name="Rectangle 2"/>
          <p:cNvSpPr/>
          <p:nvPr/>
        </p:nvSpPr>
        <p:spPr>
          <a:xfrm>
            <a:off x="2002122" y="5513785"/>
            <a:ext cx="8927777" cy="92846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accent6">
                    <a:lumMod val="75000"/>
                  </a:schemeClr>
                </a:solidFill>
                <a:latin typeface="Times New Roman" panose="02020603050405020304" pitchFamily="18" charset="0"/>
                <a:cs typeface="Times New Roman" panose="02020603050405020304" pitchFamily="18" charset="0"/>
              </a:rPr>
              <a:t>III.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Cuộc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đấu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tranh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chống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ách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đô</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hộ</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thực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dân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phương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Tây</a:t>
            </a:r>
            <a:r>
              <a:rPr lang="en-US" sz="2800" b="1" dirty="0">
                <a:solidFill>
                  <a:schemeClr val="accent6">
                    <a:lumMod val="75000"/>
                  </a:schemeClr>
                </a:solidFill>
                <a:latin typeface="Times New Roman" panose="02020603050405020304" pitchFamily="18" charset="0"/>
                <a:cs typeface="Times New Roman" panose="02020603050405020304" pitchFamily="18" charset="0"/>
              </a:rPr>
              <a:t> ở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Đông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Nam Á</a:t>
            </a:r>
            <a:endParaRPr lang="en-US" sz="28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15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animBg="1"/>
      <p:bldP spid="11"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651217" y="137694"/>
            <a:ext cx="9274691" cy="1198737"/>
          </a:xfrm>
          <a:prstGeom prst="round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3. ĐÔNG NAM Á TỪ NỬA SAU THẾ KỈ XVI ĐẾN THẾ KỈ XIX</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222457" y="1518740"/>
            <a:ext cx="6555240" cy="969505"/>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b="1" dirty="0">
                <a:solidFill>
                  <a:srgbClr val="0070C0"/>
                </a:solidFill>
                <a:latin typeface="Times New Roman" panose="02020603050405020304" pitchFamily="18" charset="0"/>
                <a:cs typeface="Times New Roman" panose="02020603050405020304" pitchFamily="18" charset="0"/>
              </a:rPr>
              <a:t>I. </a:t>
            </a:r>
            <a:r>
              <a:rPr lang="en-US" sz="2800" b="1" dirty="0" err="1">
                <a:solidFill>
                  <a:srgbClr val="0070C0"/>
                </a:solidFill>
                <a:latin typeface="Times New Roman" panose="02020603050405020304" pitchFamily="18" charset="0"/>
                <a:cs typeface="Times New Roman" panose="02020603050405020304" pitchFamily="18" charset="0"/>
              </a:rPr>
              <a:t>Quá</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trình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xâm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nhập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Đông</a:t>
            </a:r>
            <a:r>
              <a:rPr lang="en-US" sz="2800" b="1" dirty="0">
                <a:solidFill>
                  <a:srgbClr val="0070C0"/>
                </a:solidFill>
                <a:latin typeface="Times New Roman" panose="02020603050405020304" pitchFamily="18" charset="0"/>
                <a:cs typeface="Times New Roman" panose="02020603050405020304" pitchFamily="18" charset="0"/>
              </a:rPr>
              <a:t> Nam Á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thực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phương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Tây</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1194017" y="2855185"/>
            <a:ext cx="991945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Quan</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sát</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ảnh</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3.2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3.3),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đọc</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tài</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Kênh</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chữ</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SGK/16,</a:t>
            </a:r>
            <a:r>
              <a:rPr kumimoji="0" lang="en-US" sz="3200" b="0"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17</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hãy</a:t>
            </a:r>
            <a:r>
              <a:rPr kumimoji="0" lang="en-US" sz="32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algn="just"/>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Tìm</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hiểu</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về</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quá</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trình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xâm</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nhập</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của</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thực</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dân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phương</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Tây</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vào</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khu</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vực</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Đông</a:t>
            </a:r>
            <a:r>
              <a:rPr lang="en-US" sz="3200" b="1" i="1" dirty="0">
                <a:solidFill>
                  <a:srgbClr val="0070C0"/>
                </a:solidFill>
                <a:latin typeface="Times New Roman" panose="02020603050405020304" pitchFamily="18" charset="0"/>
                <a:cs typeface="Times New Roman" panose="02020603050405020304" pitchFamily="18" charset="0"/>
              </a:rPr>
              <a:t> Nam Á?</a:t>
            </a:r>
          </a:p>
        </p:txBody>
      </p:sp>
    </p:spTree>
    <p:extLst>
      <p:ext uri="{BB962C8B-B14F-4D97-AF65-F5344CB8AC3E}">
        <p14:creationId xmlns:p14="http://schemas.microsoft.com/office/powerpoint/2010/main" val="36970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4825219" y="252648"/>
            <a:ext cx="2912011" cy="969505"/>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70C0"/>
                </a:solidFill>
                <a:latin typeface="Times New Roman" panose="02020603050405020304" pitchFamily="18" charset="0"/>
                <a:cs typeface="Times New Roman" panose="02020603050405020304" pitchFamily="18" charset="0"/>
              </a:rPr>
              <a:t>PHIẾU HỌC TẬP</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031137132"/>
              </p:ext>
            </p:extLst>
          </p:nvPr>
        </p:nvGraphicFramePr>
        <p:xfrm>
          <a:off x="393895" y="1505245"/>
          <a:ext cx="11422966" cy="4487591"/>
        </p:xfrm>
        <a:graphic>
          <a:graphicData uri="http://schemas.openxmlformats.org/drawingml/2006/table">
            <a:tbl>
              <a:tblPr firstRow="1" bandRow="1">
                <a:tableStyleId>{5C22544A-7EE6-4342-B048-85BDC9FD1C3A}</a:tableStyleId>
              </a:tblPr>
              <a:tblGrid>
                <a:gridCol w="11422966">
                  <a:extLst>
                    <a:ext uri="{9D8B030D-6E8A-4147-A177-3AD203B41FA5}">
                      <a16:colId xmlns:a16="http://schemas.microsoft.com/office/drawing/2014/main" val="3390710436"/>
                    </a:ext>
                  </a:extLst>
                </a:gridCol>
              </a:tblGrid>
              <a:tr h="1223887">
                <a:tc>
                  <a:txBody>
                    <a:bodyPr/>
                    <a:lstStyle/>
                    <a:p>
                      <a:pPr algn="just"/>
                      <a:r>
                        <a:rPr lang="en-US" sz="2800" b="1" kern="1200" dirty="0" smtClean="0">
                          <a:solidFill>
                            <a:schemeClr val="tx1"/>
                          </a:solidFill>
                          <a:effectLst/>
                          <a:latin typeface="Times New Roman" panose="02020603050405020304" pitchFamily="18" charset="0"/>
                          <a:ea typeface="+mn-ea"/>
                          <a:cs typeface="Times New Roman" panose="02020603050405020304" pitchFamily="18" charset="0"/>
                        </a:rPr>
                        <a:t>1. </a:t>
                      </a:r>
                      <a:r>
                        <a:rPr lang="en-US" sz="2800" b="1" kern="1200" dirty="0" err="1" smtClean="0">
                          <a:solidFill>
                            <a:schemeClr val="tx1"/>
                          </a:solidFill>
                          <a:effectLst/>
                          <a:latin typeface="Times New Roman" panose="02020603050405020304" pitchFamily="18" charset="0"/>
                          <a:ea typeface="+mn-ea"/>
                          <a:cs typeface="Times New Roman" panose="02020603050405020304" pitchFamily="18" charset="0"/>
                        </a:rPr>
                        <a:t>Thực</a:t>
                      </a:r>
                      <a:r>
                        <a:rPr lang="en-US" sz="2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tx1"/>
                          </a:solidFill>
                          <a:effectLst/>
                          <a:latin typeface="Times New Roman" panose="02020603050405020304" pitchFamily="18" charset="0"/>
                          <a:ea typeface="+mn-ea"/>
                          <a:cs typeface="Times New Roman" panose="02020603050405020304" pitchFamily="18" charset="0"/>
                        </a:rPr>
                        <a:t>dân</a:t>
                      </a:r>
                      <a:r>
                        <a:rPr lang="en-US" sz="2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tx1"/>
                          </a:solidFill>
                          <a:effectLst/>
                          <a:latin typeface="Times New Roman" panose="02020603050405020304" pitchFamily="18" charset="0"/>
                          <a:ea typeface="+mn-ea"/>
                          <a:cs typeface="Times New Roman" panose="02020603050405020304" pitchFamily="18" charset="0"/>
                        </a:rPr>
                        <a:t>phương</a:t>
                      </a:r>
                      <a:r>
                        <a:rPr lang="en-US" sz="2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tx1"/>
                          </a:solidFill>
                          <a:effectLst/>
                          <a:latin typeface="Times New Roman" panose="02020603050405020304" pitchFamily="18" charset="0"/>
                          <a:ea typeface="+mn-ea"/>
                          <a:cs typeface="Times New Roman" panose="02020603050405020304" pitchFamily="18" charset="0"/>
                        </a:rPr>
                        <a:t>Tây</a:t>
                      </a:r>
                      <a:r>
                        <a:rPr lang="en-US" sz="2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tx1"/>
                          </a:solidFill>
                          <a:effectLst/>
                          <a:latin typeface="Times New Roman" panose="02020603050405020304" pitchFamily="18" charset="0"/>
                          <a:ea typeface="+mn-ea"/>
                          <a:cs typeface="Times New Roman" panose="02020603050405020304" pitchFamily="18" charset="0"/>
                        </a:rPr>
                        <a:t>xâm</a:t>
                      </a:r>
                      <a:r>
                        <a:rPr lang="en-US" sz="2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tx1"/>
                          </a:solidFill>
                          <a:effectLst/>
                          <a:latin typeface="Times New Roman" panose="02020603050405020304" pitchFamily="18" charset="0"/>
                          <a:ea typeface="+mn-ea"/>
                          <a:cs typeface="Times New Roman" panose="02020603050405020304" pitchFamily="18" charset="0"/>
                        </a:rPr>
                        <a:t>nhập</a:t>
                      </a:r>
                      <a:r>
                        <a:rPr lang="en-US" sz="2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tx1"/>
                          </a:solidFill>
                          <a:effectLst/>
                          <a:latin typeface="Times New Roman" panose="02020603050405020304" pitchFamily="18" charset="0"/>
                          <a:ea typeface="+mn-ea"/>
                          <a:cs typeface="Times New Roman" panose="02020603050405020304" pitchFamily="18" charset="0"/>
                        </a:rPr>
                        <a:t>vào</a:t>
                      </a:r>
                      <a:r>
                        <a:rPr lang="en-US" sz="2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tx1"/>
                          </a:solidFill>
                          <a:effectLst/>
                          <a:latin typeface="Times New Roman" panose="02020603050405020304" pitchFamily="18" charset="0"/>
                          <a:ea typeface="+mn-ea"/>
                          <a:cs typeface="Times New Roman" panose="02020603050405020304" pitchFamily="18" charset="0"/>
                        </a:rPr>
                        <a:t>Đông</a:t>
                      </a:r>
                      <a:r>
                        <a:rPr lang="en-US" sz="2800" b="1" kern="1200" dirty="0" smtClean="0">
                          <a:solidFill>
                            <a:schemeClr val="tx1"/>
                          </a:solidFill>
                          <a:effectLst/>
                          <a:latin typeface="Times New Roman" panose="02020603050405020304" pitchFamily="18" charset="0"/>
                          <a:ea typeface="+mn-ea"/>
                          <a:cs typeface="Times New Roman" panose="02020603050405020304" pitchFamily="18" charset="0"/>
                        </a:rPr>
                        <a:t> Nam Á </a:t>
                      </a:r>
                      <a:r>
                        <a:rPr lang="en-US" sz="2800" b="1" kern="1200" dirty="0" err="1" smtClean="0">
                          <a:solidFill>
                            <a:schemeClr val="tx1"/>
                          </a:solidFill>
                          <a:effectLst/>
                          <a:latin typeface="Times New Roman" panose="02020603050405020304" pitchFamily="18" charset="0"/>
                          <a:ea typeface="+mn-ea"/>
                          <a:cs typeface="Times New Roman" panose="02020603050405020304" pitchFamily="18" charset="0"/>
                        </a:rPr>
                        <a:t>bằng</a:t>
                      </a:r>
                      <a:r>
                        <a:rPr lang="en-US" sz="2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tx1"/>
                          </a:solidFill>
                          <a:effectLst/>
                          <a:latin typeface="Times New Roman" panose="02020603050405020304" pitchFamily="18" charset="0"/>
                          <a:ea typeface="+mn-ea"/>
                          <a:cs typeface="Times New Roman" panose="02020603050405020304" pitchFamily="18" charset="0"/>
                        </a:rPr>
                        <a:t>những</a:t>
                      </a:r>
                      <a:r>
                        <a:rPr lang="en-US" sz="2800" b="1" kern="1200" dirty="0" smtClean="0">
                          <a:solidFill>
                            <a:schemeClr val="tx1"/>
                          </a:solidFill>
                          <a:effectLst/>
                          <a:latin typeface="Times New Roman" panose="02020603050405020304" pitchFamily="18" charset="0"/>
                          <a:ea typeface="+mn-ea"/>
                          <a:cs typeface="Times New Roman" panose="02020603050405020304" pitchFamily="18" charset="0"/>
                        </a:rPr>
                        <a:t> con </a:t>
                      </a:r>
                      <a:r>
                        <a:rPr lang="en-US" sz="2800" b="1" kern="1200" dirty="0" err="1" smtClean="0">
                          <a:solidFill>
                            <a:schemeClr val="tx1"/>
                          </a:solidFill>
                          <a:effectLst/>
                          <a:latin typeface="Times New Roman" panose="02020603050405020304" pitchFamily="18" charset="0"/>
                          <a:ea typeface="+mn-ea"/>
                          <a:cs typeface="Times New Roman" panose="02020603050405020304" pitchFamily="18" charset="0"/>
                        </a:rPr>
                        <a:t>đường</a:t>
                      </a:r>
                      <a:r>
                        <a:rPr lang="en-US" sz="2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tx1"/>
                          </a:solidFill>
                          <a:effectLst/>
                          <a:latin typeface="Times New Roman" panose="02020603050405020304" pitchFamily="18" charset="0"/>
                          <a:ea typeface="+mn-ea"/>
                          <a:cs typeface="Times New Roman" panose="02020603050405020304" pitchFamily="18" charset="0"/>
                        </a:rPr>
                        <a:t>nào</a:t>
                      </a:r>
                      <a:r>
                        <a:rPr lang="en-US" sz="2800" b="1"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048822"/>
                  </a:ext>
                </a:extLst>
              </a:tr>
              <a:tr h="236881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2. </a:t>
                      </a:r>
                      <a:r>
                        <a:rPr lang="en-US" sz="2800" b="1" kern="1200" dirty="0" err="1" smtClean="0">
                          <a:solidFill>
                            <a:schemeClr val="dk1"/>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 con </a:t>
                      </a:r>
                      <a:r>
                        <a:rPr lang="en-US" sz="2800" b="1" kern="1200" dirty="0" err="1" smtClean="0">
                          <a:solidFill>
                            <a:schemeClr val="dk1"/>
                          </a:solidFill>
                          <a:effectLst/>
                          <a:latin typeface="Times New Roman" panose="02020603050405020304" pitchFamily="18" charset="0"/>
                          <a:ea typeface="+mn-ea"/>
                          <a:cs typeface="Times New Roman" panose="02020603050405020304" pitchFamily="18" charset="0"/>
                        </a:rPr>
                        <a:t>đường</a:t>
                      </a:r>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dk1"/>
                          </a:solidFill>
                          <a:effectLst/>
                          <a:latin typeface="Times New Roman" panose="02020603050405020304" pitchFamily="18" charset="0"/>
                          <a:ea typeface="+mn-ea"/>
                          <a:cs typeface="Times New Roman" panose="02020603050405020304" pitchFamily="18" charset="0"/>
                        </a:rPr>
                        <a:t>xâm</a:t>
                      </a:r>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dk1"/>
                          </a:solidFill>
                          <a:effectLst/>
                          <a:latin typeface="Times New Roman" panose="02020603050405020304" pitchFamily="18" charset="0"/>
                          <a:ea typeface="+mn-ea"/>
                          <a:cs typeface="Times New Roman" panose="02020603050405020304" pitchFamily="18" charset="0"/>
                        </a:rPr>
                        <a:t>nhập</a:t>
                      </a:r>
                      <a:endParaRPr lang="en-US" sz="28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061054"/>
                  </a:ext>
                </a:extLst>
              </a:tr>
              <a:tr h="894887">
                <a:tc>
                  <a:txBody>
                    <a:bodyPr/>
                    <a:lstStyle/>
                    <a:p>
                      <a:pPr algn="just"/>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3. Con </a:t>
                      </a:r>
                      <a:r>
                        <a:rPr lang="en-US" sz="2800" b="1" kern="1200" dirty="0" err="1" smtClean="0">
                          <a:solidFill>
                            <a:schemeClr val="dk1"/>
                          </a:solidFill>
                          <a:effectLst/>
                          <a:latin typeface="Times New Roman" panose="02020603050405020304" pitchFamily="18" charset="0"/>
                          <a:ea typeface="+mn-ea"/>
                          <a:cs typeface="Times New Roman" panose="02020603050405020304" pitchFamily="18" charset="0"/>
                        </a:rPr>
                        <a:t>đường</a:t>
                      </a:r>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dk1"/>
                          </a:solidFill>
                          <a:effectLst/>
                          <a:latin typeface="Times New Roman" panose="02020603050405020304" pitchFamily="18" charset="0"/>
                          <a:ea typeface="+mn-ea"/>
                          <a:cs typeface="Times New Roman" panose="02020603050405020304" pitchFamily="18" charset="0"/>
                        </a:rPr>
                        <a:t>xâm</a:t>
                      </a:r>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dk1"/>
                          </a:solidFill>
                          <a:effectLst/>
                          <a:latin typeface="Times New Roman" panose="02020603050405020304" pitchFamily="18" charset="0"/>
                          <a:ea typeface="+mn-ea"/>
                          <a:cs typeface="Times New Roman" panose="02020603050405020304" pitchFamily="18" charset="0"/>
                        </a:rPr>
                        <a:t>nhập</a:t>
                      </a:r>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dk1"/>
                          </a:solidFill>
                          <a:effectLst/>
                          <a:latin typeface="Times New Roman" panose="02020603050405020304" pitchFamily="18" charset="0"/>
                          <a:ea typeface="+mn-ea"/>
                          <a:cs typeface="Times New Roman" panose="02020603050405020304" pitchFamily="18" charset="0"/>
                        </a:rPr>
                        <a:t>nào</a:t>
                      </a:r>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dk1"/>
                          </a:solidFill>
                          <a:effectLst/>
                          <a:latin typeface="Times New Roman" panose="02020603050405020304" pitchFamily="18" charset="0"/>
                          <a:ea typeface="+mn-ea"/>
                          <a:cs typeface="Times New Roman" panose="02020603050405020304" pitchFamily="18" charset="0"/>
                        </a:rPr>
                        <a:t>là</a:t>
                      </a:r>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dk1"/>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dk1"/>
                          </a:solidFill>
                          <a:effectLst/>
                          <a:latin typeface="Times New Roman" panose="02020603050405020304" pitchFamily="18" charset="0"/>
                          <a:ea typeface="+mn-ea"/>
                          <a:cs typeface="Times New Roman" panose="02020603050405020304" pitchFamily="18" charset="0"/>
                        </a:rPr>
                        <a:t>trọng</a:t>
                      </a:r>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dk1"/>
                          </a:solidFill>
                          <a:effectLst/>
                          <a:latin typeface="Times New Roman" panose="02020603050405020304" pitchFamily="18" charset="0"/>
                          <a:ea typeface="+mn-ea"/>
                          <a:cs typeface="Times New Roman" panose="02020603050405020304" pitchFamily="18" charset="0"/>
                        </a:rPr>
                        <a:t>nhất</a:t>
                      </a:r>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25597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67662539"/>
              </p:ext>
            </p:extLst>
          </p:nvPr>
        </p:nvGraphicFramePr>
        <p:xfrm>
          <a:off x="568960" y="3373902"/>
          <a:ext cx="6478954" cy="1478280"/>
        </p:xfrm>
        <a:graphic>
          <a:graphicData uri="http://schemas.openxmlformats.org/drawingml/2006/table">
            <a:tbl>
              <a:tblPr firstRow="1" bandRow="1">
                <a:tableStyleId>{5C22544A-7EE6-4342-B048-85BDC9FD1C3A}</a:tableStyleId>
              </a:tblPr>
              <a:tblGrid>
                <a:gridCol w="1555262">
                  <a:extLst>
                    <a:ext uri="{9D8B030D-6E8A-4147-A177-3AD203B41FA5}">
                      <a16:colId xmlns:a16="http://schemas.microsoft.com/office/drawing/2014/main" val="2324335467"/>
                    </a:ext>
                  </a:extLst>
                </a:gridCol>
                <a:gridCol w="4923692">
                  <a:extLst>
                    <a:ext uri="{9D8B030D-6E8A-4147-A177-3AD203B41FA5}">
                      <a16:colId xmlns:a16="http://schemas.microsoft.com/office/drawing/2014/main" val="2502584011"/>
                    </a:ext>
                  </a:extLst>
                </a:gridCol>
              </a:tblGrid>
              <a:tr h="354037">
                <a:tc>
                  <a:txBody>
                    <a:bodyPr/>
                    <a:lstStyle/>
                    <a:p>
                      <a:pPr algn="just">
                        <a:lnSpc>
                          <a:spcPct val="150000"/>
                        </a:lnSpc>
                        <a:spcAft>
                          <a:spcPts val="0"/>
                        </a:spcAft>
                      </a:pPr>
                      <a:r>
                        <a:rPr lang="en-US" sz="1400" b="1" dirty="0" err="1">
                          <a:solidFill>
                            <a:srgbClr val="000000"/>
                          </a:solidFill>
                          <a:effectLst/>
                          <a:latin typeface="Times New Roman" panose="02020603050405020304" pitchFamily="18" charset="0"/>
                          <a:ea typeface="Times New Roman" panose="02020603050405020304" pitchFamily="18" charset="0"/>
                        </a:rPr>
                        <a:t>Thương</a:t>
                      </a:r>
                      <a:r>
                        <a:rPr lang="en-US" sz="1400" b="1" dirty="0">
                          <a:solidFill>
                            <a:srgbClr val="000000"/>
                          </a:solidFill>
                          <a:effectLst/>
                          <a:latin typeface="Times New Roman" panose="02020603050405020304" pitchFamily="18" charset="0"/>
                          <a:ea typeface="Times New Roman" panose="02020603050405020304" pitchFamily="18" charset="0"/>
                        </a:rPr>
                        <a:t> </a:t>
                      </a:r>
                      <a:r>
                        <a:rPr lang="en-US" sz="1400" b="1" dirty="0" err="1">
                          <a:solidFill>
                            <a:srgbClr val="000000"/>
                          </a:solidFill>
                          <a:effectLst/>
                          <a:latin typeface="Times New Roman" panose="02020603050405020304" pitchFamily="18" charset="0"/>
                          <a:ea typeface="Times New Roman" panose="02020603050405020304" pitchFamily="18" charset="0"/>
                        </a:rPr>
                        <a:t>mại</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4275098"/>
                  </a:ext>
                </a:extLst>
              </a:tr>
              <a:tr h="370840">
                <a:tc>
                  <a:txBody>
                    <a:bodyPr/>
                    <a:lstStyle/>
                    <a:p>
                      <a:pPr algn="just">
                        <a:lnSpc>
                          <a:spcPct val="150000"/>
                        </a:lnSpc>
                        <a:spcAft>
                          <a:spcPts val="0"/>
                        </a:spcAft>
                      </a:pPr>
                      <a:r>
                        <a:rPr lang="en-US" sz="1400" b="1" dirty="0" err="1">
                          <a:solidFill>
                            <a:srgbClr val="000000"/>
                          </a:solidFill>
                          <a:effectLst/>
                          <a:latin typeface="Times New Roman" panose="02020603050405020304" pitchFamily="18" charset="0"/>
                          <a:ea typeface="Times New Roman" panose="02020603050405020304" pitchFamily="18" charset="0"/>
                        </a:rPr>
                        <a:t>Tôn</a:t>
                      </a:r>
                      <a:r>
                        <a:rPr lang="en-US" sz="1400" b="1" dirty="0">
                          <a:solidFill>
                            <a:srgbClr val="000000"/>
                          </a:solidFill>
                          <a:effectLst/>
                          <a:latin typeface="Times New Roman" panose="02020603050405020304" pitchFamily="18" charset="0"/>
                          <a:ea typeface="Times New Roman" panose="02020603050405020304" pitchFamily="18" charset="0"/>
                        </a:rPr>
                        <a:t> </a:t>
                      </a:r>
                      <a:r>
                        <a:rPr lang="en-US" sz="1400" b="1" dirty="0" err="1">
                          <a:solidFill>
                            <a:srgbClr val="000000"/>
                          </a:solidFill>
                          <a:effectLst/>
                          <a:latin typeface="Times New Roman" panose="02020603050405020304" pitchFamily="18" charset="0"/>
                          <a:ea typeface="Times New Roman" panose="02020603050405020304" pitchFamily="18" charset="0"/>
                        </a:rPr>
                        <a:t>giáo</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4986342"/>
                  </a:ext>
                </a:extLst>
              </a:tr>
              <a:tr h="370840">
                <a:tc>
                  <a:txBody>
                    <a:bodyPr/>
                    <a:lstStyle/>
                    <a:p>
                      <a:pPr algn="just">
                        <a:lnSpc>
                          <a:spcPct val="150000"/>
                        </a:lnSpc>
                        <a:spcAft>
                          <a:spcPts val="0"/>
                        </a:spcAft>
                      </a:pPr>
                      <a:r>
                        <a:rPr lang="en-US" sz="1400" b="1">
                          <a:solidFill>
                            <a:srgbClr val="000000"/>
                          </a:solidFill>
                          <a:effectLst/>
                          <a:latin typeface="Times New Roman" panose="02020603050405020304" pitchFamily="18" charset="0"/>
                          <a:ea typeface="Times New Roman" panose="02020603050405020304" pitchFamily="18" charset="0"/>
                        </a:rPr>
                        <a:t>Ngoại giao</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4055911"/>
                  </a:ext>
                </a:extLst>
              </a:tr>
              <a:tr h="370840">
                <a:tc>
                  <a:txBody>
                    <a:bodyPr/>
                    <a:lstStyle/>
                    <a:p>
                      <a:pPr algn="just">
                        <a:lnSpc>
                          <a:spcPct val="150000"/>
                        </a:lnSpc>
                        <a:spcAft>
                          <a:spcPts val="0"/>
                        </a:spcAft>
                      </a:pPr>
                      <a:r>
                        <a:rPr lang="en-US" sz="1400" b="1" dirty="0" err="1">
                          <a:solidFill>
                            <a:srgbClr val="000000"/>
                          </a:solidFill>
                          <a:effectLst/>
                          <a:latin typeface="Times New Roman" panose="02020603050405020304" pitchFamily="18" charset="0"/>
                          <a:ea typeface="Times New Roman" panose="02020603050405020304" pitchFamily="18" charset="0"/>
                        </a:rPr>
                        <a:t>Quân</a:t>
                      </a:r>
                      <a:r>
                        <a:rPr lang="en-US" sz="1400" b="1" dirty="0">
                          <a:solidFill>
                            <a:srgbClr val="000000"/>
                          </a:solidFill>
                          <a:effectLst/>
                          <a:latin typeface="Times New Roman" panose="02020603050405020304" pitchFamily="18" charset="0"/>
                          <a:ea typeface="Times New Roman" panose="02020603050405020304" pitchFamily="18" charset="0"/>
                        </a:rPr>
                        <a:t> </a:t>
                      </a:r>
                      <a:r>
                        <a:rPr lang="en-US" sz="1400" b="1" dirty="0" err="1">
                          <a:solidFill>
                            <a:srgbClr val="000000"/>
                          </a:solidFill>
                          <a:effectLst/>
                          <a:latin typeface="Times New Roman" panose="02020603050405020304" pitchFamily="18" charset="0"/>
                          <a:ea typeface="Times New Roman" panose="02020603050405020304" pitchFamily="18" charset="0"/>
                        </a:rPr>
                        <a:t>sự</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7956668"/>
                  </a:ext>
                </a:extLst>
              </a:tr>
            </a:tbl>
          </a:graphicData>
        </a:graphic>
      </p:graphicFrame>
    </p:spTree>
    <p:extLst>
      <p:ext uri="{BB962C8B-B14F-4D97-AF65-F5344CB8AC3E}">
        <p14:creationId xmlns:p14="http://schemas.microsoft.com/office/powerpoint/2010/main" val="3279727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ounded Rectangle 10"/>
          <p:cNvSpPr/>
          <p:nvPr/>
        </p:nvSpPr>
        <p:spPr>
          <a:xfrm>
            <a:off x="2194560" y="168054"/>
            <a:ext cx="8496886" cy="633804"/>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en-US" sz="2400" b="1" dirty="0">
                <a:solidFill>
                  <a:srgbClr val="0070C0"/>
                </a:solidFill>
                <a:latin typeface="Times New Roman" panose="02020603050405020304" pitchFamily="18" charset="0"/>
                <a:cs typeface="Times New Roman" panose="02020603050405020304" pitchFamily="18" charset="0"/>
              </a:rPr>
              <a:t>I. </a:t>
            </a:r>
            <a:r>
              <a:rPr lang="en-US" sz="2400" b="1" dirty="0" err="1">
                <a:solidFill>
                  <a:srgbClr val="0070C0"/>
                </a:solidFill>
                <a:latin typeface="Times New Roman" panose="02020603050405020304" pitchFamily="18" charset="0"/>
                <a:cs typeface="Times New Roman" panose="02020603050405020304" pitchFamily="18" charset="0"/>
              </a:rPr>
              <a:t>Quá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trình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xâm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nhập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Đông</a:t>
            </a:r>
            <a:r>
              <a:rPr lang="en-US" sz="2400" b="1" dirty="0">
                <a:solidFill>
                  <a:srgbClr val="0070C0"/>
                </a:solidFill>
                <a:latin typeface="Times New Roman" panose="02020603050405020304" pitchFamily="18" charset="0"/>
                <a:cs typeface="Times New Roman" panose="02020603050405020304" pitchFamily="18" charset="0"/>
              </a:rPr>
              <a:t> Nam Á </a:t>
            </a:r>
            <a:r>
              <a:rPr lang="en-US" sz="2400" b="1" dirty="0" err="1">
                <a:solidFill>
                  <a:srgbClr val="0070C0"/>
                </a:solidFill>
                <a:latin typeface="Times New Roman" panose="02020603050405020304" pitchFamily="18" charset="0"/>
                <a:cs typeface="Times New Roman" panose="02020603050405020304" pitchFamily="18" charset="0"/>
              </a:rPr>
              <a:t>của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thực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dân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phương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Tây</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22439" y="942535"/>
            <a:ext cx="11868443" cy="4524315"/>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 Về thương mại:</a:t>
            </a:r>
            <a:r>
              <a:rPr lang="vi-VN" sz="3200" dirty="0">
                <a:latin typeface="Times New Roman" panose="02020603050405020304" pitchFamily="18" charset="0"/>
                <a:cs typeface="Times New Roman" panose="02020603050405020304" pitchFamily="18" charset="0"/>
              </a:rPr>
              <a:t> các nước phương Tây cử đội thuyền buôn, thành lập công ty thương mại, lập thương điếm để buôn bán với các nước Đông Nam Á. </a:t>
            </a:r>
          </a:p>
          <a:p>
            <a:pPr algn="just"/>
            <a:r>
              <a:rPr lang="vi-VN" sz="3200" b="1" dirty="0">
                <a:latin typeface="Times New Roman" panose="02020603050405020304" pitchFamily="18" charset="0"/>
                <a:cs typeface="Times New Roman" panose="02020603050405020304" pitchFamily="18" charset="0"/>
              </a:rPr>
              <a:t>- Về tôn giáo: </a:t>
            </a:r>
            <a:r>
              <a:rPr lang="vi-VN" sz="3200" dirty="0">
                <a:latin typeface="Times New Roman" panose="02020603050405020304" pitchFamily="18" charset="0"/>
                <a:cs typeface="Times New Roman" panose="02020603050405020304" pitchFamily="18" charset="0"/>
              </a:rPr>
              <a:t>theo chân những đoàn thuyền buôn, các giáo sĩ đến truyền bá Thiên Chúa giáo kết hợp với tìm hiểu địa lí, lịch sử, văn hoá của các nước Đông Nam Á. </a:t>
            </a:r>
          </a:p>
          <a:p>
            <a:pPr algn="just"/>
            <a:r>
              <a:rPr lang="vi-VN" sz="3200" b="1" dirty="0">
                <a:latin typeface="Times New Roman" panose="02020603050405020304" pitchFamily="18" charset="0"/>
                <a:cs typeface="Times New Roman" panose="02020603050405020304" pitchFamily="18" charset="0"/>
              </a:rPr>
              <a:t>- Về ngoại giao: </a:t>
            </a:r>
            <a:r>
              <a:rPr lang="vi-VN" sz="3200" dirty="0">
                <a:latin typeface="Times New Roman" panose="02020603050405020304" pitchFamily="18" charset="0"/>
                <a:cs typeface="Times New Roman" panose="02020603050405020304" pitchFamily="18" charset="0"/>
              </a:rPr>
              <a:t>chính phủ các nước phương Tây cử đại diện đến Đông Nam Á đề nghị kí kết hiệp ước thương mại hoặc xin phép cho giáo sĩ được hoạt động. </a:t>
            </a:r>
          </a:p>
        </p:txBody>
      </p:sp>
    </p:spTree>
    <p:extLst>
      <p:ext uri="{BB962C8B-B14F-4D97-AF65-F5344CB8AC3E}">
        <p14:creationId xmlns:p14="http://schemas.microsoft.com/office/powerpoint/2010/main" val="2959226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ounded Rectangle 10"/>
          <p:cNvSpPr/>
          <p:nvPr/>
        </p:nvSpPr>
        <p:spPr>
          <a:xfrm>
            <a:off x="2250832" y="168054"/>
            <a:ext cx="8581292" cy="633804"/>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Quá</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trình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xâm</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nhập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Đông</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Nam Á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dân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phương</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Tây</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122439" y="942535"/>
            <a:ext cx="11868443" cy="440120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Về quân sự: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Bồ Đào Nha, Tây Ban Nha và sau đó là Hà Lan, Anh lần lượt đưa quân đến xâm lược, trước tiên là khu vực Đông Nam Á hải đảo. Vào thập niên 70 của thế kỉ XVI, Tây Ban Nha hoàn thành xâm lược và đặt ách cai trị lên phần lớn các đảo của Phi-lip-pin. Sau chiến tranh Tây Ban Nha Mỹ (1898), Phi-lip-pin trở thành thuộc địa của Mỹ. Hà Lan từng bước xâm chiếm phần lớn lãnh thổ In-đô-nê-xi-a từ đầu thế kỉ XVII. Đầu thế kỉ XIX, thực dân Anh cũng loại bỏ các đối thủ khác để chiếm Mã Lai (Ma-lai-xi-a) làm thuộc địa.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khu vực Đông Nam Á lục địa, vào cuối thế kỉ XIX. Anh chiếm Miến Điện (Mi-an-ma), Pháp tấn công và hoàn thành xâm lược Cam-pu-chia, Việt Nam, Lào</a:t>
            </a:r>
          </a:p>
        </p:txBody>
      </p:sp>
    </p:spTree>
    <p:extLst>
      <p:ext uri="{BB962C8B-B14F-4D97-AF65-F5344CB8AC3E}">
        <p14:creationId xmlns:p14="http://schemas.microsoft.com/office/powerpoint/2010/main" val="3946819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534572" y="161750"/>
            <a:ext cx="10573677" cy="545960"/>
          </a:xfrm>
          <a:prstGeom prst="round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rgbClr val="002060"/>
              </a:solidFill>
              <a:latin typeface="Times New Roman" panose="02020603050405020304" pitchFamily="18" charset="0"/>
              <a:cs typeface="Times New Roman" panose="02020603050405020304" pitchFamily="18" charset="0"/>
            </a:endParaRPr>
          </a:p>
          <a:p>
            <a:pPr algn="ctr"/>
            <a:r>
              <a:rPr lang="en-US" sz="2400" b="1" dirty="0" err="1" smtClean="0">
                <a:solidFill>
                  <a:srgbClr val="002060"/>
                </a:solidFill>
                <a:latin typeface="Times New Roman" panose="02020603050405020304" pitchFamily="18" charset="0"/>
                <a:cs typeface="Times New Roman" panose="02020603050405020304" pitchFamily="18" charset="0"/>
              </a:rPr>
              <a:t>Bài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3. ĐÔNG NAM Á TỪ NỬA SAU THẾ KỈ XVI ĐẾN THẾ KỈ XIX</a:t>
            </a:r>
            <a:endParaRPr lang="en-US" sz="2400" dirty="0">
              <a:solidFill>
                <a:srgbClr val="002060"/>
              </a:solidFill>
              <a:latin typeface="Times New Roman" panose="02020603050405020304" pitchFamily="18" charset="0"/>
              <a:cs typeface="Times New Roman" panose="02020603050405020304" pitchFamily="18" charset="0"/>
            </a:endParaRPr>
          </a:p>
          <a:p>
            <a:pPr algn="ct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23557" y="857968"/>
            <a:ext cx="11587957" cy="513206"/>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b="1" dirty="0">
                <a:solidFill>
                  <a:srgbClr val="0070C0"/>
                </a:solidFill>
                <a:latin typeface="Times New Roman" panose="02020603050405020304" pitchFamily="18" charset="0"/>
                <a:cs typeface="Times New Roman" panose="02020603050405020304" pitchFamily="18" charset="0"/>
              </a:rPr>
              <a:t>II</a:t>
            </a:r>
            <a:r>
              <a:rPr lang="vi-VN"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Tình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hình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chính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tế</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hóa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xã</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hội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nước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Đông</a:t>
            </a:r>
            <a:r>
              <a:rPr lang="en-US" sz="2800" b="1" dirty="0">
                <a:solidFill>
                  <a:srgbClr val="0070C0"/>
                </a:solidFill>
                <a:latin typeface="Times New Roman" panose="02020603050405020304" pitchFamily="18" charset="0"/>
                <a:cs typeface="Times New Roman" panose="02020603050405020304" pitchFamily="18" charset="0"/>
              </a:rPr>
              <a:t> Nam Á</a:t>
            </a:r>
          </a:p>
        </p:txBody>
      </p:sp>
      <p:sp>
        <p:nvSpPr>
          <p:cNvPr id="9" name="Rectangle 8"/>
          <p:cNvSpPr/>
          <p:nvPr/>
        </p:nvSpPr>
        <p:spPr>
          <a:xfrm>
            <a:off x="144498" y="1521432"/>
            <a:ext cx="11767016" cy="5262979"/>
          </a:xfrm>
          <a:prstGeom prst="rect">
            <a:avLst/>
          </a:prstGeom>
        </p:spPr>
        <p:txBody>
          <a:bodyPr wrap="square">
            <a:spAutoFit/>
          </a:bodyPr>
          <a:lstStyle/>
          <a:p>
            <a:pPr algn="ctr"/>
            <a:r>
              <a:rPr lang="en-US" sz="32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THẢO LUẬN NHÓM</a:t>
            </a:r>
          </a:p>
          <a:p>
            <a:pPr algn="just"/>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Nam Á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ách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đô</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hộ</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Tây</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Nam Á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ách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đô</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hộ</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Tây</a:t>
            </a:r>
            <a:endParaRPr lang="en-US"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Nam Á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Nam Á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endParaRPr lang="en-US" sz="3200" dirty="0">
              <a:latin typeface="Times New Roman" panose="02020603050405020304" pitchFamily="18" charset="0"/>
              <a:cs typeface="Times New Roman" panose="02020603050405020304" pitchFamily="18" charset="0"/>
            </a:endParaRPr>
          </a:p>
          <a:p>
            <a:pPr algn="just">
              <a:lnSpc>
                <a:spcPct val="150000"/>
              </a:lnSpc>
              <a:spcAft>
                <a:spcPts val="0"/>
              </a:spcAf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781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1750</Words>
  <PresentationFormat>Widescreen</PresentationFormat>
  <Paragraphs>131</Paragraphs>
  <Slides>23</Slides>
  <Notes>1</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vt:lpstr>
      <vt:lpstr>Bodoni MT Black</vt:lpstr>
      <vt:lpstr>Brush Script MT</vt:lpstr>
      <vt:lpstr>Calibri</vt:lpstr>
      <vt:lpstr>Calibri Light</vt:lpstr>
      <vt:lpstr>Cambria</vt:lpstr>
      <vt:lpstr>Livvic</vt:lpstr>
      <vt:lpstr>Roboto Condensed Light</vt:lpstr>
      <vt:lpstr>Tahoma</vt:lpstr>
      <vt:lpstr>Times New Roman</vt:lpstr>
      <vt:lpstr>Office Theme</vt:lpstr>
      <vt:lpstr>2_Office Theme</vt:lpstr>
      <vt:lpstr>PowerPoint Presentation</vt:lpstr>
      <vt:lpstr>PowerPoint Presentation</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2021-07-16T03:19:13Z</dcterms:created>
  <dcterms:modified xsi:type="dcterms:W3CDTF">2023-08-04T14:34:26Z</dcterms:modified>
</cp:coreProperties>
</file>