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8810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3713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3125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60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0023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7904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0155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0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4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9178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3073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673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3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8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099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06894" y="825147"/>
            <a:ext cx="457200" cy="432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64467" y="809025"/>
            <a:ext cx="457200" cy="452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44786" y="803138"/>
            <a:ext cx="440967" cy="44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839881" y="808836"/>
            <a:ext cx="457200" cy="452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85062" y="825692"/>
            <a:ext cx="457200" cy="4128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09526" y="808835"/>
            <a:ext cx="459498" cy="452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864866" y="808837"/>
            <a:ext cx="457200" cy="452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879140" y="1333986"/>
            <a:ext cx="457200" cy="436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339577" y="1322083"/>
            <a:ext cx="424517" cy="447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799020" y="1310692"/>
            <a:ext cx="457200" cy="4593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870857" y="1370352"/>
            <a:ext cx="426224" cy="4165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344786" y="1353511"/>
            <a:ext cx="465936" cy="416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364467" y="1344494"/>
            <a:ext cx="457200" cy="42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55369" y="1866801"/>
            <a:ext cx="457200" cy="424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47247" y="1847143"/>
            <a:ext cx="432909" cy="436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99020" y="1834391"/>
            <a:ext cx="457200" cy="440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339577" y="1848415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672044" y="1867014"/>
            <a:ext cx="457200" cy="403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391308" y="1869279"/>
            <a:ext cx="457200" cy="422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344786" y="1861125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846180" y="1856533"/>
            <a:ext cx="457200" cy="417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07267" y="2384101"/>
            <a:ext cx="457200" cy="436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416460" y="2342098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82681" y="2371350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879140" y="2365434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346785" y="2365434"/>
            <a:ext cx="457200" cy="440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799020" y="2346767"/>
            <a:ext cx="457200" cy="4593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907267" y="2936078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382681" y="2919513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887586" y="2919513"/>
            <a:ext cx="457200" cy="425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354624" y="2892073"/>
            <a:ext cx="457200" cy="453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781808" y="2892074"/>
            <a:ext cx="457200" cy="453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248108" y="2862104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72044" y="2864131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8" name="Oval 47"/>
          <p:cNvSpPr/>
          <p:nvPr/>
        </p:nvSpPr>
        <p:spPr>
          <a:xfrm>
            <a:off x="1115616" y="825693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81808" y="3425243"/>
            <a:ext cx="457200" cy="429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346785" y="3425242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72044" y="3395417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222956" y="3412501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167988" y="3412500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248108" y="3965353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781808" y="3943884"/>
            <a:ext cx="457200" cy="4593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464311" y="3972164"/>
            <a:ext cx="457200" cy="438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333562" y="3963779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846180" y="3963779"/>
            <a:ext cx="457200" cy="446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382681" y="3977869"/>
            <a:ext cx="457200" cy="432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937467" y="3970991"/>
            <a:ext cx="457200" cy="459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63" name="Oval 62"/>
          <p:cNvSpPr/>
          <p:nvPr/>
        </p:nvSpPr>
        <p:spPr>
          <a:xfrm>
            <a:off x="1115616" y="1339214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4" name="Oval 63"/>
          <p:cNvSpPr/>
          <p:nvPr/>
        </p:nvSpPr>
        <p:spPr>
          <a:xfrm>
            <a:off x="1166551" y="1855495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5" name="Oval 64"/>
          <p:cNvSpPr/>
          <p:nvPr/>
        </p:nvSpPr>
        <p:spPr>
          <a:xfrm>
            <a:off x="1180243" y="2875752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6" name="Oval 65"/>
          <p:cNvSpPr/>
          <p:nvPr/>
        </p:nvSpPr>
        <p:spPr>
          <a:xfrm>
            <a:off x="1161580" y="2377055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7" name="Oval 66"/>
          <p:cNvSpPr/>
          <p:nvPr/>
        </p:nvSpPr>
        <p:spPr>
          <a:xfrm>
            <a:off x="1159876" y="3407038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776877" y="824280"/>
            <a:ext cx="3537004" cy="458840"/>
            <a:chOff x="3812810" y="1530000"/>
            <a:chExt cx="3537004" cy="458840"/>
          </a:xfrm>
        </p:grpSpPr>
        <p:sp>
          <p:nvSpPr>
            <p:cNvPr id="69" name="Rounded Rectangle 68"/>
            <p:cNvSpPr/>
            <p:nvPr/>
          </p:nvSpPr>
          <p:spPr>
            <a:xfrm>
              <a:off x="4334642" y="1552009"/>
              <a:ext cx="457200" cy="4324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92215" y="1535887"/>
              <a:ext cx="457200" cy="4529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72534" y="1530000"/>
              <a:ext cx="440967" cy="4487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867629" y="1535698"/>
              <a:ext cx="457200" cy="4529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812810" y="1552554"/>
              <a:ext cx="457200" cy="412857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837274" y="1535697"/>
              <a:ext cx="459498" cy="45295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892614" y="1535699"/>
              <a:ext cx="457200" cy="4529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79912" y="1296637"/>
            <a:ext cx="3022647" cy="476179"/>
            <a:chOff x="3826768" y="2037554"/>
            <a:chExt cx="3022647" cy="476179"/>
          </a:xfrm>
        </p:grpSpPr>
        <p:sp>
          <p:nvSpPr>
            <p:cNvPr id="77" name="Rounded Rectangle 76"/>
            <p:cNvSpPr/>
            <p:nvPr/>
          </p:nvSpPr>
          <p:spPr>
            <a:xfrm>
              <a:off x="4906888" y="2060848"/>
              <a:ext cx="457200" cy="4365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367325" y="2048945"/>
              <a:ext cx="424517" cy="4479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826768" y="2037554"/>
              <a:ext cx="457200" cy="45933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898605" y="2097214"/>
              <a:ext cx="426224" cy="4165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372534" y="2080373"/>
              <a:ext cx="465936" cy="4165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6392215" y="2071356"/>
              <a:ext cx="457200" cy="4255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72044" y="1811398"/>
            <a:ext cx="4176464" cy="486073"/>
            <a:chOff x="2699792" y="2561253"/>
            <a:chExt cx="4176464" cy="486073"/>
          </a:xfrm>
        </p:grpSpPr>
        <p:sp>
          <p:nvSpPr>
            <p:cNvPr id="84" name="Rounded Rectangle 83"/>
            <p:cNvSpPr/>
            <p:nvPr/>
          </p:nvSpPr>
          <p:spPr>
            <a:xfrm>
              <a:off x="5883117" y="2593663"/>
              <a:ext cx="457200" cy="4247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274995" y="2574005"/>
              <a:ext cx="432909" cy="43672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826768" y="2561253"/>
              <a:ext cx="457200" cy="44008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367325" y="2575277"/>
              <a:ext cx="4572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699792" y="2593876"/>
              <a:ext cx="457200" cy="4030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419056" y="2596141"/>
              <a:ext cx="457200" cy="4223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372534" y="2587987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873928" y="2583395"/>
              <a:ext cx="457200" cy="417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785062" y="2336182"/>
            <a:ext cx="3074640" cy="488591"/>
            <a:chOff x="3826768" y="3068960"/>
            <a:chExt cx="3074640" cy="488591"/>
          </a:xfrm>
        </p:grpSpPr>
        <p:sp>
          <p:nvSpPr>
            <p:cNvPr id="93" name="Rounded Rectangle 92"/>
            <p:cNvSpPr/>
            <p:nvPr/>
          </p:nvSpPr>
          <p:spPr>
            <a:xfrm>
              <a:off x="5935015" y="3110963"/>
              <a:ext cx="457200" cy="4365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444208" y="3068960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10429" y="3098212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906888" y="3092296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374533" y="3092296"/>
              <a:ext cx="457200" cy="4406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826768" y="3073629"/>
              <a:ext cx="457200" cy="45933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175827" y="3353970"/>
            <a:ext cx="2635997" cy="489164"/>
            <a:chOff x="2195736" y="4122279"/>
            <a:chExt cx="2635997" cy="489164"/>
          </a:xfrm>
        </p:grpSpPr>
        <p:sp>
          <p:nvSpPr>
            <p:cNvPr id="110" name="Rounded Rectangle 109"/>
            <p:cNvSpPr/>
            <p:nvPr/>
          </p:nvSpPr>
          <p:spPr>
            <a:xfrm>
              <a:off x="3809556" y="4152105"/>
              <a:ext cx="457200" cy="4295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374533" y="4152104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699792" y="4122279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250704" y="4139363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195736" y="4139362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Oval 114"/>
          <p:cNvSpPr/>
          <p:nvPr/>
        </p:nvSpPr>
        <p:spPr>
          <a:xfrm>
            <a:off x="1148904" y="3994234"/>
            <a:ext cx="443020" cy="436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239923" y="3948160"/>
            <a:ext cx="3673403" cy="486446"/>
            <a:chOff x="3275856" y="4653136"/>
            <a:chExt cx="3673403" cy="486446"/>
          </a:xfrm>
        </p:grpSpPr>
        <p:sp>
          <p:nvSpPr>
            <p:cNvPr id="126" name="Rounded Rectangle 125"/>
            <p:cNvSpPr/>
            <p:nvPr/>
          </p:nvSpPr>
          <p:spPr>
            <a:xfrm>
              <a:off x="3275856" y="4674605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3809556" y="4653136"/>
              <a:ext cx="457200" cy="45933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492059" y="4681416"/>
              <a:ext cx="457200" cy="4384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361310" y="4673031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873928" y="4673031"/>
              <a:ext cx="457200" cy="4468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410429" y="4687121"/>
              <a:ext cx="457200" cy="4327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965215" y="4680243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768271" y="833034"/>
            <a:ext cx="474412" cy="3597296"/>
            <a:chOff x="7827957" y="1687679"/>
            <a:chExt cx="474412" cy="3597296"/>
          </a:xfrm>
        </p:grpSpPr>
        <p:grpSp>
          <p:nvGrpSpPr>
            <p:cNvPr id="140" name="Group 139"/>
            <p:cNvGrpSpPr/>
            <p:nvPr/>
          </p:nvGrpSpPr>
          <p:grpSpPr>
            <a:xfrm>
              <a:off x="7827957" y="1687679"/>
              <a:ext cx="474412" cy="3597296"/>
              <a:chOff x="7630447" y="1484784"/>
              <a:chExt cx="474412" cy="3365185"/>
            </a:xfrm>
          </p:grpSpPr>
          <p:sp>
            <p:nvSpPr>
              <p:cNvPr id="133" name="Rounded Rectangle 132"/>
              <p:cNvSpPr/>
              <p:nvPr/>
            </p:nvSpPr>
            <p:spPr>
              <a:xfrm>
                <a:off x="7630447" y="1484784"/>
                <a:ext cx="457200" cy="412857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B</a:t>
                </a:r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7647659" y="1944727"/>
                <a:ext cx="457200" cy="412857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7630447" y="4437112"/>
                <a:ext cx="457200" cy="412857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N</a:t>
                </a: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7630447" y="2400606"/>
                <a:ext cx="457200" cy="456508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I</a:t>
                </a: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630447" y="3445998"/>
                <a:ext cx="457200" cy="412857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7630447" y="3933056"/>
                <a:ext cx="457200" cy="412857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I</a:t>
                </a:r>
              </a:p>
            </p:txBody>
          </p:sp>
        </p:grpSp>
        <p:sp>
          <p:nvSpPr>
            <p:cNvPr id="142" name="Rounded Rectangle 141"/>
            <p:cNvSpPr/>
            <p:nvPr/>
          </p:nvSpPr>
          <p:spPr>
            <a:xfrm>
              <a:off x="7827957" y="3217603"/>
              <a:ext cx="457200" cy="45312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</a:t>
              </a:r>
            </a:p>
          </p:txBody>
        </p:sp>
      </p:grpSp>
      <p:sp>
        <p:nvSpPr>
          <p:cNvPr id="144" name="Oval 143"/>
          <p:cNvSpPr/>
          <p:nvPr/>
        </p:nvSpPr>
        <p:spPr>
          <a:xfrm>
            <a:off x="3737618" y="188640"/>
            <a:ext cx="566022" cy="5218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loud 145"/>
          <p:cNvSpPr/>
          <p:nvPr/>
        </p:nvSpPr>
        <p:spPr>
          <a:xfrm>
            <a:off x="7547570" y="805746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Cloud 146"/>
          <p:cNvSpPr/>
          <p:nvPr/>
        </p:nvSpPr>
        <p:spPr>
          <a:xfrm>
            <a:off x="7577944" y="1333986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loud 149"/>
          <p:cNvSpPr/>
          <p:nvPr/>
        </p:nvSpPr>
        <p:spPr>
          <a:xfrm>
            <a:off x="7561425" y="1858686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loud 150"/>
          <p:cNvSpPr/>
          <p:nvPr/>
        </p:nvSpPr>
        <p:spPr>
          <a:xfrm>
            <a:off x="7547570" y="2363039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loud 151"/>
          <p:cNvSpPr/>
          <p:nvPr/>
        </p:nvSpPr>
        <p:spPr>
          <a:xfrm>
            <a:off x="7547570" y="2925830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loud 152"/>
          <p:cNvSpPr/>
          <p:nvPr/>
        </p:nvSpPr>
        <p:spPr>
          <a:xfrm>
            <a:off x="7561425" y="3425047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429501" y="5517232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 capital of Northem Ireland?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446020" y="5517232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 province of Britainnia that covered most of present day England and Wales?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433567" y="5517232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 second largest city of Scotland? 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415809" y="5536677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London is situated in southeastern England along the ....... river.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415809" y="5517232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ther largest city of Scotland?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456724" y="5536677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....... Hood is a legendary folk hero</a:t>
            </a:r>
          </a:p>
        </p:txBody>
      </p:sp>
      <p:sp>
        <p:nvSpPr>
          <p:cNvPr id="160" name="Cloud 159"/>
          <p:cNvSpPr/>
          <p:nvPr/>
        </p:nvSpPr>
        <p:spPr>
          <a:xfrm>
            <a:off x="7588648" y="3994272"/>
            <a:ext cx="504056" cy="45604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1429501" y="5547858"/>
            <a:ext cx="6663728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what is the main language of the four nation (England,Scotland, Wales, Ireland)?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3859" y="2856097"/>
            <a:ext cx="3692423" cy="533313"/>
            <a:chOff x="2733668" y="311341"/>
            <a:chExt cx="3692423" cy="533313"/>
          </a:xfrm>
        </p:grpSpPr>
        <p:sp>
          <p:nvSpPr>
            <p:cNvPr id="101" name="Rounded Rectangle 100"/>
            <p:cNvSpPr/>
            <p:nvPr/>
          </p:nvSpPr>
          <p:spPr>
            <a:xfrm>
              <a:off x="5968891" y="385315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444305" y="368750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949210" y="368750"/>
              <a:ext cx="457200" cy="4256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416248" y="341310"/>
              <a:ext cx="457200" cy="453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309732" y="311341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2733668" y="313368"/>
              <a:ext cx="457200" cy="459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3830164" y="332656"/>
              <a:ext cx="504000" cy="4680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10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23021 0.5701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2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01065 L -0.17673 0.4960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2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1065 L -0.12153 0.4210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76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06649 0.3449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02361 0.189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695 L 0.06146 0.1120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1065 L -0.01736 0.26597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16" grpId="0" animBg="1"/>
      <p:bldP spid="45" grpId="0" animBg="1"/>
      <p:bldP spid="35" grpId="0" animBg="1"/>
      <p:bldP spid="15" grpId="0" animBg="1"/>
      <p:bldP spid="56" grpId="0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178</Words>
  <PresentationFormat>Trình chiếu Trên màn hình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2017-09-14T17:44:55Z</dcterms:created>
  <dcterms:modified xsi:type="dcterms:W3CDTF">2023-09-16T11:48:33Z</dcterms:modified>
</cp:coreProperties>
</file>