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425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54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891D5-8E43-48C8-8C1E-0C4FA0DED6B7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446AC-F991-4241-999E-A628DFB5D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914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891D5-8E43-48C8-8C1E-0C4FA0DED6B7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446AC-F991-4241-999E-A628DFB5D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963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891D5-8E43-48C8-8C1E-0C4FA0DED6B7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446AC-F991-4241-999E-A628DFB5D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5151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E40F0A-CA60-4B85-B9D5-F51CCD21BB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D9573B9-9648-426C-A1CA-EFCF7E5DDC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54D7147-E393-4FF1-84F7-BE2C9C240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9E79D2-D47A-4B8C-AF14-50F5C0D4B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021F92C-E151-4886-ADC3-D2F0B4CA7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788102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E158FA-9462-4B11-9BBC-5A397833B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E6B70C7-2991-4E5A-BEE5-153DF49FB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51DF9C-A3CF-4902-9D08-A9D00D05C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1BA2FBF-0F1F-492F-991A-EBB74AAD8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5101AF-0122-4521-83D9-72169DEF5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337136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CC1C82-651B-484B-999C-617A8C478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2A25B5D-19FE-45FB-8AE1-A791E959BC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F1E635-82F1-4C47-9DCA-FCC8FB7AD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DF1A0F6-54BC-4A22-B53C-39B9A25EF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637EB1-BEAC-4B25-8305-6449B1427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131250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3E5E42-9FB1-446D-B9E9-D27F657D7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351593C-7390-4DF3-A99A-3550537966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F1E6B09-6251-48A7-A878-45D2760D26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3E566C6-62A6-46D9-ACBD-282FBB291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EEAF35F-E819-4AB4-8FF5-1FF52B639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0D57C17-6E8E-470D-9573-C6DE3195F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186055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63FD79-9555-417F-86A6-978B1B9F1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245A696-4F53-47C3-BCA4-90CFC500F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67FEDD7-040E-4EDC-ABF1-BF9E8CC549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7FD5EA6-A546-4B0F-8596-4BF9A2C4A2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3EE3323-65E0-4540-8D34-E0C0307DC2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92B4223-DDE0-4BE6-9B90-23CB70AC0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62D05B7-BC5C-4FFF-9F40-F5DF29ED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EB32C7F-28CB-42A0-B20A-F40693F7A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700236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3E2B99-741C-48A8-8E58-902ABCC25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F9A63CA-6B7D-483E-9F49-8B14F66A6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4685A2C-C38E-4AB5-A7F7-7BE7B3AE7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B280966-6384-49A5-9AED-E88D1BE7E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379048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91284AF-5B3B-44BF-BF76-1B4A1A38F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D00718F-2A17-41E8-A27B-B8234DA0C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24F0EC0-19A0-4307-A8A4-80AF108E1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301550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81A4C3-782E-4CC0-A711-06A9D8F57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20D6914-DA57-4C20-B9AF-856222236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AD126A2-9A18-4AB9-923C-73C486DDAB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43C310B-0324-4F9C-AADA-9DA2C4E2E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5DEC1F9-6D7F-436E-9DFF-5DFF70294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EDA25C2-8C1C-4D1C-A4F0-24D46B1C5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1059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891D5-8E43-48C8-8C1E-0C4FA0DED6B7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446AC-F991-4241-999E-A628DFB5D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3543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8CA5EA-E338-498B-AF7A-B45CCD521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A77D26C-FB79-443F-BABE-7097A6D08A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6260DA0-4A07-4FF1-AE22-2A48A360BC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493A49D-A289-4D95-BA26-A7824E055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4F50531-B3F1-439A-BD0E-CC28C7497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FAE9095-B7D3-4AA7-9F13-FDECB4818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091786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D9E16F-A854-4517-B3A0-E8E9AB442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A3E9848-0A69-450F-A620-3DF902B1D1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E4DF86-CE58-4FDA-A23D-ABCF4457B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9AC1661-75CA-4953-A2A5-31C3B786E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1E0D62-1379-4DA4-A6EB-97727ED8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630732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32CD6A4-D367-42C9-8114-77A00BCD01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96B18D1-37D0-4ABE-823A-2A7B87E5D4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8CF97D1-5572-4E0B-8D43-BC16B377C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5D9AA64-A950-417A-80E9-D9BA02FE2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D72D132-F4CC-4F67-BCF2-C4ABBE315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26739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891D5-8E43-48C8-8C1E-0C4FA0DED6B7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446AC-F991-4241-999E-A628DFB5D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998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891D5-8E43-48C8-8C1E-0C4FA0DED6B7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446AC-F991-4241-999E-A628DFB5D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367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891D5-8E43-48C8-8C1E-0C4FA0DED6B7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446AC-F991-4241-999E-A628DFB5D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259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891D5-8E43-48C8-8C1E-0C4FA0DED6B7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446AC-F991-4241-999E-A628DFB5D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653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891D5-8E43-48C8-8C1E-0C4FA0DED6B7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446AC-F991-4241-999E-A628DFB5D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136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891D5-8E43-48C8-8C1E-0C4FA0DED6B7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446AC-F991-4241-999E-A628DFB5D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636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891D5-8E43-48C8-8C1E-0C4FA0DED6B7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446AC-F991-4241-999E-A628DFB5D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355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5891D5-8E43-48C8-8C1E-0C4FA0DED6B7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446AC-F991-4241-999E-A628DFB5D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787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DC0CBFB-787F-4339-B7CB-7924570FD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ACF4F62-C072-4F38-8D90-2154F16325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57988C6-28B8-4EC4-BC7B-4038E30AF0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BFFB9B2-31F8-44F6-8C95-30C9D5DF99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0F1DB94-9BD4-4088-92F7-61F9AB6410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20990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facebook.com/groups/299257004355186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4306894" y="825147"/>
            <a:ext cx="457200" cy="43241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E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6364467" y="809025"/>
            <a:ext cx="457200" cy="45295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S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5344786" y="803138"/>
            <a:ext cx="440967" cy="4487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F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5839881" y="808836"/>
            <a:ext cx="457200" cy="45295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3785062" y="825692"/>
            <a:ext cx="457200" cy="412857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4809526" y="808835"/>
            <a:ext cx="459498" cy="45295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L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6864866" y="808837"/>
            <a:ext cx="457200" cy="4529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T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4879140" y="1333986"/>
            <a:ext cx="457200" cy="43655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M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4339577" y="1322083"/>
            <a:ext cx="424517" cy="44794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O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3799020" y="1310692"/>
            <a:ext cx="457200" cy="459339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R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5870857" y="1370352"/>
            <a:ext cx="426224" cy="41651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N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5344786" y="1353511"/>
            <a:ext cx="465936" cy="4165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40" name="Rounded Rectangle 39"/>
          <p:cNvSpPr/>
          <p:nvPr/>
        </p:nvSpPr>
        <p:spPr>
          <a:xfrm>
            <a:off x="6364467" y="1344494"/>
            <a:ext cx="457200" cy="4255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D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5855369" y="1866801"/>
            <a:ext cx="457200" cy="4247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R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3247247" y="1847143"/>
            <a:ext cx="432909" cy="4367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D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3799020" y="1834391"/>
            <a:ext cx="457200" cy="44008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I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4339577" y="1848415"/>
            <a:ext cx="4572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N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2672044" y="1867014"/>
            <a:ext cx="457200" cy="4030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E</a:t>
            </a:r>
          </a:p>
        </p:txBody>
      </p:sp>
      <p:sp>
        <p:nvSpPr>
          <p:cNvPr id="38" name="Rounded Rectangle 37"/>
          <p:cNvSpPr/>
          <p:nvPr/>
        </p:nvSpPr>
        <p:spPr>
          <a:xfrm>
            <a:off x="6391308" y="1869279"/>
            <a:ext cx="457200" cy="4223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G</a:t>
            </a:r>
          </a:p>
        </p:txBody>
      </p:sp>
      <p:sp>
        <p:nvSpPr>
          <p:cNvPr id="39" name="Rounded Rectangle 38"/>
          <p:cNvSpPr/>
          <p:nvPr/>
        </p:nvSpPr>
        <p:spPr>
          <a:xfrm>
            <a:off x="5344786" y="1861125"/>
            <a:ext cx="457200" cy="45933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U</a:t>
            </a:r>
          </a:p>
        </p:txBody>
      </p:sp>
      <p:sp>
        <p:nvSpPr>
          <p:cNvPr id="43" name="Rounded Rectangle 42"/>
          <p:cNvSpPr/>
          <p:nvPr/>
        </p:nvSpPr>
        <p:spPr>
          <a:xfrm>
            <a:off x="4846180" y="1856533"/>
            <a:ext cx="457200" cy="4179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5907267" y="2384101"/>
            <a:ext cx="457200" cy="4365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E</a:t>
            </a:r>
          </a:p>
        </p:txBody>
      </p:sp>
      <p:sp>
        <p:nvSpPr>
          <p:cNvPr id="37" name="Rounded Rectangle 36"/>
          <p:cNvSpPr/>
          <p:nvPr/>
        </p:nvSpPr>
        <p:spPr>
          <a:xfrm>
            <a:off x="6416460" y="2342098"/>
            <a:ext cx="457200" cy="45933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S</a:t>
            </a:r>
          </a:p>
        </p:txBody>
      </p:sp>
      <p:sp>
        <p:nvSpPr>
          <p:cNvPr id="41" name="Rounded Rectangle 40"/>
          <p:cNvSpPr/>
          <p:nvPr/>
        </p:nvSpPr>
        <p:spPr>
          <a:xfrm>
            <a:off x="5382681" y="2371350"/>
            <a:ext cx="457200" cy="45933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M</a:t>
            </a:r>
          </a:p>
        </p:txBody>
      </p:sp>
      <p:sp>
        <p:nvSpPr>
          <p:cNvPr id="42" name="Rounded Rectangle 41"/>
          <p:cNvSpPr/>
          <p:nvPr/>
        </p:nvSpPr>
        <p:spPr>
          <a:xfrm>
            <a:off x="4879140" y="2365434"/>
            <a:ext cx="457200" cy="45933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44" name="Rounded Rectangle 43"/>
          <p:cNvSpPr/>
          <p:nvPr/>
        </p:nvSpPr>
        <p:spPr>
          <a:xfrm>
            <a:off x="4346785" y="2365434"/>
            <a:ext cx="457200" cy="4406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H</a:t>
            </a:r>
          </a:p>
        </p:txBody>
      </p:sp>
      <p:sp>
        <p:nvSpPr>
          <p:cNvPr id="45" name="Rounded Rectangle 44"/>
          <p:cNvSpPr/>
          <p:nvPr/>
        </p:nvSpPr>
        <p:spPr>
          <a:xfrm>
            <a:off x="3799020" y="2346767"/>
            <a:ext cx="457200" cy="459339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T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5907267" y="2936078"/>
            <a:ext cx="457200" cy="45933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W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5382681" y="2919513"/>
            <a:ext cx="457200" cy="45933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O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4887586" y="2919513"/>
            <a:ext cx="457200" cy="4256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G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4354624" y="2892073"/>
            <a:ext cx="457200" cy="453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S</a:t>
            </a:r>
          </a:p>
        </p:txBody>
      </p:sp>
      <p:sp>
        <p:nvSpPr>
          <p:cNvPr id="35" name="Rounded Rectangle 34"/>
          <p:cNvSpPr/>
          <p:nvPr/>
        </p:nvSpPr>
        <p:spPr>
          <a:xfrm>
            <a:off x="3781808" y="2892074"/>
            <a:ext cx="457200" cy="45312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46" name="Rounded Rectangle 45"/>
          <p:cNvSpPr/>
          <p:nvPr/>
        </p:nvSpPr>
        <p:spPr>
          <a:xfrm>
            <a:off x="3248108" y="2862104"/>
            <a:ext cx="457200" cy="45933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L</a:t>
            </a:r>
          </a:p>
        </p:txBody>
      </p:sp>
      <p:sp>
        <p:nvSpPr>
          <p:cNvPr id="47" name="Rounded Rectangle 46"/>
          <p:cNvSpPr/>
          <p:nvPr/>
        </p:nvSpPr>
        <p:spPr>
          <a:xfrm>
            <a:off x="2672044" y="2864131"/>
            <a:ext cx="457200" cy="45933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G</a:t>
            </a:r>
          </a:p>
        </p:txBody>
      </p:sp>
      <p:sp>
        <p:nvSpPr>
          <p:cNvPr id="48" name="Oval 47"/>
          <p:cNvSpPr/>
          <p:nvPr/>
        </p:nvSpPr>
        <p:spPr>
          <a:xfrm>
            <a:off x="1115616" y="825693"/>
            <a:ext cx="443020" cy="436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3781808" y="3425243"/>
            <a:ext cx="457200" cy="42951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I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4346785" y="3425242"/>
            <a:ext cx="457200" cy="45933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N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2672044" y="3395417"/>
            <a:ext cx="457200" cy="45933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O</a:t>
            </a:r>
          </a:p>
        </p:txBody>
      </p:sp>
      <p:sp>
        <p:nvSpPr>
          <p:cNvPr id="36" name="Rounded Rectangle 35"/>
          <p:cNvSpPr/>
          <p:nvPr/>
        </p:nvSpPr>
        <p:spPr>
          <a:xfrm>
            <a:off x="3222956" y="3412501"/>
            <a:ext cx="457200" cy="45933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57" name="Rounded Rectangle 56"/>
          <p:cNvSpPr/>
          <p:nvPr/>
        </p:nvSpPr>
        <p:spPr>
          <a:xfrm>
            <a:off x="2167988" y="3412500"/>
            <a:ext cx="457200" cy="45933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R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3248108" y="3965353"/>
            <a:ext cx="457200" cy="45933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E</a:t>
            </a:r>
          </a:p>
        </p:txBody>
      </p:sp>
      <p:sp>
        <p:nvSpPr>
          <p:cNvPr id="56" name="Rounded Rectangle 55"/>
          <p:cNvSpPr/>
          <p:nvPr/>
        </p:nvSpPr>
        <p:spPr>
          <a:xfrm>
            <a:off x="3781808" y="3943884"/>
            <a:ext cx="457200" cy="459339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N</a:t>
            </a:r>
          </a:p>
        </p:txBody>
      </p:sp>
      <p:sp>
        <p:nvSpPr>
          <p:cNvPr id="58" name="Rounded Rectangle 57"/>
          <p:cNvSpPr/>
          <p:nvPr/>
        </p:nvSpPr>
        <p:spPr>
          <a:xfrm>
            <a:off x="6464311" y="3972164"/>
            <a:ext cx="457200" cy="4384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H</a:t>
            </a:r>
          </a:p>
        </p:txBody>
      </p:sp>
      <p:sp>
        <p:nvSpPr>
          <p:cNvPr id="59" name="Rounded Rectangle 58"/>
          <p:cNvSpPr/>
          <p:nvPr/>
        </p:nvSpPr>
        <p:spPr>
          <a:xfrm>
            <a:off x="4333562" y="3963779"/>
            <a:ext cx="457200" cy="45933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G</a:t>
            </a:r>
          </a:p>
        </p:txBody>
      </p:sp>
      <p:sp>
        <p:nvSpPr>
          <p:cNvPr id="60" name="Rounded Rectangle 59"/>
          <p:cNvSpPr/>
          <p:nvPr/>
        </p:nvSpPr>
        <p:spPr>
          <a:xfrm>
            <a:off x="4846180" y="3963779"/>
            <a:ext cx="457200" cy="4468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L</a:t>
            </a:r>
          </a:p>
        </p:txBody>
      </p:sp>
      <p:sp>
        <p:nvSpPr>
          <p:cNvPr id="61" name="Rounded Rectangle 60"/>
          <p:cNvSpPr/>
          <p:nvPr/>
        </p:nvSpPr>
        <p:spPr>
          <a:xfrm>
            <a:off x="5382681" y="3977869"/>
            <a:ext cx="457200" cy="4327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I</a:t>
            </a:r>
          </a:p>
        </p:txBody>
      </p:sp>
      <p:sp>
        <p:nvSpPr>
          <p:cNvPr id="62" name="Rounded Rectangle 61"/>
          <p:cNvSpPr/>
          <p:nvPr/>
        </p:nvSpPr>
        <p:spPr>
          <a:xfrm>
            <a:off x="5937467" y="3970991"/>
            <a:ext cx="457200" cy="45933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S</a:t>
            </a:r>
          </a:p>
        </p:txBody>
      </p:sp>
      <p:sp>
        <p:nvSpPr>
          <p:cNvPr id="63" name="Oval 62"/>
          <p:cNvSpPr/>
          <p:nvPr/>
        </p:nvSpPr>
        <p:spPr>
          <a:xfrm>
            <a:off x="1115616" y="1339214"/>
            <a:ext cx="443020" cy="436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64" name="Oval 63"/>
          <p:cNvSpPr/>
          <p:nvPr/>
        </p:nvSpPr>
        <p:spPr>
          <a:xfrm>
            <a:off x="1166551" y="1855495"/>
            <a:ext cx="443020" cy="436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3</a:t>
            </a:r>
          </a:p>
        </p:txBody>
      </p:sp>
      <p:sp>
        <p:nvSpPr>
          <p:cNvPr id="65" name="Oval 64"/>
          <p:cNvSpPr/>
          <p:nvPr/>
        </p:nvSpPr>
        <p:spPr>
          <a:xfrm>
            <a:off x="1180243" y="2875752"/>
            <a:ext cx="443020" cy="436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5</a:t>
            </a:r>
          </a:p>
        </p:txBody>
      </p:sp>
      <p:sp>
        <p:nvSpPr>
          <p:cNvPr id="66" name="Oval 65"/>
          <p:cNvSpPr/>
          <p:nvPr/>
        </p:nvSpPr>
        <p:spPr>
          <a:xfrm>
            <a:off x="1161580" y="2377055"/>
            <a:ext cx="443020" cy="436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4</a:t>
            </a:r>
          </a:p>
        </p:txBody>
      </p:sp>
      <p:sp>
        <p:nvSpPr>
          <p:cNvPr id="67" name="Oval 66"/>
          <p:cNvSpPr/>
          <p:nvPr/>
        </p:nvSpPr>
        <p:spPr>
          <a:xfrm>
            <a:off x="1159876" y="3407038"/>
            <a:ext cx="443020" cy="436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6</a:t>
            </a:r>
          </a:p>
        </p:txBody>
      </p:sp>
      <p:grpSp>
        <p:nvGrpSpPr>
          <p:cNvPr id="68" name="Group 67"/>
          <p:cNvGrpSpPr/>
          <p:nvPr/>
        </p:nvGrpSpPr>
        <p:grpSpPr>
          <a:xfrm>
            <a:off x="3776877" y="824280"/>
            <a:ext cx="3537004" cy="458840"/>
            <a:chOff x="3812810" y="1530000"/>
            <a:chExt cx="3537004" cy="458840"/>
          </a:xfrm>
        </p:grpSpPr>
        <p:sp>
          <p:nvSpPr>
            <p:cNvPr id="69" name="Rounded Rectangle 68"/>
            <p:cNvSpPr/>
            <p:nvPr/>
          </p:nvSpPr>
          <p:spPr>
            <a:xfrm>
              <a:off x="4334642" y="1552009"/>
              <a:ext cx="457200" cy="43241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Rounded Rectangle 69"/>
            <p:cNvSpPr/>
            <p:nvPr/>
          </p:nvSpPr>
          <p:spPr>
            <a:xfrm>
              <a:off x="6392215" y="1535887"/>
              <a:ext cx="457200" cy="45295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Rounded Rectangle 70"/>
            <p:cNvSpPr/>
            <p:nvPr/>
          </p:nvSpPr>
          <p:spPr>
            <a:xfrm>
              <a:off x="5372534" y="1530000"/>
              <a:ext cx="440967" cy="44872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Rounded Rectangle 71"/>
            <p:cNvSpPr/>
            <p:nvPr/>
          </p:nvSpPr>
          <p:spPr>
            <a:xfrm>
              <a:off x="5867629" y="1535698"/>
              <a:ext cx="457200" cy="45295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Rounded Rectangle 72"/>
            <p:cNvSpPr/>
            <p:nvPr/>
          </p:nvSpPr>
          <p:spPr>
            <a:xfrm>
              <a:off x="3812810" y="1552554"/>
              <a:ext cx="457200" cy="412857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Rounded Rectangle 73"/>
            <p:cNvSpPr/>
            <p:nvPr/>
          </p:nvSpPr>
          <p:spPr>
            <a:xfrm>
              <a:off x="4837274" y="1535697"/>
              <a:ext cx="459498" cy="45295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ounded Rectangle 74"/>
            <p:cNvSpPr/>
            <p:nvPr/>
          </p:nvSpPr>
          <p:spPr>
            <a:xfrm>
              <a:off x="6892614" y="1535699"/>
              <a:ext cx="457200" cy="45295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3779912" y="1296637"/>
            <a:ext cx="3022647" cy="476179"/>
            <a:chOff x="3826768" y="2037554"/>
            <a:chExt cx="3022647" cy="476179"/>
          </a:xfrm>
        </p:grpSpPr>
        <p:sp>
          <p:nvSpPr>
            <p:cNvPr id="77" name="Rounded Rectangle 76"/>
            <p:cNvSpPr/>
            <p:nvPr/>
          </p:nvSpPr>
          <p:spPr>
            <a:xfrm>
              <a:off x="4906888" y="2060848"/>
              <a:ext cx="457200" cy="43655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Rounded Rectangle 77"/>
            <p:cNvSpPr/>
            <p:nvPr/>
          </p:nvSpPr>
          <p:spPr>
            <a:xfrm>
              <a:off x="4367325" y="2048945"/>
              <a:ext cx="424517" cy="447947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Rounded Rectangle 78"/>
            <p:cNvSpPr/>
            <p:nvPr/>
          </p:nvSpPr>
          <p:spPr>
            <a:xfrm>
              <a:off x="3826768" y="2037554"/>
              <a:ext cx="457200" cy="459339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Rounded Rectangle 79"/>
            <p:cNvSpPr/>
            <p:nvPr/>
          </p:nvSpPr>
          <p:spPr>
            <a:xfrm>
              <a:off x="5898605" y="2097214"/>
              <a:ext cx="426224" cy="41651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Rounded Rectangle 80"/>
            <p:cNvSpPr/>
            <p:nvPr/>
          </p:nvSpPr>
          <p:spPr>
            <a:xfrm>
              <a:off x="5372534" y="2080373"/>
              <a:ext cx="465936" cy="41652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Rounded Rectangle 81"/>
            <p:cNvSpPr/>
            <p:nvPr/>
          </p:nvSpPr>
          <p:spPr>
            <a:xfrm>
              <a:off x="6392215" y="2071356"/>
              <a:ext cx="457200" cy="42553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2672044" y="1811398"/>
            <a:ext cx="4176464" cy="486073"/>
            <a:chOff x="2699792" y="2561253"/>
            <a:chExt cx="4176464" cy="486073"/>
          </a:xfrm>
        </p:grpSpPr>
        <p:sp>
          <p:nvSpPr>
            <p:cNvPr id="84" name="Rounded Rectangle 83"/>
            <p:cNvSpPr/>
            <p:nvPr/>
          </p:nvSpPr>
          <p:spPr>
            <a:xfrm>
              <a:off x="5883117" y="2593663"/>
              <a:ext cx="457200" cy="42479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Rounded Rectangle 84"/>
            <p:cNvSpPr/>
            <p:nvPr/>
          </p:nvSpPr>
          <p:spPr>
            <a:xfrm>
              <a:off x="3274995" y="2574005"/>
              <a:ext cx="432909" cy="43672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Rounded Rectangle 85"/>
            <p:cNvSpPr/>
            <p:nvPr/>
          </p:nvSpPr>
          <p:spPr>
            <a:xfrm>
              <a:off x="3826768" y="2561253"/>
              <a:ext cx="457200" cy="440088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Rounded Rectangle 86"/>
            <p:cNvSpPr/>
            <p:nvPr/>
          </p:nvSpPr>
          <p:spPr>
            <a:xfrm>
              <a:off x="4367325" y="2575277"/>
              <a:ext cx="457200" cy="4572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Rounded Rectangle 87"/>
            <p:cNvSpPr/>
            <p:nvPr/>
          </p:nvSpPr>
          <p:spPr>
            <a:xfrm>
              <a:off x="2699792" y="2593876"/>
              <a:ext cx="457200" cy="40307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Rounded Rectangle 88"/>
            <p:cNvSpPr/>
            <p:nvPr/>
          </p:nvSpPr>
          <p:spPr>
            <a:xfrm>
              <a:off x="6419056" y="2596141"/>
              <a:ext cx="457200" cy="42231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Rounded Rectangle 89"/>
            <p:cNvSpPr/>
            <p:nvPr/>
          </p:nvSpPr>
          <p:spPr>
            <a:xfrm>
              <a:off x="5372534" y="2587987"/>
              <a:ext cx="457200" cy="45933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Rounded Rectangle 90"/>
            <p:cNvSpPr/>
            <p:nvPr/>
          </p:nvSpPr>
          <p:spPr>
            <a:xfrm>
              <a:off x="4873928" y="2583395"/>
              <a:ext cx="457200" cy="41794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3785062" y="2336182"/>
            <a:ext cx="3074640" cy="488591"/>
            <a:chOff x="3826768" y="3068960"/>
            <a:chExt cx="3074640" cy="488591"/>
          </a:xfrm>
        </p:grpSpPr>
        <p:sp>
          <p:nvSpPr>
            <p:cNvPr id="93" name="Rounded Rectangle 92"/>
            <p:cNvSpPr/>
            <p:nvPr/>
          </p:nvSpPr>
          <p:spPr>
            <a:xfrm>
              <a:off x="5935015" y="3110963"/>
              <a:ext cx="457200" cy="43659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Rounded Rectangle 93"/>
            <p:cNvSpPr/>
            <p:nvPr/>
          </p:nvSpPr>
          <p:spPr>
            <a:xfrm>
              <a:off x="6444208" y="3068960"/>
              <a:ext cx="457200" cy="45933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Rounded Rectangle 94"/>
            <p:cNvSpPr/>
            <p:nvPr/>
          </p:nvSpPr>
          <p:spPr>
            <a:xfrm>
              <a:off x="5410429" y="3098212"/>
              <a:ext cx="457200" cy="45933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Rounded Rectangle 95"/>
            <p:cNvSpPr/>
            <p:nvPr/>
          </p:nvSpPr>
          <p:spPr>
            <a:xfrm>
              <a:off x="4906888" y="3092296"/>
              <a:ext cx="457200" cy="45933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Rounded Rectangle 96"/>
            <p:cNvSpPr/>
            <p:nvPr/>
          </p:nvSpPr>
          <p:spPr>
            <a:xfrm>
              <a:off x="4374533" y="3092296"/>
              <a:ext cx="457200" cy="44067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Rounded Rectangle 97"/>
            <p:cNvSpPr/>
            <p:nvPr/>
          </p:nvSpPr>
          <p:spPr>
            <a:xfrm>
              <a:off x="3826768" y="3073629"/>
              <a:ext cx="457200" cy="459339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9" name="Group 108"/>
          <p:cNvGrpSpPr/>
          <p:nvPr/>
        </p:nvGrpSpPr>
        <p:grpSpPr>
          <a:xfrm>
            <a:off x="2175827" y="3353970"/>
            <a:ext cx="2635997" cy="489164"/>
            <a:chOff x="2195736" y="4122279"/>
            <a:chExt cx="2635997" cy="489164"/>
          </a:xfrm>
        </p:grpSpPr>
        <p:sp>
          <p:nvSpPr>
            <p:cNvPr id="110" name="Rounded Rectangle 109"/>
            <p:cNvSpPr/>
            <p:nvPr/>
          </p:nvSpPr>
          <p:spPr>
            <a:xfrm>
              <a:off x="3809556" y="4152105"/>
              <a:ext cx="457200" cy="429514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Rounded Rectangle 110"/>
            <p:cNvSpPr/>
            <p:nvPr/>
          </p:nvSpPr>
          <p:spPr>
            <a:xfrm>
              <a:off x="4374533" y="4152104"/>
              <a:ext cx="457200" cy="45933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Rounded Rectangle 111"/>
            <p:cNvSpPr/>
            <p:nvPr/>
          </p:nvSpPr>
          <p:spPr>
            <a:xfrm>
              <a:off x="2699792" y="4122279"/>
              <a:ext cx="457200" cy="45933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Rounded Rectangle 112"/>
            <p:cNvSpPr/>
            <p:nvPr/>
          </p:nvSpPr>
          <p:spPr>
            <a:xfrm>
              <a:off x="3250704" y="4139363"/>
              <a:ext cx="457200" cy="45933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Rounded Rectangle 113"/>
            <p:cNvSpPr/>
            <p:nvPr/>
          </p:nvSpPr>
          <p:spPr>
            <a:xfrm>
              <a:off x="2195736" y="4139362"/>
              <a:ext cx="457200" cy="45933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5" name="Oval 114"/>
          <p:cNvSpPr/>
          <p:nvPr/>
        </p:nvSpPr>
        <p:spPr>
          <a:xfrm>
            <a:off x="1148904" y="3994234"/>
            <a:ext cx="443020" cy="436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7</a:t>
            </a:r>
          </a:p>
        </p:txBody>
      </p:sp>
      <p:grpSp>
        <p:nvGrpSpPr>
          <p:cNvPr id="125" name="Group 124"/>
          <p:cNvGrpSpPr/>
          <p:nvPr/>
        </p:nvGrpSpPr>
        <p:grpSpPr>
          <a:xfrm>
            <a:off x="3239923" y="3948160"/>
            <a:ext cx="3673403" cy="486446"/>
            <a:chOff x="3275856" y="4653136"/>
            <a:chExt cx="3673403" cy="486446"/>
          </a:xfrm>
        </p:grpSpPr>
        <p:sp>
          <p:nvSpPr>
            <p:cNvPr id="126" name="Rounded Rectangle 125"/>
            <p:cNvSpPr/>
            <p:nvPr/>
          </p:nvSpPr>
          <p:spPr>
            <a:xfrm>
              <a:off x="3275856" y="4674605"/>
              <a:ext cx="457200" cy="45933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Rounded Rectangle 126"/>
            <p:cNvSpPr/>
            <p:nvPr/>
          </p:nvSpPr>
          <p:spPr>
            <a:xfrm>
              <a:off x="3809556" y="4653136"/>
              <a:ext cx="457200" cy="459339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Rounded Rectangle 127"/>
            <p:cNvSpPr/>
            <p:nvPr/>
          </p:nvSpPr>
          <p:spPr>
            <a:xfrm>
              <a:off x="6492059" y="4681416"/>
              <a:ext cx="457200" cy="43843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Rounded Rectangle 128"/>
            <p:cNvSpPr/>
            <p:nvPr/>
          </p:nvSpPr>
          <p:spPr>
            <a:xfrm>
              <a:off x="4361310" y="4673031"/>
              <a:ext cx="457200" cy="45933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Rounded Rectangle 129"/>
            <p:cNvSpPr/>
            <p:nvPr/>
          </p:nvSpPr>
          <p:spPr>
            <a:xfrm>
              <a:off x="4873928" y="4673031"/>
              <a:ext cx="457200" cy="44682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Rounded Rectangle 130"/>
            <p:cNvSpPr/>
            <p:nvPr/>
          </p:nvSpPr>
          <p:spPr>
            <a:xfrm>
              <a:off x="5410429" y="4687121"/>
              <a:ext cx="457200" cy="43273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Rounded Rectangle 131"/>
            <p:cNvSpPr/>
            <p:nvPr/>
          </p:nvSpPr>
          <p:spPr>
            <a:xfrm>
              <a:off x="5965215" y="4680243"/>
              <a:ext cx="457200" cy="45933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3" name="Group 142"/>
          <p:cNvGrpSpPr/>
          <p:nvPr/>
        </p:nvGrpSpPr>
        <p:grpSpPr>
          <a:xfrm>
            <a:off x="3768271" y="833034"/>
            <a:ext cx="474412" cy="3597296"/>
            <a:chOff x="7827957" y="1687679"/>
            <a:chExt cx="474412" cy="3597296"/>
          </a:xfrm>
        </p:grpSpPr>
        <p:grpSp>
          <p:nvGrpSpPr>
            <p:cNvPr id="140" name="Group 139"/>
            <p:cNvGrpSpPr/>
            <p:nvPr/>
          </p:nvGrpSpPr>
          <p:grpSpPr>
            <a:xfrm>
              <a:off x="7827957" y="1687679"/>
              <a:ext cx="474412" cy="3597296"/>
              <a:chOff x="7630447" y="1484784"/>
              <a:chExt cx="474412" cy="3365185"/>
            </a:xfrm>
          </p:grpSpPr>
          <p:sp>
            <p:nvSpPr>
              <p:cNvPr id="133" name="Rounded Rectangle 132"/>
              <p:cNvSpPr/>
              <p:nvPr/>
            </p:nvSpPr>
            <p:spPr>
              <a:xfrm>
                <a:off x="7630447" y="1484784"/>
                <a:ext cx="457200" cy="412857"/>
              </a:xfrm>
              <a:prstGeom prst="round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/>
                  <a:t>B</a:t>
                </a:r>
              </a:p>
            </p:txBody>
          </p:sp>
          <p:sp>
            <p:nvSpPr>
              <p:cNvPr id="134" name="Rounded Rectangle 133"/>
              <p:cNvSpPr/>
              <p:nvPr/>
            </p:nvSpPr>
            <p:spPr>
              <a:xfrm>
                <a:off x="7647659" y="1944727"/>
                <a:ext cx="457200" cy="412857"/>
              </a:xfrm>
              <a:prstGeom prst="round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/>
                  <a:t>R</a:t>
                </a:r>
              </a:p>
            </p:txBody>
          </p:sp>
          <p:sp>
            <p:nvSpPr>
              <p:cNvPr id="135" name="Rounded Rectangle 134"/>
              <p:cNvSpPr/>
              <p:nvPr/>
            </p:nvSpPr>
            <p:spPr>
              <a:xfrm>
                <a:off x="7630447" y="4437112"/>
                <a:ext cx="457200" cy="412857"/>
              </a:xfrm>
              <a:prstGeom prst="round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/>
                  <a:t>N</a:t>
                </a:r>
              </a:p>
            </p:txBody>
          </p:sp>
          <p:sp>
            <p:nvSpPr>
              <p:cNvPr id="136" name="Rounded Rectangle 135"/>
              <p:cNvSpPr/>
              <p:nvPr/>
            </p:nvSpPr>
            <p:spPr>
              <a:xfrm>
                <a:off x="7630447" y="2400606"/>
                <a:ext cx="457200" cy="456508"/>
              </a:xfrm>
              <a:prstGeom prst="round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/>
                  <a:t>I</a:t>
                </a:r>
              </a:p>
            </p:txBody>
          </p:sp>
          <p:sp>
            <p:nvSpPr>
              <p:cNvPr id="138" name="Rounded Rectangle 137"/>
              <p:cNvSpPr/>
              <p:nvPr/>
            </p:nvSpPr>
            <p:spPr>
              <a:xfrm>
                <a:off x="7630447" y="3445998"/>
                <a:ext cx="457200" cy="412857"/>
              </a:xfrm>
              <a:prstGeom prst="round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/>
                  <a:t>A</a:t>
                </a:r>
              </a:p>
            </p:txBody>
          </p:sp>
          <p:sp>
            <p:nvSpPr>
              <p:cNvPr id="139" name="Rounded Rectangle 138"/>
              <p:cNvSpPr/>
              <p:nvPr/>
            </p:nvSpPr>
            <p:spPr>
              <a:xfrm>
                <a:off x="7630447" y="3933056"/>
                <a:ext cx="457200" cy="412857"/>
              </a:xfrm>
              <a:prstGeom prst="round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/>
                  <a:t>I</a:t>
                </a:r>
              </a:p>
            </p:txBody>
          </p:sp>
        </p:grpSp>
        <p:sp>
          <p:nvSpPr>
            <p:cNvPr id="142" name="Rounded Rectangle 141"/>
            <p:cNvSpPr/>
            <p:nvPr/>
          </p:nvSpPr>
          <p:spPr>
            <a:xfrm>
              <a:off x="7827957" y="3217603"/>
              <a:ext cx="457200" cy="453128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T</a:t>
              </a:r>
            </a:p>
          </p:txBody>
        </p:sp>
      </p:grpSp>
      <p:sp>
        <p:nvSpPr>
          <p:cNvPr id="144" name="Oval 143"/>
          <p:cNvSpPr/>
          <p:nvPr/>
        </p:nvSpPr>
        <p:spPr>
          <a:xfrm>
            <a:off x="3737618" y="188640"/>
            <a:ext cx="566022" cy="52180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Cloud 145"/>
          <p:cNvSpPr/>
          <p:nvPr/>
        </p:nvSpPr>
        <p:spPr>
          <a:xfrm>
            <a:off x="7547570" y="805746"/>
            <a:ext cx="504056" cy="456043"/>
          </a:xfrm>
          <a:prstGeom prst="cloud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Cloud 146"/>
          <p:cNvSpPr/>
          <p:nvPr/>
        </p:nvSpPr>
        <p:spPr>
          <a:xfrm>
            <a:off x="7577944" y="1333986"/>
            <a:ext cx="504056" cy="456043"/>
          </a:xfrm>
          <a:prstGeom prst="cloud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Cloud 149"/>
          <p:cNvSpPr/>
          <p:nvPr/>
        </p:nvSpPr>
        <p:spPr>
          <a:xfrm>
            <a:off x="7561425" y="1858686"/>
            <a:ext cx="504056" cy="456043"/>
          </a:xfrm>
          <a:prstGeom prst="cloud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Cloud 150"/>
          <p:cNvSpPr/>
          <p:nvPr/>
        </p:nvSpPr>
        <p:spPr>
          <a:xfrm>
            <a:off x="7547570" y="2363039"/>
            <a:ext cx="504056" cy="456043"/>
          </a:xfrm>
          <a:prstGeom prst="cloud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Cloud 151"/>
          <p:cNvSpPr/>
          <p:nvPr/>
        </p:nvSpPr>
        <p:spPr>
          <a:xfrm>
            <a:off x="7547570" y="2925830"/>
            <a:ext cx="504056" cy="456043"/>
          </a:xfrm>
          <a:prstGeom prst="cloud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Cloud 152"/>
          <p:cNvSpPr/>
          <p:nvPr/>
        </p:nvSpPr>
        <p:spPr>
          <a:xfrm>
            <a:off x="7561425" y="3425047"/>
            <a:ext cx="504056" cy="456043"/>
          </a:xfrm>
          <a:prstGeom prst="cloud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Rounded Rectangle 153"/>
          <p:cNvSpPr/>
          <p:nvPr/>
        </p:nvSpPr>
        <p:spPr>
          <a:xfrm>
            <a:off x="1429501" y="5517232"/>
            <a:ext cx="6663728" cy="122413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Which is the capital of Northem Ireland?</a:t>
            </a:r>
          </a:p>
        </p:txBody>
      </p:sp>
      <p:sp>
        <p:nvSpPr>
          <p:cNvPr id="155" name="Rounded Rectangle 154"/>
          <p:cNvSpPr/>
          <p:nvPr/>
        </p:nvSpPr>
        <p:spPr>
          <a:xfrm>
            <a:off x="1446020" y="5517232"/>
            <a:ext cx="6663728" cy="122413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which is the province of Britainnia that covered most of present day England and Wales?</a:t>
            </a:r>
          </a:p>
        </p:txBody>
      </p:sp>
      <p:sp>
        <p:nvSpPr>
          <p:cNvPr id="156" name="Rounded Rectangle 155"/>
          <p:cNvSpPr/>
          <p:nvPr/>
        </p:nvSpPr>
        <p:spPr>
          <a:xfrm>
            <a:off x="1433567" y="5517232"/>
            <a:ext cx="6663728" cy="122413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which is the second largest city of Scotland? </a:t>
            </a:r>
          </a:p>
        </p:txBody>
      </p:sp>
      <p:sp>
        <p:nvSpPr>
          <p:cNvPr id="157" name="Rounded Rectangle 156"/>
          <p:cNvSpPr/>
          <p:nvPr/>
        </p:nvSpPr>
        <p:spPr>
          <a:xfrm>
            <a:off x="1415809" y="5536677"/>
            <a:ext cx="6663728" cy="122413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London is situated in southeastern England along the ....... river.</a:t>
            </a:r>
          </a:p>
        </p:txBody>
      </p:sp>
      <p:sp>
        <p:nvSpPr>
          <p:cNvPr id="158" name="Rounded Rectangle 157"/>
          <p:cNvSpPr/>
          <p:nvPr/>
        </p:nvSpPr>
        <p:spPr>
          <a:xfrm>
            <a:off x="1415809" y="5517232"/>
            <a:ext cx="6663728" cy="122413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which is ther largest city of Scotland?</a:t>
            </a:r>
          </a:p>
        </p:txBody>
      </p:sp>
      <p:sp>
        <p:nvSpPr>
          <p:cNvPr id="159" name="Rounded Rectangle 158"/>
          <p:cNvSpPr/>
          <p:nvPr/>
        </p:nvSpPr>
        <p:spPr>
          <a:xfrm>
            <a:off x="1456724" y="5536677"/>
            <a:ext cx="6663728" cy="122413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....... Hood is a legendary folk hero</a:t>
            </a:r>
          </a:p>
        </p:txBody>
      </p:sp>
      <p:sp>
        <p:nvSpPr>
          <p:cNvPr id="160" name="Cloud 159"/>
          <p:cNvSpPr/>
          <p:nvPr/>
        </p:nvSpPr>
        <p:spPr>
          <a:xfrm>
            <a:off x="7588648" y="3994272"/>
            <a:ext cx="504056" cy="456043"/>
          </a:xfrm>
          <a:prstGeom prst="cloud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Rounded Rectangle 160"/>
          <p:cNvSpPr/>
          <p:nvPr/>
        </p:nvSpPr>
        <p:spPr>
          <a:xfrm>
            <a:off x="1429501" y="5547858"/>
            <a:ext cx="6663728" cy="122413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what is the main language of the four nation (England,Scotland, Wales, Ireland)?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2663859" y="2856097"/>
            <a:ext cx="3692423" cy="533313"/>
            <a:chOff x="2733668" y="311341"/>
            <a:chExt cx="3692423" cy="533313"/>
          </a:xfrm>
        </p:grpSpPr>
        <p:sp>
          <p:nvSpPr>
            <p:cNvPr id="101" name="Rounded Rectangle 100"/>
            <p:cNvSpPr/>
            <p:nvPr/>
          </p:nvSpPr>
          <p:spPr>
            <a:xfrm>
              <a:off x="5968891" y="385315"/>
              <a:ext cx="457200" cy="45933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Rounded Rectangle 101"/>
            <p:cNvSpPr/>
            <p:nvPr/>
          </p:nvSpPr>
          <p:spPr>
            <a:xfrm>
              <a:off x="5444305" y="368750"/>
              <a:ext cx="457200" cy="45933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Rounded Rectangle 102"/>
            <p:cNvSpPr/>
            <p:nvPr/>
          </p:nvSpPr>
          <p:spPr>
            <a:xfrm>
              <a:off x="4949210" y="368750"/>
              <a:ext cx="457200" cy="425687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Rounded Rectangle 103"/>
            <p:cNvSpPr/>
            <p:nvPr/>
          </p:nvSpPr>
          <p:spPr>
            <a:xfrm>
              <a:off x="4416248" y="341310"/>
              <a:ext cx="457200" cy="45312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Rounded Rectangle 105"/>
            <p:cNvSpPr/>
            <p:nvPr/>
          </p:nvSpPr>
          <p:spPr>
            <a:xfrm>
              <a:off x="3309732" y="311341"/>
              <a:ext cx="457200" cy="45933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Rounded Rectangle 106"/>
            <p:cNvSpPr/>
            <p:nvPr/>
          </p:nvSpPr>
          <p:spPr>
            <a:xfrm>
              <a:off x="2733668" y="313368"/>
              <a:ext cx="457200" cy="45933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Rounded Rectangle 144"/>
            <p:cNvSpPr/>
            <p:nvPr/>
          </p:nvSpPr>
          <p:spPr>
            <a:xfrm>
              <a:off x="3830164" y="332656"/>
              <a:ext cx="504000" cy="468000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261002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2.96296E-6 L -0.23021 0.57014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510" y="284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98 0.01065 L -0.17673 0.49606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438" y="242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0.01065 L -0.12153 0.42106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076" y="205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4.44444E-6 L -0.06649 0.34491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33" y="172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1.48148E-6 L 0.02361 0.18912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1" y="9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81 0.00695 L 0.06146 0.11204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74" y="52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5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4"/>
                  </p:tgtEl>
                </p:cond>
              </p:nextCondLst>
            </p:seq>
            <p:seq concurrent="1" nextAc="seek">
              <p:cTn id="75" restart="whenNotActive" fill="hold" evtFilter="cancelBubble" nodeType="interactiveSeq">
                <p:stCondLst>
                  <p:cond evt="onClick" delay="0">
                    <p:tgtEl>
                      <p:spTgt spid="1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" fill="hold">
                      <p:stCondLst>
                        <p:cond delay="0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1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6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1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1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7"/>
                  </p:tgtEl>
                </p:cond>
              </p:nextCondLst>
            </p:seq>
            <p:seq concurrent="1" nextAc="seek">
              <p:cTn id="103" restart="whenNotActive" fill="hold" evtFilter="cancelBubble" nodeType="interactiveSeq">
                <p:stCondLst>
                  <p:cond evt="onClick" delay="0">
                    <p:tgtEl>
                      <p:spTgt spid="1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" fill="hold">
                      <p:stCondLst>
                        <p:cond delay="0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1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0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000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1"/>
                  </p:tgtEl>
                </p:cond>
              </p:nextCondLst>
            </p:seq>
            <p:seq concurrent="1" nextAc="seek">
              <p:cTn id="131" restart="whenNotActive" fill="hold" evtFilter="cancelBubble" nodeType="interactiveSeq">
                <p:stCondLst>
                  <p:cond evt="onClick" delay="0">
                    <p:tgtEl>
                      <p:spTgt spid="1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2" fill="hold">
                      <p:stCondLst>
                        <p:cond delay="0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1000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2"/>
                  </p:tgtEl>
                </p:cond>
              </p:nextCondLst>
            </p:seq>
            <p:seq concurrent="1" nextAc="seek">
              <p:cTn id="145" restart="whenNotActive" fill="hold" evtFilter="cancelBubble" nodeType="interactiveSeq">
                <p:stCondLst>
                  <p:cond evt="onClick" delay="0">
                    <p:tgtEl>
                      <p:spTgt spid="1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6" fill="hold">
                      <p:stCondLst>
                        <p:cond delay="0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5" dur="1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6" dur="1000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"/>
                  </p:tgtEl>
                </p:cond>
              </p:nextCondLst>
            </p:seq>
            <p:seq concurrent="1" nextAc="seek">
              <p:cTn id="159" restart="whenNotActive" fill="hold" evtFilter="cancelBubble" nodeType="interactiveSeq">
                <p:stCondLst>
                  <p:cond evt="onClick" delay="0">
                    <p:tgtEl>
                      <p:spTgt spid="1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0" fill="hold">
                      <p:stCondLst>
                        <p:cond delay="0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9" dur="1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000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0"/>
                  </p:tgtEl>
                </p:cond>
              </p:nextCondLst>
            </p:seq>
            <p:seq concurrent="1" nextAc="seek">
              <p:cTn id="173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4" fill="hold">
                      <p:stCondLst>
                        <p:cond delay="0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0.01065 L -0.01736 0.26597 " pathEditMode="relative" rAng="0" ptsTypes="AA">
                                      <p:cBhvr>
                                        <p:cTn id="182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68" y="127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</p:childTnLst>
        </p:cTn>
      </p:par>
    </p:tnLst>
    <p:bldLst>
      <p:bldP spid="13" grpId="0" animBg="1"/>
      <p:bldP spid="23" grpId="0" animBg="1"/>
      <p:bldP spid="16" grpId="0" animBg="1"/>
      <p:bldP spid="45" grpId="0" animBg="1"/>
      <p:bldP spid="35" grpId="0" animBg="1"/>
      <p:bldP spid="15" grpId="0" animBg="1"/>
      <p:bldP spid="56" grpId="0" animBg="1"/>
      <p:bldP spid="154" grpId="0" animBg="1"/>
      <p:bldP spid="154" grpId="1" animBg="1"/>
      <p:bldP spid="155" grpId="0" animBg="1"/>
      <p:bldP spid="155" grpId="1" animBg="1"/>
      <p:bldP spid="156" grpId="0" animBg="1"/>
      <p:bldP spid="156" grpId="1" animBg="1"/>
      <p:bldP spid="157" grpId="0" animBg="1"/>
      <p:bldP spid="157" grpId="1" animBg="1"/>
      <p:bldP spid="158" grpId="0" animBg="1"/>
      <p:bldP spid="158" grpId="1" animBg="1"/>
      <p:bldP spid="159" grpId="0" animBg="1"/>
      <p:bldP spid="159" grpId="1" animBg="1"/>
      <p:bldP spid="161" grpId="0" animBg="1"/>
      <p:bldP spid="161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0A6727A3-8CEA-96F8-BB16-341F681E5897}"/>
              </a:ext>
            </a:extLst>
          </p:cNvPr>
          <p:cNvSpPr txBox="1"/>
          <p:nvPr/>
        </p:nvSpPr>
        <p:spPr>
          <a:xfrm>
            <a:off x="457200" y="5105400"/>
            <a:ext cx="8543108" cy="13357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SƯU TẦM: ĐOÀN VĂN DOANH, NAM TRỰC, NAM ĐỊNH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LINK NHÓM DÀNH CHO GV BỘ MÔN VẬT LÝ TRAO ĐỔI TÀI LIỆU VÀ CHUYÊN MÔN CT 2018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  <a:hlinkClick r:id="rId2"/>
              </a:rPr>
              <a:t>https://www.facebook.com/groups/299257004355186</a:t>
            </a: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Hình ảnh 4">
            <a:extLst>
              <a:ext uri="{FF2B5EF4-FFF2-40B4-BE49-F238E27FC236}">
                <a16:creationId xmlns:a16="http://schemas.microsoft.com/office/drawing/2014/main" id="{8E9646C3-A4D4-6F24-9294-95C76FDC87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0996"/>
            <a:ext cx="9096974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7250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178</Words>
  <PresentationFormat>Trình chiếu Trên màn hình (4:3)</PresentationFormat>
  <Paragraphs>70</Paragraphs>
  <Slides>2</Slides>
  <Notes>0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3</vt:i4>
      </vt:variant>
      <vt:variant>
        <vt:lpstr>Chủ đề</vt:lpstr>
      </vt:variant>
      <vt:variant>
        <vt:i4>2</vt:i4>
      </vt:variant>
      <vt:variant>
        <vt:lpstr>Tiêu đề Bản chiếu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Office</vt:lpstr>
      <vt:lpstr>Bản trình bày PowerPoint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2017-09-14T17:44:55Z</dcterms:created>
  <dcterms:modified xsi:type="dcterms:W3CDTF">2023-09-16T11:48:33Z</dcterms:modified>
</cp:coreProperties>
</file>