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Podkova Regular" panose="020B0604020202020204" charset="0"/>
      <p:regular r:id="rId23"/>
    </p:embeddedFont>
    <p:embeddedFont>
      <p:font typeface="Quicksand Bold" panose="020B0604020202020204" charset="0"/>
      <p:regular r:id="rId24"/>
    </p:embeddedFont>
    <p:embeddedFont>
      <p:font typeface="Bookman Old Style" panose="02050604050505020204" pitchFamily="18" charset="0"/>
      <p:regular r:id="rId25"/>
      <p:bold r:id="rId26"/>
      <p:italic r:id="rId27"/>
      <p:boldItalic r:id="rId28"/>
    </p:embeddedFont>
    <p:embeddedFont>
      <p:font typeface="Crimson Pro Bold" panose="020B0604020202020204" charset="0"/>
      <p:regular r:id="rId29"/>
    </p:embeddedFont>
    <p:embeddedFont>
      <p:font typeface="Maven Pro Bold Bold" panose="020B0604020202020204" charset="0"/>
      <p:regular r:id="rId30"/>
    </p:embeddedFont>
    <p:embeddedFont>
      <p:font typeface="Crimson Pro" panose="020B0604020202020204" charset="0"/>
      <p:regular r:id="rId31"/>
    </p:embeddedFont>
    <p:embeddedFont>
      <p:font typeface="Calibri" panose="020F0502020204030204" pitchFamily="34" charset="0"/>
      <p:regular r:id="rId32"/>
      <p:bold r:id="rId33"/>
      <p:italic r:id="rId34"/>
      <p:boldItalic r:id="rId35"/>
    </p:embeddedFont>
    <p:embeddedFont>
      <p:font typeface="Brasika" panose="020B0604020202020204" charset="0"/>
      <p:regular r:id="rId36"/>
    </p:embeddedFont>
    <p:embeddedFont>
      <p:font typeface="Faustina Regular Bold" panose="020B0604020202020204" charset="0"/>
      <p:regular r:id="rId37"/>
    </p:embeddedFont>
    <p:embeddedFont>
      <p:font typeface="Open Sauce Bold" panose="020B0604020202020204" charset="0"/>
      <p:regular r:id="rId38"/>
    </p:embeddedFont>
    <p:embeddedFont>
      <p:font typeface="Podkova Regular Bold" panose="020B0604020202020204" charset="0"/>
      <p:regular r:id="rId39"/>
    </p:embeddedFont>
    <p:embeddedFont>
      <p:font typeface="Rokkitt Black"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96"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4.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4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4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8.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3.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6.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6.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4.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1028700" y="1584193"/>
            <a:ext cx="15638583" cy="7118615"/>
            <a:chOff x="0" y="0"/>
            <a:chExt cx="5014404" cy="2282535"/>
          </a:xfrm>
        </p:grpSpPr>
        <p:sp>
          <p:nvSpPr>
            <p:cNvPr id="6" name="Freeform 6"/>
            <p:cNvSpPr/>
            <p:nvPr/>
          </p:nvSpPr>
          <p:spPr>
            <a:xfrm>
              <a:off x="38100" y="44450"/>
              <a:ext cx="4977574" cy="2238085"/>
            </a:xfrm>
            <a:custGeom>
              <a:avLst/>
              <a:gdLst/>
              <a:ahLst/>
              <a:cxnLst/>
              <a:rect l="l" t="t" r="r" b="b"/>
              <a:pathLst>
                <a:path w="4977574" h="2238085">
                  <a:moveTo>
                    <a:pt x="2540" y="2207605"/>
                  </a:moveTo>
                  <a:cubicBezTo>
                    <a:pt x="0" y="2216495"/>
                    <a:pt x="5080" y="2222845"/>
                    <a:pt x="31770" y="2224115"/>
                  </a:cubicBezTo>
                  <a:cubicBezTo>
                    <a:pt x="62686" y="2225385"/>
                    <a:pt x="89738" y="2225385"/>
                    <a:pt x="120654" y="2225385"/>
                  </a:cubicBezTo>
                  <a:cubicBezTo>
                    <a:pt x="244319" y="2226655"/>
                    <a:pt x="367984" y="2226655"/>
                    <a:pt x="495513" y="2227925"/>
                  </a:cubicBezTo>
                  <a:cubicBezTo>
                    <a:pt x="565075" y="2229195"/>
                    <a:pt x="634636" y="2230465"/>
                    <a:pt x="700334" y="2231735"/>
                  </a:cubicBezTo>
                  <a:cubicBezTo>
                    <a:pt x="816269" y="2233005"/>
                    <a:pt x="928341" y="2233005"/>
                    <a:pt x="1044277" y="2234275"/>
                  </a:cubicBezTo>
                  <a:cubicBezTo>
                    <a:pt x="1090651" y="2234275"/>
                    <a:pt x="1133161" y="2234275"/>
                    <a:pt x="1179535" y="2233005"/>
                  </a:cubicBezTo>
                  <a:cubicBezTo>
                    <a:pt x="1198858" y="2233005"/>
                    <a:pt x="1222045" y="2231735"/>
                    <a:pt x="1241368" y="2231735"/>
                  </a:cubicBezTo>
                  <a:cubicBezTo>
                    <a:pt x="1318658" y="2233005"/>
                    <a:pt x="2864471" y="2224115"/>
                    <a:pt x="2941762" y="2225385"/>
                  </a:cubicBezTo>
                  <a:cubicBezTo>
                    <a:pt x="3049968" y="2226655"/>
                    <a:pt x="3347537" y="2226655"/>
                    <a:pt x="3455744" y="2226655"/>
                  </a:cubicBezTo>
                  <a:cubicBezTo>
                    <a:pt x="3498254" y="2226655"/>
                    <a:pt x="3536899" y="2225385"/>
                    <a:pt x="3579409" y="2225385"/>
                  </a:cubicBezTo>
                  <a:lnTo>
                    <a:pt x="3788094" y="2229195"/>
                  </a:lnTo>
                  <a:cubicBezTo>
                    <a:pt x="3938810" y="2231735"/>
                    <a:pt x="4085663" y="2229195"/>
                    <a:pt x="4236379" y="2233005"/>
                  </a:cubicBezTo>
                  <a:cubicBezTo>
                    <a:pt x="4487574" y="2238085"/>
                    <a:pt x="4742633" y="2231735"/>
                    <a:pt x="4912804" y="2236815"/>
                  </a:cubicBezTo>
                  <a:cubicBezTo>
                    <a:pt x="4933124" y="2238085"/>
                    <a:pt x="4953444" y="2236815"/>
                    <a:pt x="4976304" y="2236815"/>
                  </a:cubicBezTo>
                  <a:lnTo>
                    <a:pt x="4976304" y="2177125"/>
                  </a:lnTo>
                  <a:cubicBezTo>
                    <a:pt x="4975034" y="2100087"/>
                    <a:pt x="4973764" y="2018498"/>
                    <a:pt x="4973764" y="1931809"/>
                  </a:cubicBezTo>
                  <a:cubicBezTo>
                    <a:pt x="4973764" y="1831522"/>
                    <a:pt x="4977574" y="1729535"/>
                    <a:pt x="4971224" y="1629248"/>
                  </a:cubicBezTo>
                  <a:cubicBezTo>
                    <a:pt x="4963604" y="1562957"/>
                    <a:pt x="4952174" y="255826"/>
                    <a:pt x="4952174" y="189534"/>
                  </a:cubicBezTo>
                  <a:cubicBezTo>
                    <a:pt x="4949634" y="143640"/>
                    <a:pt x="4948364" y="96046"/>
                    <a:pt x="4945824" y="50152"/>
                  </a:cubicBezTo>
                  <a:cubicBezTo>
                    <a:pt x="4945824" y="36554"/>
                    <a:pt x="4944554" y="22956"/>
                    <a:pt x="4943284" y="6350"/>
                  </a:cubicBezTo>
                  <a:cubicBezTo>
                    <a:pt x="4933124" y="3810"/>
                    <a:pt x="4924234" y="2540"/>
                    <a:pt x="4914074" y="1270"/>
                  </a:cubicBezTo>
                  <a:cubicBezTo>
                    <a:pt x="4906454" y="0"/>
                    <a:pt x="4898834" y="1270"/>
                    <a:pt x="4892484" y="1270"/>
                  </a:cubicBezTo>
                  <a:lnTo>
                    <a:pt x="12447" y="6350"/>
                  </a:lnTo>
                  <a:lnTo>
                    <a:pt x="2540" y="2207605"/>
                  </a:lnTo>
                  <a:close/>
                </a:path>
              </a:pathLst>
            </a:custGeom>
            <a:solidFill>
              <a:srgbClr val="2E2C2B"/>
            </a:solidFill>
          </p:spPr>
        </p:sp>
        <p:sp>
          <p:nvSpPr>
            <p:cNvPr id="7" name="Freeform 7"/>
            <p:cNvSpPr/>
            <p:nvPr/>
          </p:nvSpPr>
          <p:spPr>
            <a:xfrm>
              <a:off x="11430" y="16510"/>
              <a:ext cx="4953444" cy="2227925"/>
            </a:xfrm>
            <a:custGeom>
              <a:avLst/>
              <a:gdLst/>
              <a:ahLst/>
              <a:cxnLst/>
              <a:rect l="l" t="t" r="r" b="b"/>
              <a:pathLst>
                <a:path w="4953444" h="2227925">
                  <a:moveTo>
                    <a:pt x="4953444" y="2227925"/>
                  </a:moveTo>
                  <a:lnTo>
                    <a:pt x="0" y="2220305"/>
                  </a:lnTo>
                  <a:lnTo>
                    <a:pt x="0" y="788601"/>
                  </a:lnTo>
                  <a:lnTo>
                    <a:pt x="7620" y="20320"/>
                  </a:lnTo>
                  <a:lnTo>
                    <a:pt x="2485365" y="0"/>
                  </a:lnTo>
                  <a:lnTo>
                    <a:pt x="4931854" y="8890"/>
                  </a:lnTo>
                  <a:close/>
                </a:path>
              </a:pathLst>
            </a:custGeom>
            <a:solidFill>
              <a:srgbClr val="FAF3E2"/>
            </a:solidFill>
          </p:spPr>
        </p:sp>
        <p:sp>
          <p:nvSpPr>
            <p:cNvPr id="8" name="Freeform 8"/>
            <p:cNvSpPr/>
            <p:nvPr/>
          </p:nvSpPr>
          <p:spPr>
            <a:xfrm>
              <a:off x="-3810" y="0"/>
              <a:ext cx="4982654" cy="2254595"/>
            </a:xfrm>
            <a:custGeom>
              <a:avLst/>
              <a:gdLst/>
              <a:ahLst/>
              <a:cxnLst/>
              <a:rect l="l" t="t" r="r" b="b"/>
              <a:pathLst>
                <a:path w="4982654" h="2254595">
                  <a:moveTo>
                    <a:pt x="4948364" y="21590"/>
                  </a:moveTo>
                  <a:cubicBezTo>
                    <a:pt x="4949634" y="34290"/>
                    <a:pt x="4949634" y="44450"/>
                    <a:pt x="4950904" y="55507"/>
                  </a:cubicBezTo>
                  <a:cubicBezTo>
                    <a:pt x="4953444" y="101402"/>
                    <a:pt x="4954714" y="148995"/>
                    <a:pt x="4957254" y="194889"/>
                  </a:cubicBezTo>
                  <a:cubicBezTo>
                    <a:pt x="4957254" y="261181"/>
                    <a:pt x="4969954" y="1568312"/>
                    <a:pt x="4976304" y="1634603"/>
                  </a:cubicBezTo>
                  <a:cubicBezTo>
                    <a:pt x="4982654" y="1734890"/>
                    <a:pt x="4978844" y="1836877"/>
                    <a:pt x="4978844" y="1937164"/>
                  </a:cubicBezTo>
                  <a:cubicBezTo>
                    <a:pt x="4978844" y="2025553"/>
                    <a:pt x="4980114" y="2107142"/>
                    <a:pt x="4981384" y="2193635"/>
                  </a:cubicBezTo>
                  <a:lnTo>
                    <a:pt x="4981384" y="2253325"/>
                  </a:lnTo>
                  <a:cubicBezTo>
                    <a:pt x="4958524" y="2253325"/>
                    <a:pt x="4938204" y="2254595"/>
                    <a:pt x="4917884" y="2253325"/>
                  </a:cubicBezTo>
                  <a:cubicBezTo>
                    <a:pt x="4672472" y="2248245"/>
                    <a:pt x="4417413" y="2254595"/>
                    <a:pt x="4166218" y="2249515"/>
                  </a:cubicBezTo>
                  <a:cubicBezTo>
                    <a:pt x="4015501" y="2245705"/>
                    <a:pt x="3868649" y="2248245"/>
                    <a:pt x="3717933" y="2245705"/>
                  </a:cubicBezTo>
                  <a:lnTo>
                    <a:pt x="3509248" y="2241895"/>
                  </a:lnTo>
                  <a:cubicBezTo>
                    <a:pt x="3466738" y="2241895"/>
                    <a:pt x="3428092" y="2243165"/>
                    <a:pt x="3385583" y="2243165"/>
                  </a:cubicBezTo>
                  <a:cubicBezTo>
                    <a:pt x="3277376" y="2241895"/>
                    <a:pt x="2979807" y="2243165"/>
                    <a:pt x="2871600" y="2241895"/>
                  </a:cubicBezTo>
                  <a:cubicBezTo>
                    <a:pt x="2794309" y="2240625"/>
                    <a:pt x="1248497" y="2249515"/>
                    <a:pt x="1171206" y="2248245"/>
                  </a:cubicBezTo>
                  <a:cubicBezTo>
                    <a:pt x="1151884" y="2248245"/>
                    <a:pt x="1128697" y="2249515"/>
                    <a:pt x="1109374" y="2249515"/>
                  </a:cubicBezTo>
                  <a:cubicBezTo>
                    <a:pt x="1063000" y="2249515"/>
                    <a:pt x="1020490" y="2250785"/>
                    <a:pt x="974115" y="2250785"/>
                  </a:cubicBezTo>
                  <a:cubicBezTo>
                    <a:pt x="858179" y="2250785"/>
                    <a:pt x="746108" y="2249515"/>
                    <a:pt x="630172" y="2248245"/>
                  </a:cubicBezTo>
                  <a:cubicBezTo>
                    <a:pt x="560611" y="2246975"/>
                    <a:pt x="491049" y="2245705"/>
                    <a:pt x="425352" y="2244435"/>
                  </a:cubicBezTo>
                  <a:cubicBezTo>
                    <a:pt x="301687" y="2243165"/>
                    <a:pt x="178022" y="2241895"/>
                    <a:pt x="50492" y="2241895"/>
                  </a:cubicBezTo>
                  <a:cubicBezTo>
                    <a:pt x="38100" y="2241895"/>
                    <a:pt x="29210" y="2241895"/>
                    <a:pt x="19050" y="2240625"/>
                  </a:cubicBezTo>
                  <a:cubicBezTo>
                    <a:pt x="10160" y="2239355"/>
                    <a:pt x="5080" y="2233005"/>
                    <a:pt x="7620" y="2224115"/>
                  </a:cubicBezTo>
                  <a:cubicBezTo>
                    <a:pt x="16510" y="2192131"/>
                    <a:pt x="12700" y="2149637"/>
                    <a:pt x="11430" y="2105442"/>
                  </a:cubicBezTo>
                  <a:cubicBezTo>
                    <a:pt x="10160" y="2015354"/>
                    <a:pt x="6350" y="1926966"/>
                    <a:pt x="7620" y="1836877"/>
                  </a:cubicBezTo>
                  <a:cubicBezTo>
                    <a:pt x="5080" y="1724692"/>
                    <a:pt x="0" y="335971"/>
                    <a:pt x="7620" y="222086"/>
                  </a:cubicBezTo>
                  <a:cubicBezTo>
                    <a:pt x="8890" y="199989"/>
                    <a:pt x="7620" y="176192"/>
                    <a:pt x="8890" y="154095"/>
                  </a:cubicBezTo>
                  <a:cubicBezTo>
                    <a:pt x="10160" y="118399"/>
                    <a:pt x="12700" y="79304"/>
                    <a:pt x="13970" y="44450"/>
                  </a:cubicBezTo>
                  <a:cubicBezTo>
                    <a:pt x="13970" y="41910"/>
                    <a:pt x="15240" y="39370"/>
                    <a:pt x="16510" y="38100"/>
                  </a:cubicBezTo>
                  <a:cubicBezTo>
                    <a:pt x="38100" y="35560"/>
                    <a:pt x="81409" y="30480"/>
                    <a:pt x="143241" y="29210"/>
                  </a:cubicBezTo>
                  <a:cubicBezTo>
                    <a:pt x="247584" y="25400"/>
                    <a:pt x="351926" y="22860"/>
                    <a:pt x="460133" y="20320"/>
                  </a:cubicBezTo>
                  <a:cubicBezTo>
                    <a:pt x="533559" y="17780"/>
                    <a:pt x="606985" y="16510"/>
                    <a:pt x="676546" y="13970"/>
                  </a:cubicBezTo>
                  <a:cubicBezTo>
                    <a:pt x="746108" y="11430"/>
                    <a:pt x="819534" y="8890"/>
                    <a:pt x="889096" y="8890"/>
                  </a:cubicBezTo>
                  <a:cubicBezTo>
                    <a:pt x="966386" y="7620"/>
                    <a:pt x="1043677" y="10160"/>
                    <a:pt x="1120968" y="8890"/>
                  </a:cubicBezTo>
                  <a:cubicBezTo>
                    <a:pt x="1217581" y="8890"/>
                    <a:pt x="2968213" y="6350"/>
                    <a:pt x="3064827" y="5080"/>
                  </a:cubicBezTo>
                  <a:cubicBezTo>
                    <a:pt x="3157575" y="3810"/>
                    <a:pt x="3250324" y="2540"/>
                    <a:pt x="3346937" y="2540"/>
                  </a:cubicBezTo>
                  <a:cubicBezTo>
                    <a:pt x="3505383" y="1270"/>
                    <a:pt x="3659964" y="0"/>
                    <a:pt x="3818410" y="0"/>
                  </a:cubicBezTo>
                  <a:cubicBezTo>
                    <a:pt x="3884107" y="0"/>
                    <a:pt x="3953669" y="2540"/>
                    <a:pt x="4019366" y="2540"/>
                  </a:cubicBezTo>
                  <a:cubicBezTo>
                    <a:pt x="4200999" y="3810"/>
                    <a:pt x="4386496" y="5080"/>
                    <a:pt x="4568129" y="7620"/>
                  </a:cubicBezTo>
                  <a:cubicBezTo>
                    <a:pt x="4664743" y="8890"/>
                    <a:pt x="4761356" y="12700"/>
                    <a:pt x="4857969" y="16510"/>
                  </a:cubicBezTo>
                  <a:lnTo>
                    <a:pt x="4917884" y="16510"/>
                  </a:lnTo>
                  <a:cubicBezTo>
                    <a:pt x="4929314" y="17780"/>
                    <a:pt x="4938204" y="20320"/>
                    <a:pt x="4948364" y="21590"/>
                  </a:cubicBezTo>
                  <a:close/>
                  <a:moveTo>
                    <a:pt x="4958524" y="2236815"/>
                  </a:moveTo>
                  <a:cubicBezTo>
                    <a:pt x="4959794" y="2220305"/>
                    <a:pt x="4961064" y="2207605"/>
                    <a:pt x="4961064" y="2194905"/>
                  </a:cubicBezTo>
                  <a:cubicBezTo>
                    <a:pt x="4959794" y="2098643"/>
                    <a:pt x="4958524" y="2008555"/>
                    <a:pt x="4958524" y="1911668"/>
                  </a:cubicBezTo>
                  <a:cubicBezTo>
                    <a:pt x="4958524" y="1867473"/>
                    <a:pt x="4961064" y="1823279"/>
                    <a:pt x="4959794" y="1779085"/>
                  </a:cubicBezTo>
                  <a:cubicBezTo>
                    <a:pt x="4959794" y="1738290"/>
                    <a:pt x="4958524" y="1695796"/>
                    <a:pt x="4957254" y="1655001"/>
                  </a:cubicBezTo>
                  <a:cubicBezTo>
                    <a:pt x="4952174" y="1592109"/>
                    <a:pt x="4940744" y="290077"/>
                    <a:pt x="4940744" y="227185"/>
                  </a:cubicBezTo>
                  <a:cubicBezTo>
                    <a:pt x="4938204" y="174492"/>
                    <a:pt x="4935664" y="120099"/>
                    <a:pt x="4933124" y="67406"/>
                  </a:cubicBezTo>
                  <a:cubicBezTo>
                    <a:pt x="4931854" y="44450"/>
                    <a:pt x="4930584" y="43180"/>
                    <a:pt x="4912072" y="41910"/>
                  </a:cubicBezTo>
                  <a:cubicBezTo>
                    <a:pt x="4900479" y="41910"/>
                    <a:pt x="4892750" y="41910"/>
                    <a:pt x="4881156" y="40640"/>
                  </a:cubicBezTo>
                  <a:cubicBezTo>
                    <a:pt x="4784543" y="36830"/>
                    <a:pt x="4684065" y="31750"/>
                    <a:pt x="4587452" y="30480"/>
                  </a:cubicBezTo>
                  <a:cubicBezTo>
                    <a:pt x="4351716" y="26670"/>
                    <a:pt x="4112115" y="25400"/>
                    <a:pt x="3876378" y="22860"/>
                  </a:cubicBezTo>
                  <a:lnTo>
                    <a:pt x="3598132" y="22860"/>
                  </a:lnTo>
                  <a:cubicBezTo>
                    <a:pt x="3474467" y="22860"/>
                    <a:pt x="3350802" y="22860"/>
                    <a:pt x="3231002" y="24130"/>
                  </a:cubicBezTo>
                  <a:cubicBezTo>
                    <a:pt x="3126659" y="25400"/>
                    <a:pt x="1368298" y="29210"/>
                    <a:pt x="1263955" y="29210"/>
                  </a:cubicBezTo>
                  <a:cubicBezTo>
                    <a:pt x="1093916" y="29210"/>
                    <a:pt x="923876" y="26670"/>
                    <a:pt x="753837" y="33020"/>
                  </a:cubicBezTo>
                  <a:cubicBezTo>
                    <a:pt x="664953" y="36830"/>
                    <a:pt x="579933" y="36830"/>
                    <a:pt x="494914" y="38100"/>
                  </a:cubicBezTo>
                  <a:cubicBezTo>
                    <a:pt x="348061" y="41910"/>
                    <a:pt x="201209" y="45720"/>
                    <a:pt x="54357" y="50800"/>
                  </a:cubicBezTo>
                  <a:cubicBezTo>
                    <a:pt x="36830" y="50800"/>
                    <a:pt x="34290" y="53808"/>
                    <a:pt x="33020" y="74205"/>
                  </a:cubicBezTo>
                  <a:cubicBezTo>
                    <a:pt x="31750" y="104801"/>
                    <a:pt x="31750" y="135397"/>
                    <a:pt x="30480" y="165993"/>
                  </a:cubicBezTo>
                  <a:cubicBezTo>
                    <a:pt x="29210" y="216987"/>
                    <a:pt x="26670" y="266280"/>
                    <a:pt x="25400" y="317274"/>
                  </a:cubicBezTo>
                  <a:cubicBezTo>
                    <a:pt x="20320" y="371667"/>
                    <a:pt x="26670" y="1700895"/>
                    <a:pt x="29210" y="1755288"/>
                  </a:cubicBezTo>
                  <a:cubicBezTo>
                    <a:pt x="29210" y="1813080"/>
                    <a:pt x="29210" y="1872573"/>
                    <a:pt x="30480" y="1930365"/>
                  </a:cubicBezTo>
                  <a:cubicBezTo>
                    <a:pt x="30480" y="1972860"/>
                    <a:pt x="33020" y="2015354"/>
                    <a:pt x="33020" y="2057849"/>
                  </a:cubicBezTo>
                  <a:cubicBezTo>
                    <a:pt x="33020" y="2103743"/>
                    <a:pt x="33020" y="2149637"/>
                    <a:pt x="31750" y="2194905"/>
                  </a:cubicBezTo>
                  <a:lnTo>
                    <a:pt x="31750" y="2205065"/>
                  </a:lnTo>
                  <a:cubicBezTo>
                    <a:pt x="31750" y="2215225"/>
                    <a:pt x="35560" y="2219035"/>
                    <a:pt x="44450" y="2219035"/>
                  </a:cubicBezTo>
                  <a:cubicBezTo>
                    <a:pt x="89138" y="2219035"/>
                    <a:pt x="143241" y="2220305"/>
                    <a:pt x="193480" y="2220305"/>
                  </a:cubicBezTo>
                  <a:cubicBezTo>
                    <a:pt x="266906" y="2220305"/>
                    <a:pt x="344197" y="2217765"/>
                    <a:pt x="417623" y="2220305"/>
                  </a:cubicBezTo>
                  <a:cubicBezTo>
                    <a:pt x="537423" y="2224115"/>
                    <a:pt x="657224" y="2226655"/>
                    <a:pt x="777024" y="2225385"/>
                  </a:cubicBezTo>
                  <a:cubicBezTo>
                    <a:pt x="854315" y="2224115"/>
                    <a:pt x="927741" y="2226655"/>
                    <a:pt x="1005032" y="2226655"/>
                  </a:cubicBezTo>
                  <a:cubicBezTo>
                    <a:pt x="1117103" y="2226655"/>
                    <a:pt x="1229174" y="2225385"/>
                    <a:pt x="1341246" y="2226655"/>
                  </a:cubicBezTo>
                  <a:cubicBezTo>
                    <a:pt x="1507421" y="2227925"/>
                    <a:pt x="3331479" y="2217765"/>
                    <a:pt x="3501519" y="2220305"/>
                  </a:cubicBezTo>
                  <a:cubicBezTo>
                    <a:pt x="3574945" y="2221575"/>
                    <a:pt x="3648371" y="2222845"/>
                    <a:pt x="3717933" y="2222845"/>
                  </a:cubicBezTo>
                  <a:cubicBezTo>
                    <a:pt x="3845462" y="2225385"/>
                    <a:pt x="3969127" y="2221575"/>
                    <a:pt x="4096657" y="2225385"/>
                  </a:cubicBezTo>
                  <a:cubicBezTo>
                    <a:pt x="4200999" y="2227925"/>
                    <a:pt x="4305341" y="2227925"/>
                    <a:pt x="4409684" y="2230465"/>
                  </a:cubicBezTo>
                  <a:cubicBezTo>
                    <a:pt x="4564265" y="2234275"/>
                    <a:pt x="4718846" y="2236815"/>
                    <a:pt x="4873427" y="2238085"/>
                  </a:cubicBezTo>
                  <a:cubicBezTo>
                    <a:pt x="4920424" y="2238085"/>
                    <a:pt x="4938204" y="2236815"/>
                    <a:pt x="4958524" y="2236815"/>
                  </a:cubicBezTo>
                  <a:close/>
                </a:path>
              </a:pathLst>
            </a:custGeom>
            <a:solidFill>
              <a:srgbClr val="FAF3E2"/>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24662">
            <a:off x="-1616619" y="7329550"/>
            <a:ext cx="4470314" cy="332428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679939">
            <a:off x="15568342" y="-44908"/>
            <a:ext cx="3381915" cy="281006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98182">
            <a:off x="14171814" y="7594231"/>
            <a:ext cx="4990937" cy="2794925"/>
          </a:xfrm>
          <a:prstGeom prst="rect">
            <a:avLst/>
          </a:prstGeom>
        </p:spPr>
      </p:pic>
      <p:sp>
        <p:nvSpPr>
          <p:cNvPr id="12" name="TextBox 12"/>
          <p:cNvSpPr txBox="1"/>
          <p:nvPr/>
        </p:nvSpPr>
        <p:spPr>
          <a:xfrm>
            <a:off x="1591081" y="2441759"/>
            <a:ext cx="14513821" cy="5788032"/>
          </a:xfrm>
          <a:prstGeom prst="rect">
            <a:avLst/>
          </a:prstGeom>
        </p:spPr>
        <p:txBody>
          <a:bodyPr lIns="0" tIns="0" rIns="0" bIns="0" rtlCol="0" anchor="t">
            <a:spAutoFit/>
          </a:bodyPr>
          <a:lstStyle/>
          <a:p>
            <a:pPr algn="ctr">
              <a:lnSpc>
                <a:spcPts val="15399"/>
              </a:lnSpc>
            </a:pPr>
            <a:r>
              <a:rPr lang="en-US" sz="10999">
                <a:solidFill>
                  <a:srgbClr val="D6583C"/>
                </a:solidFill>
                <a:latin typeface="Quicksand Bold"/>
              </a:rPr>
              <a:t>NHỮNG LỖI PHỔ BIẾN CỦA HỌC SINH KHI LÀM BÀI THI LỊCH SỬ</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519614"/>
            <a:ext cx="2770074" cy="3096627"/>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1028700" y="234050"/>
            <a:ext cx="16745367" cy="1806592"/>
            <a:chOff x="0" y="0"/>
            <a:chExt cx="5717554" cy="616844"/>
          </a:xfrm>
        </p:grpSpPr>
        <p:sp>
          <p:nvSpPr>
            <p:cNvPr id="6" name="Freeform 6"/>
            <p:cNvSpPr/>
            <p:nvPr/>
          </p:nvSpPr>
          <p:spPr>
            <a:xfrm>
              <a:off x="38100" y="44450"/>
              <a:ext cx="5680724" cy="572394"/>
            </a:xfrm>
            <a:custGeom>
              <a:avLst/>
              <a:gdLst/>
              <a:ahLst/>
              <a:cxnLst/>
              <a:rect l="l" t="t" r="r" b="b"/>
              <a:pathLst>
                <a:path w="5680724" h="572394">
                  <a:moveTo>
                    <a:pt x="2540" y="541914"/>
                  </a:moveTo>
                  <a:cubicBezTo>
                    <a:pt x="0" y="550804"/>
                    <a:pt x="5080" y="557154"/>
                    <a:pt x="35599" y="558424"/>
                  </a:cubicBezTo>
                  <a:cubicBezTo>
                    <a:pt x="70981" y="559694"/>
                    <a:pt x="101941" y="559694"/>
                    <a:pt x="137323" y="559694"/>
                  </a:cubicBezTo>
                  <a:cubicBezTo>
                    <a:pt x="278850" y="560964"/>
                    <a:pt x="420379" y="560964"/>
                    <a:pt x="566329" y="562234"/>
                  </a:cubicBezTo>
                  <a:cubicBezTo>
                    <a:pt x="645939" y="563504"/>
                    <a:pt x="725548" y="564774"/>
                    <a:pt x="800735" y="566044"/>
                  </a:cubicBezTo>
                  <a:cubicBezTo>
                    <a:pt x="933417" y="567314"/>
                    <a:pt x="1061677" y="567314"/>
                    <a:pt x="1194360" y="568584"/>
                  </a:cubicBezTo>
                  <a:cubicBezTo>
                    <a:pt x="1247433" y="568584"/>
                    <a:pt x="1296083" y="568584"/>
                    <a:pt x="1349156" y="567314"/>
                  </a:cubicBezTo>
                  <a:cubicBezTo>
                    <a:pt x="1371270" y="567314"/>
                    <a:pt x="1397806" y="566044"/>
                    <a:pt x="1419920" y="566044"/>
                  </a:cubicBezTo>
                  <a:cubicBezTo>
                    <a:pt x="1508375" y="567314"/>
                    <a:pt x="3277475" y="558424"/>
                    <a:pt x="3365930" y="559694"/>
                  </a:cubicBezTo>
                  <a:cubicBezTo>
                    <a:pt x="3489767" y="560964"/>
                    <a:pt x="3830319" y="560964"/>
                    <a:pt x="3954156" y="560964"/>
                  </a:cubicBezTo>
                  <a:cubicBezTo>
                    <a:pt x="4002806" y="560964"/>
                    <a:pt x="4047033" y="559694"/>
                    <a:pt x="4095684" y="559694"/>
                  </a:cubicBezTo>
                  <a:lnTo>
                    <a:pt x="4334512" y="563504"/>
                  </a:lnTo>
                  <a:cubicBezTo>
                    <a:pt x="4506999" y="566044"/>
                    <a:pt x="4675064" y="563504"/>
                    <a:pt x="4847551" y="567314"/>
                  </a:cubicBezTo>
                  <a:cubicBezTo>
                    <a:pt x="5135030" y="572394"/>
                    <a:pt x="5426931" y="566044"/>
                    <a:pt x="5615954" y="571124"/>
                  </a:cubicBezTo>
                  <a:cubicBezTo>
                    <a:pt x="5636274" y="572394"/>
                    <a:pt x="5656594" y="571124"/>
                    <a:pt x="5679454" y="571124"/>
                  </a:cubicBezTo>
                  <a:lnTo>
                    <a:pt x="5679454" y="511434"/>
                  </a:lnTo>
                  <a:cubicBezTo>
                    <a:pt x="5678184" y="472142"/>
                    <a:pt x="5676914" y="454026"/>
                    <a:pt x="5676914" y="434778"/>
                  </a:cubicBezTo>
                  <a:cubicBezTo>
                    <a:pt x="5676914" y="412510"/>
                    <a:pt x="5680724" y="389865"/>
                    <a:pt x="5674374" y="367597"/>
                  </a:cubicBezTo>
                  <a:cubicBezTo>
                    <a:pt x="5666754" y="352878"/>
                    <a:pt x="5655324" y="62644"/>
                    <a:pt x="5655324" y="47925"/>
                  </a:cubicBezTo>
                  <a:cubicBezTo>
                    <a:pt x="5652784" y="37735"/>
                    <a:pt x="5651514" y="27167"/>
                    <a:pt x="5648974" y="16977"/>
                  </a:cubicBezTo>
                  <a:cubicBezTo>
                    <a:pt x="5648974" y="13957"/>
                    <a:pt x="5647704" y="10938"/>
                    <a:pt x="5646434" y="6350"/>
                  </a:cubicBezTo>
                  <a:cubicBezTo>
                    <a:pt x="5636274" y="3810"/>
                    <a:pt x="5627384" y="2540"/>
                    <a:pt x="5617224" y="1270"/>
                  </a:cubicBezTo>
                  <a:cubicBezTo>
                    <a:pt x="5609604" y="0"/>
                    <a:pt x="5601984" y="1270"/>
                    <a:pt x="5595634" y="1270"/>
                  </a:cubicBezTo>
                  <a:lnTo>
                    <a:pt x="13486" y="6350"/>
                  </a:lnTo>
                  <a:lnTo>
                    <a:pt x="2540" y="541914"/>
                  </a:lnTo>
                  <a:close/>
                </a:path>
              </a:pathLst>
            </a:custGeom>
            <a:solidFill>
              <a:srgbClr val="2E2C2B"/>
            </a:solidFill>
          </p:spPr>
        </p:sp>
        <p:sp>
          <p:nvSpPr>
            <p:cNvPr id="7" name="Freeform 7"/>
            <p:cNvSpPr/>
            <p:nvPr/>
          </p:nvSpPr>
          <p:spPr>
            <a:xfrm>
              <a:off x="11430" y="16510"/>
              <a:ext cx="5656594" cy="562234"/>
            </a:xfrm>
            <a:custGeom>
              <a:avLst/>
              <a:gdLst/>
              <a:ahLst/>
              <a:cxnLst/>
              <a:rect l="l" t="t" r="r" b="b"/>
              <a:pathLst>
                <a:path w="5656594" h="562234">
                  <a:moveTo>
                    <a:pt x="5656594" y="562234"/>
                  </a:moveTo>
                  <a:lnTo>
                    <a:pt x="0" y="554614"/>
                  </a:lnTo>
                  <a:lnTo>
                    <a:pt x="0" y="202677"/>
                  </a:lnTo>
                  <a:lnTo>
                    <a:pt x="7620" y="20320"/>
                  </a:lnTo>
                  <a:lnTo>
                    <a:pt x="2839756" y="0"/>
                  </a:lnTo>
                  <a:lnTo>
                    <a:pt x="5635004" y="8890"/>
                  </a:lnTo>
                  <a:close/>
                </a:path>
              </a:pathLst>
            </a:custGeom>
            <a:solidFill>
              <a:srgbClr val="FAF3E2"/>
            </a:solidFill>
          </p:spPr>
        </p:sp>
        <p:sp>
          <p:nvSpPr>
            <p:cNvPr id="8" name="Freeform 8"/>
            <p:cNvSpPr/>
            <p:nvPr/>
          </p:nvSpPr>
          <p:spPr>
            <a:xfrm>
              <a:off x="-3810" y="0"/>
              <a:ext cx="5685804" cy="588904"/>
            </a:xfrm>
            <a:custGeom>
              <a:avLst/>
              <a:gdLst/>
              <a:ahLst/>
              <a:cxnLst/>
              <a:rect l="l" t="t" r="r" b="b"/>
              <a:pathLst>
                <a:path w="5685804" h="588904">
                  <a:moveTo>
                    <a:pt x="5651514" y="21590"/>
                  </a:moveTo>
                  <a:cubicBezTo>
                    <a:pt x="5652784" y="34290"/>
                    <a:pt x="5652784" y="44450"/>
                    <a:pt x="5654054" y="52746"/>
                  </a:cubicBezTo>
                  <a:cubicBezTo>
                    <a:pt x="5656594" y="62936"/>
                    <a:pt x="5657864" y="73504"/>
                    <a:pt x="5660404" y="83694"/>
                  </a:cubicBezTo>
                  <a:cubicBezTo>
                    <a:pt x="5660404" y="98414"/>
                    <a:pt x="5673104" y="388648"/>
                    <a:pt x="5679454" y="403367"/>
                  </a:cubicBezTo>
                  <a:cubicBezTo>
                    <a:pt x="5685804" y="425634"/>
                    <a:pt x="5681994" y="448279"/>
                    <a:pt x="5681994" y="470547"/>
                  </a:cubicBezTo>
                  <a:cubicBezTo>
                    <a:pt x="5681994" y="490173"/>
                    <a:pt x="5683264" y="508289"/>
                    <a:pt x="5684534" y="527944"/>
                  </a:cubicBezTo>
                  <a:lnTo>
                    <a:pt x="5684534" y="587634"/>
                  </a:lnTo>
                  <a:cubicBezTo>
                    <a:pt x="5661674" y="587634"/>
                    <a:pt x="5641354" y="588904"/>
                    <a:pt x="5621034" y="587634"/>
                  </a:cubicBezTo>
                  <a:cubicBezTo>
                    <a:pt x="5340582" y="582554"/>
                    <a:pt x="5048680" y="588904"/>
                    <a:pt x="4761201" y="583824"/>
                  </a:cubicBezTo>
                  <a:cubicBezTo>
                    <a:pt x="4588714" y="580014"/>
                    <a:pt x="4420650" y="582554"/>
                    <a:pt x="4248162" y="580014"/>
                  </a:cubicBezTo>
                  <a:lnTo>
                    <a:pt x="4009334" y="576204"/>
                  </a:lnTo>
                  <a:cubicBezTo>
                    <a:pt x="3960684" y="576204"/>
                    <a:pt x="3916456" y="577474"/>
                    <a:pt x="3867806" y="577474"/>
                  </a:cubicBezTo>
                  <a:cubicBezTo>
                    <a:pt x="3743969" y="576204"/>
                    <a:pt x="3403417" y="577474"/>
                    <a:pt x="3279580" y="576204"/>
                  </a:cubicBezTo>
                  <a:cubicBezTo>
                    <a:pt x="3191125" y="574934"/>
                    <a:pt x="1422025" y="583824"/>
                    <a:pt x="1333570" y="582554"/>
                  </a:cubicBezTo>
                  <a:cubicBezTo>
                    <a:pt x="1311456" y="582554"/>
                    <a:pt x="1284920" y="583824"/>
                    <a:pt x="1262806" y="583824"/>
                  </a:cubicBezTo>
                  <a:cubicBezTo>
                    <a:pt x="1209733" y="583824"/>
                    <a:pt x="1161083" y="585094"/>
                    <a:pt x="1108010" y="585094"/>
                  </a:cubicBezTo>
                  <a:cubicBezTo>
                    <a:pt x="975327" y="585094"/>
                    <a:pt x="847068" y="583824"/>
                    <a:pt x="714385" y="582554"/>
                  </a:cubicBezTo>
                  <a:cubicBezTo>
                    <a:pt x="634776" y="581284"/>
                    <a:pt x="555166" y="580014"/>
                    <a:pt x="479979" y="578744"/>
                  </a:cubicBezTo>
                  <a:cubicBezTo>
                    <a:pt x="338451" y="577474"/>
                    <a:pt x="196923" y="576204"/>
                    <a:pt x="50973" y="576204"/>
                  </a:cubicBezTo>
                  <a:cubicBezTo>
                    <a:pt x="38100" y="576204"/>
                    <a:pt x="29210" y="576204"/>
                    <a:pt x="19050" y="574934"/>
                  </a:cubicBezTo>
                  <a:cubicBezTo>
                    <a:pt x="10160" y="573664"/>
                    <a:pt x="5080" y="567314"/>
                    <a:pt x="7620" y="558424"/>
                  </a:cubicBezTo>
                  <a:cubicBezTo>
                    <a:pt x="16510" y="527160"/>
                    <a:pt x="12700" y="517724"/>
                    <a:pt x="11430" y="507911"/>
                  </a:cubicBezTo>
                  <a:cubicBezTo>
                    <a:pt x="10160" y="487908"/>
                    <a:pt x="6350" y="468283"/>
                    <a:pt x="7620" y="448279"/>
                  </a:cubicBezTo>
                  <a:cubicBezTo>
                    <a:pt x="5080" y="423370"/>
                    <a:pt x="0" y="115020"/>
                    <a:pt x="7620" y="89733"/>
                  </a:cubicBezTo>
                  <a:cubicBezTo>
                    <a:pt x="8890" y="84827"/>
                    <a:pt x="7620" y="79543"/>
                    <a:pt x="8890" y="74636"/>
                  </a:cubicBezTo>
                  <a:cubicBezTo>
                    <a:pt x="10160" y="66711"/>
                    <a:pt x="12700" y="58030"/>
                    <a:pt x="13970" y="44450"/>
                  </a:cubicBezTo>
                  <a:cubicBezTo>
                    <a:pt x="13970" y="41910"/>
                    <a:pt x="15240" y="39370"/>
                    <a:pt x="16510" y="38100"/>
                  </a:cubicBezTo>
                  <a:cubicBezTo>
                    <a:pt x="38100" y="35560"/>
                    <a:pt x="86355" y="30480"/>
                    <a:pt x="157119" y="29210"/>
                  </a:cubicBezTo>
                  <a:cubicBezTo>
                    <a:pt x="276533" y="25400"/>
                    <a:pt x="395947" y="22860"/>
                    <a:pt x="519784" y="20320"/>
                  </a:cubicBezTo>
                  <a:cubicBezTo>
                    <a:pt x="603816" y="17780"/>
                    <a:pt x="687849" y="16510"/>
                    <a:pt x="767458" y="13970"/>
                  </a:cubicBezTo>
                  <a:cubicBezTo>
                    <a:pt x="847068" y="11430"/>
                    <a:pt x="931100" y="8890"/>
                    <a:pt x="1010709" y="8890"/>
                  </a:cubicBezTo>
                  <a:cubicBezTo>
                    <a:pt x="1099164" y="7620"/>
                    <a:pt x="1187619" y="10160"/>
                    <a:pt x="1276074" y="8890"/>
                  </a:cubicBezTo>
                  <a:cubicBezTo>
                    <a:pt x="1386643" y="8890"/>
                    <a:pt x="3390149" y="6350"/>
                    <a:pt x="3500717" y="5080"/>
                  </a:cubicBezTo>
                  <a:cubicBezTo>
                    <a:pt x="3606864" y="3810"/>
                    <a:pt x="3713010" y="2540"/>
                    <a:pt x="3823578" y="2540"/>
                  </a:cubicBezTo>
                  <a:cubicBezTo>
                    <a:pt x="4004911" y="1270"/>
                    <a:pt x="4181821" y="0"/>
                    <a:pt x="4363154" y="0"/>
                  </a:cubicBezTo>
                  <a:cubicBezTo>
                    <a:pt x="4438340" y="0"/>
                    <a:pt x="4517950" y="2540"/>
                    <a:pt x="4593137" y="2540"/>
                  </a:cubicBezTo>
                  <a:cubicBezTo>
                    <a:pt x="4801006" y="3810"/>
                    <a:pt x="5013298" y="5080"/>
                    <a:pt x="5221167" y="7620"/>
                  </a:cubicBezTo>
                  <a:cubicBezTo>
                    <a:pt x="5331736" y="8890"/>
                    <a:pt x="5442305" y="12700"/>
                    <a:pt x="5552874" y="16510"/>
                  </a:cubicBezTo>
                  <a:lnTo>
                    <a:pt x="5621034" y="16510"/>
                  </a:lnTo>
                  <a:cubicBezTo>
                    <a:pt x="5632464" y="17780"/>
                    <a:pt x="5641354" y="20320"/>
                    <a:pt x="5651514" y="21590"/>
                  </a:cubicBezTo>
                  <a:close/>
                  <a:moveTo>
                    <a:pt x="5661674" y="571124"/>
                  </a:moveTo>
                  <a:cubicBezTo>
                    <a:pt x="5662944" y="554614"/>
                    <a:pt x="5664214" y="541914"/>
                    <a:pt x="5664214" y="529214"/>
                  </a:cubicBezTo>
                  <a:cubicBezTo>
                    <a:pt x="5662944" y="506402"/>
                    <a:pt x="5661674" y="486399"/>
                    <a:pt x="5661674" y="464886"/>
                  </a:cubicBezTo>
                  <a:cubicBezTo>
                    <a:pt x="5661674" y="455073"/>
                    <a:pt x="5664214" y="445260"/>
                    <a:pt x="5662944" y="435447"/>
                  </a:cubicBezTo>
                  <a:cubicBezTo>
                    <a:pt x="5662944" y="426389"/>
                    <a:pt x="5661674" y="416954"/>
                    <a:pt x="5660404" y="407896"/>
                  </a:cubicBezTo>
                  <a:cubicBezTo>
                    <a:pt x="5655324" y="393931"/>
                    <a:pt x="5643894" y="104830"/>
                    <a:pt x="5643894" y="90865"/>
                  </a:cubicBezTo>
                  <a:cubicBezTo>
                    <a:pt x="5641354" y="79165"/>
                    <a:pt x="5638814" y="67088"/>
                    <a:pt x="5636274" y="55388"/>
                  </a:cubicBezTo>
                  <a:cubicBezTo>
                    <a:pt x="5635004" y="44450"/>
                    <a:pt x="5633734" y="43180"/>
                    <a:pt x="5614792" y="41910"/>
                  </a:cubicBezTo>
                  <a:cubicBezTo>
                    <a:pt x="5601524" y="41910"/>
                    <a:pt x="5592678" y="41910"/>
                    <a:pt x="5579410" y="40640"/>
                  </a:cubicBezTo>
                  <a:cubicBezTo>
                    <a:pt x="5468841" y="36830"/>
                    <a:pt x="5353850" y="31750"/>
                    <a:pt x="5243281" y="30480"/>
                  </a:cubicBezTo>
                  <a:cubicBezTo>
                    <a:pt x="4973493" y="26670"/>
                    <a:pt x="4699283" y="25400"/>
                    <a:pt x="4429495" y="22860"/>
                  </a:cubicBezTo>
                  <a:lnTo>
                    <a:pt x="4111057" y="22860"/>
                  </a:lnTo>
                  <a:cubicBezTo>
                    <a:pt x="3969529" y="22860"/>
                    <a:pt x="3828001" y="22860"/>
                    <a:pt x="3690896" y="24130"/>
                  </a:cubicBezTo>
                  <a:cubicBezTo>
                    <a:pt x="3571482" y="25400"/>
                    <a:pt x="1559130" y="29210"/>
                    <a:pt x="1439716" y="29210"/>
                  </a:cubicBezTo>
                  <a:cubicBezTo>
                    <a:pt x="1245115" y="29210"/>
                    <a:pt x="1050514" y="26670"/>
                    <a:pt x="855913" y="33020"/>
                  </a:cubicBezTo>
                  <a:cubicBezTo>
                    <a:pt x="754190" y="36830"/>
                    <a:pt x="656889" y="36830"/>
                    <a:pt x="559589" y="38100"/>
                  </a:cubicBezTo>
                  <a:cubicBezTo>
                    <a:pt x="391524" y="41910"/>
                    <a:pt x="223460" y="45720"/>
                    <a:pt x="55396" y="50800"/>
                  </a:cubicBezTo>
                  <a:cubicBezTo>
                    <a:pt x="36830" y="50800"/>
                    <a:pt x="34290" y="52369"/>
                    <a:pt x="33020" y="56898"/>
                  </a:cubicBezTo>
                  <a:cubicBezTo>
                    <a:pt x="31750" y="63691"/>
                    <a:pt x="31750" y="70485"/>
                    <a:pt x="30480" y="77278"/>
                  </a:cubicBezTo>
                  <a:cubicBezTo>
                    <a:pt x="29210" y="88601"/>
                    <a:pt x="26670" y="99546"/>
                    <a:pt x="25400" y="110868"/>
                  </a:cubicBezTo>
                  <a:cubicBezTo>
                    <a:pt x="20320" y="122946"/>
                    <a:pt x="26670" y="418086"/>
                    <a:pt x="29210" y="430163"/>
                  </a:cubicBezTo>
                  <a:cubicBezTo>
                    <a:pt x="29210" y="442996"/>
                    <a:pt x="29210" y="456205"/>
                    <a:pt x="30480" y="469037"/>
                  </a:cubicBezTo>
                  <a:cubicBezTo>
                    <a:pt x="30480" y="478473"/>
                    <a:pt x="33020" y="487908"/>
                    <a:pt x="33020" y="497344"/>
                  </a:cubicBezTo>
                  <a:cubicBezTo>
                    <a:pt x="33020" y="507534"/>
                    <a:pt x="33020" y="517724"/>
                    <a:pt x="31750" y="529214"/>
                  </a:cubicBezTo>
                  <a:lnTo>
                    <a:pt x="31750" y="539374"/>
                  </a:lnTo>
                  <a:cubicBezTo>
                    <a:pt x="31750" y="549534"/>
                    <a:pt x="35560" y="553344"/>
                    <a:pt x="44450" y="553344"/>
                  </a:cubicBezTo>
                  <a:cubicBezTo>
                    <a:pt x="95200" y="553344"/>
                    <a:pt x="157119" y="554614"/>
                    <a:pt x="214615" y="554614"/>
                  </a:cubicBezTo>
                  <a:cubicBezTo>
                    <a:pt x="298647" y="554614"/>
                    <a:pt x="387102" y="552074"/>
                    <a:pt x="471134" y="554614"/>
                  </a:cubicBezTo>
                  <a:cubicBezTo>
                    <a:pt x="608239" y="558424"/>
                    <a:pt x="745344" y="560964"/>
                    <a:pt x="882450" y="559694"/>
                  </a:cubicBezTo>
                  <a:cubicBezTo>
                    <a:pt x="970905" y="558424"/>
                    <a:pt x="1054937" y="560964"/>
                    <a:pt x="1143392" y="560964"/>
                  </a:cubicBezTo>
                  <a:cubicBezTo>
                    <a:pt x="1271652" y="560964"/>
                    <a:pt x="1399912" y="559694"/>
                    <a:pt x="1528171" y="560964"/>
                  </a:cubicBezTo>
                  <a:cubicBezTo>
                    <a:pt x="1718350" y="562234"/>
                    <a:pt x="3805887" y="552074"/>
                    <a:pt x="4000489" y="554614"/>
                  </a:cubicBezTo>
                  <a:cubicBezTo>
                    <a:pt x="4084521" y="555884"/>
                    <a:pt x="4168553" y="557154"/>
                    <a:pt x="4248162" y="557154"/>
                  </a:cubicBezTo>
                  <a:cubicBezTo>
                    <a:pt x="4394113" y="559694"/>
                    <a:pt x="4535641" y="555884"/>
                    <a:pt x="4681592" y="559694"/>
                  </a:cubicBezTo>
                  <a:cubicBezTo>
                    <a:pt x="4801006" y="562234"/>
                    <a:pt x="4920420" y="562234"/>
                    <a:pt x="5039835" y="564774"/>
                  </a:cubicBezTo>
                  <a:cubicBezTo>
                    <a:pt x="5216745" y="568584"/>
                    <a:pt x="5393655" y="571124"/>
                    <a:pt x="5570564" y="572394"/>
                  </a:cubicBezTo>
                  <a:cubicBezTo>
                    <a:pt x="5623574" y="572394"/>
                    <a:pt x="5641354" y="571124"/>
                    <a:pt x="5661674" y="571124"/>
                  </a:cubicBezTo>
                  <a:close/>
                </a:path>
              </a:pathLst>
            </a:custGeom>
            <a:solidFill>
              <a:srgbClr val="FAF3E2"/>
            </a:solidFill>
          </p:spPr>
        </p:sp>
      </p:grpSp>
      <p:sp>
        <p:nvSpPr>
          <p:cNvPr id="9" name="TextBox 9"/>
          <p:cNvSpPr txBox="1"/>
          <p:nvPr/>
        </p:nvSpPr>
        <p:spPr>
          <a:xfrm>
            <a:off x="1710245" y="411163"/>
            <a:ext cx="15549055" cy="1111249"/>
          </a:xfrm>
          <a:prstGeom prst="rect">
            <a:avLst/>
          </a:prstGeom>
        </p:spPr>
        <p:txBody>
          <a:bodyPr lIns="0" tIns="0" rIns="0" bIns="0" rtlCol="0" anchor="t">
            <a:spAutoFit/>
          </a:bodyPr>
          <a:lstStyle/>
          <a:p>
            <a:pPr marL="0" lvl="0" indent="0" algn="ctr">
              <a:lnSpc>
                <a:spcPts val="9100"/>
              </a:lnSpc>
            </a:pPr>
            <a:r>
              <a:rPr lang="en-US" sz="6500">
                <a:solidFill>
                  <a:srgbClr val="D6583C"/>
                </a:solidFill>
                <a:latin typeface="Quicksand Bold"/>
              </a:rPr>
              <a:t>3 - Bị phương án gây nhiễu đánh lừa. </a:t>
            </a:r>
          </a:p>
        </p:txBody>
      </p:sp>
      <p:grpSp>
        <p:nvGrpSpPr>
          <p:cNvPr id="10" name="Group 10"/>
          <p:cNvGrpSpPr/>
          <p:nvPr/>
        </p:nvGrpSpPr>
        <p:grpSpPr>
          <a:xfrm>
            <a:off x="385498" y="2222458"/>
            <a:ext cx="17691131" cy="8064542"/>
            <a:chOff x="0" y="0"/>
            <a:chExt cx="5457469" cy="2487799"/>
          </a:xfrm>
        </p:grpSpPr>
        <p:sp>
          <p:nvSpPr>
            <p:cNvPr id="11" name="Freeform 11"/>
            <p:cNvSpPr/>
            <p:nvPr/>
          </p:nvSpPr>
          <p:spPr>
            <a:xfrm>
              <a:off x="38100" y="44450"/>
              <a:ext cx="5420639" cy="2443349"/>
            </a:xfrm>
            <a:custGeom>
              <a:avLst/>
              <a:gdLst/>
              <a:ahLst/>
              <a:cxnLst/>
              <a:rect l="l" t="t" r="r" b="b"/>
              <a:pathLst>
                <a:path w="5420639" h="2443349">
                  <a:moveTo>
                    <a:pt x="2540" y="2412869"/>
                  </a:moveTo>
                  <a:cubicBezTo>
                    <a:pt x="0" y="2421759"/>
                    <a:pt x="5080" y="2428109"/>
                    <a:pt x="34183" y="2429379"/>
                  </a:cubicBezTo>
                  <a:cubicBezTo>
                    <a:pt x="67913" y="2430649"/>
                    <a:pt x="97427" y="2430649"/>
                    <a:pt x="131157" y="2430649"/>
                  </a:cubicBezTo>
                  <a:cubicBezTo>
                    <a:pt x="266078" y="2431919"/>
                    <a:pt x="400998" y="2431919"/>
                    <a:pt x="540135" y="2433189"/>
                  </a:cubicBezTo>
                  <a:cubicBezTo>
                    <a:pt x="616028" y="2434459"/>
                    <a:pt x="691921" y="2435729"/>
                    <a:pt x="763598" y="2436999"/>
                  </a:cubicBezTo>
                  <a:cubicBezTo>
                    <a:pt x="890086" y="2438269"/>
                    <a:pt x="1012358" y="2438269"/>
                    <a:pt x="1138846" y="2439539"/>
                  </a:cubicBezTo>
                  <a:cubicBezTo>
                    <a:pt x="1189441" y="2439539"/>
                    <a:pt x="1235820" y="2439539"/>
                    <a:pt x="1286416" y="2438269"/>
                  </a:cubicBezTo>
                  <a:cubicBezTo>
                    <a:pt x="1307497" y="2438269"/>
                    <a:pt x="1332795" y="2436999"/>
                    <a:pt x="1353876" y="2436999"/>
                  </a:cubicBezTo>
                  <a:cubicBezTo>
                    <a:pt x="1438202" y="2438269"/>
                    <a:pt x="3124711" y="2429379"/>
                    <a:pt x="3209036" y="2430649"/>
                  </a:cubicBezTo>
                  <a:cubicBezTo>
                    <a:pt x="3327091" y="2431919"/>
                    <a:pt x="3651745" y="2431919"/>
                    <a:pt x="3769800" y="2431919"/>
                  </a:cubicBezTo>
                  <a:cubicBezTo>
                    <a:pt x="3816179" y="2431919"/>
                    <a:pt x="3858342" y="2430649"/>
                    <a:pt x="3904721" y="2430649"/>
                  </a:cubicBezTo>
                  <a:lnTo>
                    <a:pt x="4132400" y="2434459"/>
                  </a:lnTo>
                  <a:cubicBezTo>
                    <a:pt x="4296834" y="2436999"/>
                    <a:pt x="4457053" y="2434459"/>
                    <a:pt x="4621487" y="2438269"/>
                  </a:cubicBezTo>
                  <a:cubicBezTo>
                    <a:pt x="4895545" y="2443349"/>
                    <a:pt x="5173819" y="2436999"/>
                    <a:pt x="5355869" y="2442079"/>
                  </a:cubicBezTo>
                  <a:cubicBezTo>
                    <a:pt x="5376189" y="2443349"/>
                    <a:pt x="5396509" y="2442079"/>
                    <a:pt x="5419369" y="2442079"/>
                  </a:cubicBezTo>
                  <a:lnTo>
                    <a:pt x="5419369" y="2382389"/>
                  </a:lnTo>
                  <a:cubicBezTo>
                    <a:pt x="5418099" y="2300700"/>
                    <a:pt x="5416829" y="2211289"/>
                    <a:pt x="5416829" y="2116290"/>
                  </a:cubicBezTo>
                  <a:cubicBezTo>
                    <a:pt x="5416829" y="2006388"/>
                    <a:pt x="5420639" y="1894624"/>
                    <a:pt x="5414289" y="1784723"/>
                  </a:cubicBezTo>
                  <a:cubicBezTo>
                    <a:pt x="5406669" y="1712076"/>
                    <a:pt x="5395239" y="279632"/>
                    <a:pt x="5395239" y="206985"/>
                  </a:cubicBezTo>
                  <a:cubicBezTo>
                    <a:pt x="5392699" y="156691"/>
                    <a:pt x="5391429" y="104535"/>
                    <a:pt x="5388889" y="54241"/>
                  </a:cubicBezTo>
                  <a:cubicBezTo>
                    <a:pt x="5388889" y="39339"/>
                    <a:pt x="5387619" y="24437"/>
                    <a:pt x="5386349" y="6350"/>
                  </a:cubicBezTo>
                  <a:cubicBezTo>
                    <a:pt x="5376189" y="3810"/>
                    <a:pt x="5367299" y="2540"/>
                    <a:pt x="5357139" y="1270"/>
                  </a:cubicBezTo>
                  <a:cubicBezTo>
                    <a:pt x="5349519" y="0"/>
                    <a:pt x="5341899" y="1270"/>
                    <a:pt x="5335549" y="1270"/>
                  </a:cubicBezTo>
                  <a:lnTo>
                    <a:pt x="13101" y="6350"/>
                  </a:lnTo>
                  <a:lnTo>
                    <a:pt x="2540" y="2412869"/>
                  </a:lnTo>
                  <a:close/>
                </a:path>
              </a:pathLst>
            </a:custGeom>
            <a:solidFill>
              <a:srgbClr val="2E2C2B"/>
            </a:solidFill>
          </p:spPr>
        </p:sp>
        <p:sp>
          <p:nvSpPr>
            <p:cNvPr id="12" name="Freeform 12"/>
            <p:cNvSpPr/>
            <p:nvPr/>
          </p:nvSpPr>
          <p:spPr>
            <a:xfrm>
              <a:off x="11430" y="16510"/>
              <a:ext cx="5396509" cy="2433189"/>
            </a:xfrm>
            <a:custGeom>
              <a:avLst/>
              <a:gdLst/>
              <a:ahLst/>
              <a:cxnLst/>
              <a:rect l="l" t="t" r="r" b="b"/>
              <a:pathLst>
                <a:path w="5396509" h="2433189">
                  <a:moveTo>
                    <a:pt x="5396509" y="2433190"/>
                  </a:moveTo>
                  <a:lnTo>
                    <a:pt x="0" y="2425569"/>
                  </a:lnTo>
                  <a:lnTo>
                    <a:pt x="0" y="860804"/>
                  </a:lnTo>
                  <a:lnTo>
                    <a:pt x="7620" y="20320"/>
                  </a:lnTo>
                  <a:lnTo>
                    <a:pt x="2708672" y="0"/>
                  </a:lnTo>
                  <a:lnTo>
                    <a:pt x="5374919" y="8890"/>
                  </a:lnTo>
                  <a:close/>
                </a:path>
              </a:pathLst>
            </a:custGeom>
            <a:solidFill>
              <a:srgbClr val="FAF3E2"/>
            </a:solidFill>
          </p:spPr>
        </p:sp>
        <p:sp>
          <p:nvSpPr>
            <p:cNvPr id="13" name="Freeform 13"/>
            <p:cNvSpPr/>
            <p:nvPr/>
          </p:nvSpPr>
          <p:spPr>
            <a:xfrm>
              <a:off x="-3810" y="0"/>
              <a:ext cx="5425719" cy="2459859"/>
            </a:xfrm>
            <a:custGeom>
              <a:avLst/>
              <a:gdLst/>
              <a:ahLst/>
              <a:cxnLst/>
              <a:rect l="l" t="t" r="r" b="b"/>
              <a:pathLst>
                <a:path w="5425719" h="2459859">
                  <a:moveTo>
                    <a:pt x="5391429" y="21590"/>
                  </a:moveTo>
                  <a:cubicBezTo>
                    <a:pt x="5392699" y="34290"/>
                    <a:pt x="5392699" y="44450"/>
                    <a:pt x="5393969" y="55848"/>
                  </a:cubicBezTo>
                  <a:cubicBezTo>
                    <a:pt x="5396509" y="106142"/>
                    <a:pt x="5397779" y="158298"/>
                    <a:pt x="5400319" y="208592"/>
                  </a:cubicBezTo>
                  <a:cubicBezTo>
                    <a:pt x="5400319" y="281239"/>
                    <a:pt x="5413019" y="1713683"/>
                    <a:pt x="5419369" y="1786330"/>
                  </a:cubicBezTo>
                  <a:cubicBezTo>
                    <a:pt x="5425719" y="1896231"/>
                    <a:pt x="5421909" y="2007995"/>
                    <a:pt x="5421909" y="2117897"/>
                  </a:cubicBezTo>
                  <a:cubicBezTo>
                    <a:pt x="5421909" y="2214759"/>
                    <a:pt x="5423179" y="2304170"/>
                    <a:pt x="5424449" y="2398899"/>
                  </a:cubicBezTo>
                  <a:lnTo>
                    <a:pt x="5424449" y="2458589"/>
                  </a:lnTo>
                  <a:cubicBezTo>
                    <a:pt x="5401589" y="2458589"/>
                    <a:pt x="5381269" y="2459859"/>
                    <a:pt x="5360949" y="2458589"/>
                  </a:cubicBezTo>
                  <a:cubicBezTo>
                    <a:pt x="5093457" y="2453509"/>
                    <a:pt x="4815183" y="2459859"/>
                    <a:pt x="4541125" y="2454779"/>
                  </a:cubicBezTo>
                  <a:cubicBezTo>
                    <a:pt x="4376691" y="2450969"/>
                    <a:pt x="4216473" y="2453509"/>
                    <a:pt x="4052038" y="2450969"/>
                  </a:cubicBezTo>
                  <a:lnTo>
                    <a:pt x="3824359" y="2447159"/>
                  </a:lnTo>
                  <a:cubicBezTo>
                    <a:pt x="3777980" y="2447159"/>
                    <a:pt x="3735817" y="2448429"/>
                    <a:pt x="3689439" y="2448429"/>
                  </a:cubicBezTo>
                  <a:cubicBezTo>
                    <a:pt x="3571383" y="2447159"/>
                    <a:pt x="3246730" y="2448429"/>
                    <a:pt x="3128674" y="2447159"/>
                  </a:cubicBezTo>
                  <a:cubicBezTo>
                    <a:pt x="3044349" y="2445889"/>
                    <a:pt x="1357840" y="2454779"/>
                    <a:pt x="1273514" y="2453509"/>
                  </a:cubicBezTo>
                  <a:cubicBezTo>
                    <a:pt x="1252433" y="2453509"/>
                    <a:pt x="1227135" y="2454779"/>
                    <a:pt x="1206054" y="2454779"/>
                  </a:cubicBezTo>
                  <a:cubicBezTo>
                    <a:pt x="1155459" y="2454779"/>
                    <a:pt x="1109079" y="2456049"/>
                    <a:pt x="1058484" y="2456049"/>
                  </a:cubicBezTo>
                  <a:cubicBezTo>
                    <a:pt x="931996" y="2456049"/>
                    <a:pt x="809724" y="2454779"/>
                    <a:pt x="683236" y="2453509"/>
                  </a:cubicBezTo>
                  <a:cubicBezTo>
                    <a:pt x="607343" y="2452239"/>
                    <a:pt x="531450" y="2450969"/>
                    <a:pt x="459773" y="2449699"/>
                  </a:cubicBezTo>
                  <a:cubicBezTo>
                    <a:pt x="324853" y="2448429"/>
                    <a:pt x="189932" y="2447159"/>
                    <a:pt x="50795" y="2447159"/>
                  </a:cubicBezTo>
                  <a:cubicBezTo>
                    <a:pt x="38100" y="2447159"/>
                    <a:pt x="29210" y="2447159"/>
                    <a:pt x="19050" y="2445889"/>
                  </a:cubicBezTo>
                  <a:cubicBezTo>
                    <a:pt x="10160" y="2444619"/>
                    <a:pt x="5080" y="2438269"/>
                    <a:pt x="7620" y="2429379"/>
                  </a:cubicBezTo>
                  <a:cubicBezTo>
                    <a:pt x="16510" y="2397307"/>
                    <a:pt x="12700" y="2350739"/>
                    <a:pt x="11430" y="2302308"/>
                  </a:cubicBezTo>
                  <a:cubicBezTo>
                    <a:pt x="10160" y="2203583"/>
                    <a:pt x="6350" y="2106720"/>
                    <a:pt x="7620" y="2007995"/>
                  </a:cubicBezTo>
                  <a:cubicBezTo>
                    <a:pt x="5080" y="1885055"/>
                    <a:pt x="0" y="363199"/>
                    <a:pt x="7620" y="238396"/>
                  </a:cubicBezTo>
                  <a:cubicBezTo>
                    <a:pt x="8890" y="214180"/>
                    <a:pt x="7620" y="188102"/>
                    <a:pt x="8890" y="163886"/>
                  </a:cubicBezTo>
                  <a:cubicBezTo>
                    <a:pt x="10160" y="124769"/>
                    <a:pt x="12700" y="81926"/>
                    <a:pt x="13970" y="44450"/>
                  </a:cubicBezTo>
                  <a:cubicBezTo>
                    <a:pt x="13970" y="41910"/>
                    <a:pt x="15240" y="39370"/>
                    <a:pt x="16510" y="38100"/>
                  </a:cubicBezTo>
                  <a:cubicBezTo>
                    <a:pt x="38100" y="35560"/>
                    <a:pt x="84525" y="30480"/>
                    <a:pt x="151986" y="29210"/>
                  </a:cubicBezTo>
                  <a:cubicBezTo>
                    <a:pt x="265825" y="25400"/>
                    <a:pt x="379664" y="22860"/>
                    <a:pt x="497720" y="20320"/>
                  </a:cubicBezTo>
                  <a:cubicBezTo>
                    <a:pt x="577829" y="17780"/>
                    <a:pt x="657938" y="16510"/>
                    <a:pt x="733831" y="13970"/>
                  </a:cubicBezTo>
                  <a:cubicBezTo>
                    <a:pt x="809724" y="11430"/>
                    <a:pt x="889833" y="8890"/>
                    <a:pt x="965726" y="8890"/>
                  </a:cubicBezTo>
                  <a:cubicBezTo>
                    <a:pt x="1050052" y="7620"/>
                    <a:pt x="1134377" y="10160"/>
                    <a:pt x="1218703" y="8890"/>
                  </a:cubicBezTo>
                  <a:cubicBezTo>
                    <a:pt x="1324109" y="8890"/>
                    <a:pt x="3234081" y="6350"/>
                    <a:pt x="3339488" y="5080"/>
                  </a:cubicBezTo>
                  <a:cubicBezTo>
                    <a:pt x="3440678" y="3810"/>
                    <a:pt x="3541869" y="2540"/>
                    <a:pt x="3647276" y="2540"/>
                  </a:cubicBezTo>
                  <a:cubicBezTo>
                    <a:pt x="3820143" y="1270"/>
                    <a:pt x="3988794" y="0"/>
                    <a:pt x="4161661" y="0"/>
                  </a:cubicBezTo>
                  <a:cubicBezTo>
                    <a:pt x="4233337" y="0"/>
                    <a:pt x="4309231" y="2540"/>
                    <a:pt x="4380907" y="2540"/>
                  </a:cubicBezTo>
                  <a:cubicBezTo>
                    <a:pt x="4579072" y="3810"/>
                    <a:pt x="4781453" y="5080"/>
                    <a:pt x="4979618" y="7620"/>
                  </a:cubicBezTo>
                  <a:cubicBezTo>
                    <a:pt x="5085025" y="8890"/>
                    <a:pt x="5190431" y="12700"/>
                    <a:pt x="5295838" y="16510"/>
                  </a:cubicBezTo>
                  <a:lnTo>
                    <a:pt x="5360949" y="16510"/>
                  </a:lnTo>
                  <a:cubicBezTo>
                    <a:pt x="5372379" y="17780"/>
                    <a:pt x="5381269" y="20320"/>
                    <a:pt x="5391429" y="21590"/>
                  </a:cubicBezTo>
                  <a:close/>
                  <a:moveTo>
                    <a:pt x="5401589" y="2442079"/>
                  </a:moveTo>
                  <a:cubicBezTo>
                    <a:pt x="5402859" y="2425569"/>
                    <a:pt x="5404129" y="2412869"/>
                    <a:pt x="5404129" y="2400169"/>
                  </a:cubicBezTo>
                  <a:cubicBezTo>
                    <a:pt x="5402859" y="2294857"/>
                    <a:pt x="5401589" y="2196132"/>
                    <a:pt x="5401589" y="2089956"/>
                  </a:cubicBezTo>
                  <a:cubicBezTo>
                    <a:pt x="5401589" y="2041525"/>
                    <a:pt x="5404129" y="1993093"/>
                    <a:pt x="5402859" y="1944662"/>
                  </a:cubicBezTo>
                  <a:cubicBezTo>
                    <a:pt x="5402859" y="1899957"/>
                    <a:pt x="5401589" y="1853388"/>
                    <a:pt x="5400319" y="1808683"/>
                  </a:cubicBezTo>
                  <a:cubicBezTo>
                    <a:pt x="5395239" y="1739761"/>
                    <a:pt x="5383809" y="312905"/>
                    <a:pt x="5383809" y="243984"/>
                  </a:cubicBezTo>
                  <a:cubicBezTo>
                    <a:pt x="5381269" y="186239"/>
                    <a:pt x="5378729" y="126632"/>
                    <a:pt x="5376189" y="68887"/>
                  </a:cubicBezTo>
                  <a:cubicBezTo>
                    <a:pt x="5374919" y="44450"/>
                    <a:pt x="5373649" y="43180"/>
                    <a:pt x="5354866" y="41910"/>
                  </a:cubicBezTo>
                  <a:cubicBezTo>
                    <a:pt x="5342217" y="41910"/>
                    <a:pt x="5333785" y="41910"/>
                    <a:pt x="5321136" y="40640"/>
                  </a:cubicBezTo>
                  <a:cubicBezTo>
                    <a:pt x="5215729" y="36830"/>
                    <a:pt x="5106106" y="31750"/>
                    <a:pt x="5000699" y="30480"/>
                  </a:cubicBezTo>
                  <a:cubicBezTo>
                    <a:pt x="4743507" y="26670"/>
                    <a:pt x="4482098" y="25400"/>
                    <a:pt x="4224905" y="22860"/>
                  </a:cubicBezTo>
                  <a:lnTo>
                    <a:pt x="3921333" y="22860"/>
                  </a:lnTo>
                  <a:cubicBezTo>
                    <a:pt x="3786413" y="22860"/>
                    <a:pt x="3651492" y="22860"/>
                    <a:pt x="3520788" y="24130"/>
                  </a:cubicBezTo>
                  <a:cubicBezTo>
                    <a:pt x="3406948" y="25400"/>
                    <a:pt x="1488544" y="29210"/>
                    <a:pt x="1374705" y="29210"/>
                  </a:cubicBezTo>
                  <a:cubicBezTo>
                    <a:pt x="1189189" y="29210"/>
                    <a:pt x="1003673" y="26670"/>
                    <a:pt x="818157" y="33020"/>
                  </a:cubicBezTo>
                  <a:cubicBezTo>
                    <a:pt x="721182" y="36830"/>
                    <a:pt x="628424" y="36830"/>
                    <a:pt x="535666" y="38100"/>
                  </a:cubicBezTo>
                  <a:cubicBezTo>
                    <a:pt x="375448" y="41910"/>
                    <a:pt x="215230" y="45720"/>
                    <a:pt x="55011" y="50800"/>
                  </a:cubicBezTo>
                  <a:cubicBezTo>
                    <a:pt x="36830" y="50800"/>
                    <a:pt x="34290" y="53985"/>
                    <a:pt x="33020" y="76338"/>
                  </a:cubicBezTo>
                  <a:cubicBezTo>
                    <a:pt x="31750" y="109867"/>
                    <a:pt x="31750" y="143396"/>
                    <a:pt x="30480" y="176926"/>
                  </a:cubicBezTo>
                  <a:cubicBezTo>
                    <a:pt x="29210" y="232808"/>
                    <a:pt x="26670" y="286827"/>
                    <a:pt x="25400" y="342709"/>
                  </a:cubicBezTo>
                  <a:cubicBezTo>
                    <a:pt x="20320" y="402317"/>
                    <a:pt x="26670" y="1858976"/>
                    <a:pt x="29210" y="1918584"/>
                  </a:cubicBezTo>
                  <a:cubicBezTo>
                    <a:pt x="29210" y="1981917"/>
                    <a:pt x="29210" y="2047113"/>
                    <a:pt x="30480" y="2110446"/>
                  </a:cubicBezTo>
                  <a:cubicBezTo>
                    <a:pt x="30480" y="2157014"/>
                    <a:pt x="33020" y="2203583"/>
                    <a:pt x="33020" y="2250151"/>
                  </a:cubicBezTo>
                  <a:cubicBezTo>
                    <a:pt x="33020" y="2300445"/>
                    <a:pt x="33020" y="2350739"/>
                    <a:pt x="31750" y="2400169"/>
                  </a:cubicBezTo>
                  <a:lnTo>
                    <a:pt x="31750" y="2410329"/>
                  </a:lnTo>
                  <a:cubicBezTo>
                    <a:pt x="31750" y="2420489"/>
                    <a:pt x="35560" y="2424300"/>
                    <a:pt x="44450" y="2424300"/>
                  </a:cubicBezTo>
                  <a:cubicBezTo>
                    <a:pt x="92958" y="2424300"/>
                    <a:pt x="151986" y="2425569"/>
                    <a:pt x="206797" y="2425569"/>
                  </a:cubicBezTo>
                  <a:cubicBezTo>
                    <a:pt x="286906" y="2425569"/>
                    <a:pt x="371232" y="2423029"/>
                    <a:pt x="451341" y="2425569"/>
                  </a:cubicBezTo>
                  <a:cubicBezTo>
                    <a:pt x="582045" y="2429379"/>
                    <a:pt x="712750" y="2431919"/>
                    <a:pt x="843454" y="2430650"/>
                  </a:cubicBezTo>
                  <a:cubicBezTo>
                    <a:pt x="927780" y="2429379"/>
                    <a:pt x="1007889" y="2431919"/>
                    <a:pt x="1092214" y="2431919"/>
                  </a:cubicBezTo>
                  <a:cubicBezTo>
                    <a:pt x="1214486" y="2431919"/>
                    <a:pt x="1336758" y="2430650"/>
                    <a:pt x="1459030" y="2431919"/>
                  </a:cubicBezTo>
                  <a:cubicBezTo>
                    <a:pt x="1640330" y="2433189"/>
                    <a:pt x="3630411" y="2423029"/>
                    <a:pt x="3815927" y="2425569"/>
                  </a:cubicBezTo>
                  <a:cubicBezTo>
                    <a:pt x="3896036" y="2426839"/>
                    <a:pt x="3976145" y="2428109"/>
                    <a:pt x="4052038" y="2428109"/>
                  </a:cubicBezTo>
                  <a:cubicBezTo>
                    <a:pt x="4191175" y="2430650"/>
                    <a:pt x="4326096" y="2426839"/>
                    <a:pt x="4465233" y="2430650"/>
                  </a:cubicBezTo>
                  <a:cubicBezTo>
                    <a:pt x="4579072" y="2433189"/>
                    <a:pt x="4692911" y="2433189"/>
                    <a:pt x="4806751" y="2435729"/>
                  </a:cubicBezTo>
                  <a:cubicBezTo>
                    <a:pt x="4975402" y="2439539"/>
                    <a:pt x="5144052" y="2442079"/>
                    <a:pt x="5312703" y="2443350"/>
                  </a:cubicBezTo>
                  <a:cubicBezTo>
                    <a:pt x="5363489" y="2443350"/>
                    <a:pt x="5381269" y="2442079"/>
                    <a:pt x="5401589" y="2442079"/>
                  </a:cubicBezTo>
                  <a:close/>
                </a:path>
              </a:pathLst>
            </a:custGeom>
            <a:solidFill>
              <a:srgbClr val="FAF3E2"/>
            </a:solidFill>
          </p:spPr>
        </p:sp>
      </p:grpSp>
      <p:sp>
        <p:nvSpPr>
          <p:cNvPr id="14" name="TextBox 14"/>
          <p:cNvSpPr txBox="1"/>
          <p:nvPr/>
        </p:nvSpPr>
        <p:spPr>
          <a:xfrm>
            <a:off x="632331" y="3471196"/>
            <a:ext cx="17295051" cy="5206554"/>
          </a:xfrm>
          <a:prstGeom prst="rect">
            <a:avLst/>
          </a:prstGeom>
        </p:spPr>
        <p:txBody>
          <a:bodyPr wrap="square" lIns="0" tIns="0" rIns="0" bIns="0" rtlCol="0" anchor="t">
            <a:spAutoFit/>
          </a:bodyPr>
          <a:lstStyle/>
          <a:p>
            <a:pPr>
              <a:lnSpc>
                <a:spcPts val="5849"/>
              </a:lnSpc>
            </a:pPr>
            <a:r>
              <a:rPr lang="en-US" sz="4400" dirty="0" err="1">
                <a:solidFill>
                  <a:srgbClr val="404040"/>
                </a:solidFill>
                <a:latin typeface="Crimson Pro"/>
              </a:rPr>
              <a:t>Lí</a:t>
            </a:r>
            <a:r>
              <a:rPr lang="en-US" sz="4400" dirty="0">
                <a:solidFill>
                  <a:srgbClr val="404040"/>
                </a:solidFill>
                <a:latin typeface="Crimson Pro"/>
              </a:rPr>
              <a:t> </a:t>
            </a:r>
            <a:r>
              <a:rPr lang="en-US" sz="4400" dirty="0" err="1">
                <a:solidFill>
                  <a:srgbClr val="404040"/>
                </a:solidFill>
                <a:latin typeface="Crimson Pro"/>
              </a:rPr>
              <a:t>luận</a:t>
            </a:r>
            <a:r>
              <a:rPr lang="en-US" sz="4400" dirty="0">
                <a:solidFill>
                  <a:srgbClr val="404040"/>
                </a:solidFill>
                <a:latin typeface="Crimson Pro"/>
              </a:rPr>
              <a:t> </a:t>
            </a:r>
            <a:r>
              <a:rPr lang="en-US" sz="4400" dirty="0" err="1">
                <a:solidFill>
                  <a:srgbClr val="404040"/>
                </a:solidFill>
                <a:latin typeface="Crimson Pro"/>
              </a:rPr>
              <a:t>giải</a:t>
            </a:r>
            <a:r>
              <a:rPr lang="en-US" sz="4400" dirty="0">
                <a:solidFill>
                  <a:srgbClr val="404040"/>
                </a:solidFill>
                <a:latin typeface="Crimson Pro"/>
              </a:rPr>
              <a:t> </a:t>
            </a:r>
            <a:r>
              <a:rPr lang="en-US" sz="4400" dirty="0" err="1">
                <a:solidFill>
                  <a:srgbClr val="404040"/>
                </a:solidFill>
                <a:latin typeface="Crimson Pro"/>
              </a:rPr>
              <a:t>phóng</a:t>
            </a:r>
            <a:r>
              <a:rPr lang="en-US" sz="4400" dirty="0">
                <a:solidFill>
                  <a:srgbClr val="404040"/>
                </a:solidFill>
                <a:latin typeface="Crimson Pro"/>
              </a:rPr>
              <a:t> </a:t>
            </a:r>
            <a:r>
              <a:rPr lang="en-US" sz="4400" dirty="0" err="1">
                <a:solidFill>
                  <a:srgbClr val="404040"/>
                </a:solidFill>
                <a:latin typeface="Crimson Pro"/>
              </a:rPr>
              <a:t>dân</a:t>
            </a:r>
            <a:r>
              <a:rPr lang="en-US" sz="4400" dirty="0">
                <a:solidFill>
                  <a:srgbClr val="404040"/>
                </a:solidFill>
                <a:latin typeface="Crimson Pro"/>
              </a:rPr>
              <a:t> </a:t>
            </a:r>
            <a:r>
              <a:rPr lang="en-US" sz="4400" dirty="0" err="1">
                <a:solidFill>
                  <a:srgbClr val="404040"/>
                </a:solidFill>
                <a:latin typeface="Crimson Pro"/>
              </a:rPr>
              <a:t>tộc</a:t>
            </a:r>
            <a:r>
              <a:rPr lang="en-US" sz="4400" dirty="0">
                <a:solidFill>
                  <a:srgbClr val="404040"/>
                </a:solidFill>
                <a:latin typeface="Crimson Pro"/>
              </a:rPr>
              <a:t> </a:t>
            </a:r>
            <a:r>
              <a:rPr lang="en-US" sz="4400" dirty="0" err="1">
                <a:solidFill>
                  <a:srgbClr val="404040"/>
                </a:solidFill>
                <a:latin typeface="Crimson Pro"/>
              </a:rPr>
              <a:t>của</a:t>
            </a:r>
            <a:r>
              <a:rPr lang="en-US" sz="4400" dirty="0">
                <a:solidFill>
                  <a:srgbClr val="404040"/>
                </a:solidFill>
                <a:latin typeface="Crimson Pro"/>
              </a:rPr>
              <a:t> </a:t>
            </a:r>
            <a:r>
              <a:rPr lang="en-US" sz="4400" dirty="0" err="1">
                <a:solidFill>
                  <a:srgbClr val="404040"/>
                </a:solidFill>
                <a:latin typeface="Crimson Pro"/>
              </a:rPr>
              <a:t>Nguyễn</a:t>
            </a:r>
            <a:r>
              <a:rPr lang="en-US" sz="4400" dirty="0">
                <a:solidFill>
                  <a:srgbClr val="404040"/>
                </a:solidFill>
                <a:latin typeface="Crimson Pro"/>
              </a:rPr>
              <a:t> </a:t>
            </a:r>
            <a:r>
              <a:rPr lang="en-US" sz="4400" dirty="0" err="1">
                <a:solidFill>
                  <a:srgbClr val="404040"/>
                </a:solidFill>
                <a:latin typeface="Crimson Pro"/>
              </a:rPr>
              <a:t>Ái</a:t>
            </a:r>
            <a:r>
              <a:rPr lang="en-US" sz="4400" dirty="0">
                <a:solidFill>
                  <a:srgbClr val="404040"/>
                </a:solidFill>
                <a:latin typeface="Crimson Pro"/>
              </a:rPr>
              <a:t> </a:t>
            </a:r>
            <a:r>
              <a:rPr lang="en-US" sz="4400" dirty="0" err="1">
                <a:solidFill>
                  <a:srgbClr val="404040"/>
                </a:solidFill>
                <a:latin typeface="Crimson Pro"/>
              </a:rPr>
              <a:t>Quốc</a:t>
            </a:r>
            <a:r>
              <a:rPr lang="en-US" sz="4400" dirty="0">
                <a:solidFill>
                  <a:srgbClr val="404040"/>
                </a:solidFill>
                <a:latin typeface="Crimson Pro"/>
              </a:rPr>
              <a:t> </a:t>
            </a:r>
            <a:r>
              <a:rPr lang="en-US" sz="4400" dirty="0" err="1">
                <a:solidFill>
                  <a:srgbClr val="404040"/>
                </a:solidFill>
                <a:latin typeface="Crimson Pro"/>
              </a:rPr>
              <a:t>có</a:t>
            </a:r>
            <a:r>
              <a:rPr lang="en-US" sz="4400" dirty="0">
                <a:solidFill>
                  <a:srgbClr val="404040"/>
                </a:solidFill>
                <a:latin typeface="Crimson Pro"/>
              </a:rPr>
              <a:t> </a:t>
            </a:r>
            <a:r>
              <a:rPr lang="en-US" sz="4400" dirty="0" err="1">
                <a:solidFill>
                  <a:srgbClr val="404040"/>
                </a:solidFill>
                <a:latin typeface="Crimson Pro"/>
              </a:rPr>
              <a:t>giá</a:t>
            </a:r>
            <a:r>
              <a:rPr lang="en-US" sz="4400" dirty="0">
                <a:solidFill>
                  <a:srgbClr val="404040"/>
                </a:solidFill>
                <a:latin typeface="Crimson Pro"/>
              </a:rPr>
              <a:t> </a:t>
            </a:r>
            <a:r>
              <a:rPr lang="en-US" sz="4400" dirty="0" err="1">
                <a:solidFill>
                  <a:srgbClr val="404040"/>
                </a:solidFill>
                <a:latin typeface="Crimson Pro"/>
              </a:rPr>
              <a:t>trị</a:t>
            </a:r>
            <a:r>
              <a:rPr lang="en-US" sz="4400" dirty="0">
                <a:solidFill>
                  <a:srgbClr val="404040"/>
                </a:solidFill>
                <a:latin typeface="Crimson Pro"/>
              </a:rPr>
              <a:t> </a:t>
            </a:r>
            <a:r>
              <a:rPr lang="en-US" sz="4400" dirty="0" err="1">
                <a:solidFill>
                  <a:srgbClr val="404040"/>
                </a:solidFill>
                <a:latin typeface="Crimson Pro"/>
              </a:rPr>
              <a:t>nào</a:t>
            </a:r>
            <a:r>
              <a:rPr lang="en-US" sz="4400" dirty="0">
                <a:solidFill>
                  <a:srgbClr val="404040"/>
                </a:solidFill>
                <a:latin typeface="Crimson Pro"/>
              </a:rPr>
              <a:t> </a:t>
            </a:r>
            <a:r>
              <a:rPr lang="en-US" sz="4400" dirty="0" err="1">
                <a:solidFill>
                  <a:srgbClr val="404040"/>
                </a:solidFill>
                <a:latin typeface="Crimson Pro"/>
              </a:rPr>
              <a:t>sau</a:t>
            </a:r>
            <a:r>
              <a:rPr lang="en-US" sz="4400" dirty="0">
                <a:solidFill>
                  <a:srgbClr val="404040"/>
                </a:solidFill>
                <a:latin typeface="Crimson Pro"/>
              </a:rPr>
              <a:t> </a:t>
            </a:r>
            <a:r>
              <a:rPr lang="en-US" sz="4400" dirty="0" err="1">
                <a:solidFill>
                  <a:srgbClr val="404040"/>
                </a:solidFill>
                <a:latin typeface="Crimson Pro"/>
              </a:rPr>
              <a:t>đây</a:t>
            </a:r>
            <a:r>
              <a:rPr lang="en-US" sz="4400" dirty="0">
                <a:solidFill>
                  <a:srgbClr val="404040"/>
                </a:solidFill>
                <a:latin typeface="Crimson Pro"/>
              </a:rPr>
              <a:t> </a:t>
            </a:r>
            <a:r>
              <a:rPr lang="en-US" sz="4400" dirty="0" err="1">
                <a:solidFill>
                  <a:srgbClr val="404040"/>
                </a:solidFill>
                <a:latin typeface="Crimson Pro"/>
              </a:rPr>
              <a:t>đối</a:t>
            </a:r>
            <a:r>
              <a:rPr lang="en-US" sz="4400" dirty="0">
                <a:solidFill>
                  <a:srgbClr val="404040"/>
                </a:solidFill>
                <a:latin typeface="Crimson Pro"/>
              </a:rPr>
              <a:t> </a:t>
            </a:r>
            <a:r>
              <a:rPr lang="en-US" sz="4400" dirty="0" err="1">
                <a:solidFill>
                  <a:srgbClr val="404040"/>
                </a:solidFill>
                <a:latin typeface="Crimson Pro"/>
              </a:rPr>
              <a:t>với</a:t>
            </a:r>
            <a:r>
              <a:rPr lang="en-US" sz="4400" dirty="0">
                <a:solidFill>
                  <a:srgbClr val="404040"/>
                </a:solidFill>
                <a:latin typeface="Crimson Pro"/>
              </a:rPr>
              <a:t> </a:t>
            </a:r>
            <a:r>
              <a:rPr lang="en-US" sz="4400" dirty="0" err="1">
                <a:solidFill>
                  <a:srgbClr val="404040"/>
                </a:solidFill>
                <a:latin typeface="Crimson Pro"/>
              </a:rPr>
              <a:t>lịch</a:t>
            </a:r>
            <a:r>
              <a:rPr lang="en-US" sz="4400" dirty="0">
                <a:solidFill>
                  <a:srgbClr val="404040"/>
                </a:solidFill>
                <a:latin typeface="Crimson Pro"/>
              </a:rPr>
              <a:t> </a:t>
            </a:r>
            <a:r>
              <a:rPr lang="en-US" sz="4400" dirty="0" err="1">
                <a:solidFill>
                  <a:srgbClr val="404040"/>
                </a:solidFill>
                <a:latin typeface="Crimson Pro"/>
              </a:rPr>
              <a:t>sử</a:t>
            </a:r>
            <a:r>
              <a:rPr lang="en-US" sz="4400" dirty="0">
                <a:solidFill>
                  <a:srgbClr val="404040"/>
                </a:solidFill>
                <a:latin typeface="Crimson Pro"/>
              </a:rPr>
              <a:t> </a:t>
            </a:r>
            <a:r>
              <a:rPr lang="en-US" sz="4400" dirty="0" err="1">
                <a:solidFill>
                  <a:srgbClr val="404040"/>
                </a:solidFill>
                <a:latin typeface="Crimson Pro"/>
              </a:rPr>
              <a:t>Việt</a:t>
            </a:r>
            <a:r>
              <a:rPr lang="en-US" sz="4400" dirty="0">
                <a:solidFill>
                  <a:srgbClr val="404040"/>
                </a:solidFill>
                <a:latin typeface="Crimson Pro"/>
              </a:rPr>
              <a:t> Nam </a:t>
            </a:r>
            <a:r>
              <a:rPr lang="en-US" sz="4400" dirty="0" err="1">
                <a:solidFill>
                  <a:srgbClr val="404040"/>
                </a:solidFill>
                <a:latin typeface="Crimson Pro"/>
              </a:rPr>
              <a:t>trong</a:t>
            </a:r>
            <a:r>
              <a:rPr lang="en-US" sz="4400" dirty="0">
                <a:solidFill>
                  <a:srgbClr val="404040"/>
                </a:solidFill>
                <a:latin typeface="Crimson Pro"/>
              </a:rPr>
              <a:t> </a:t>
            </a:r>
            <a:r>
              <a:rPr lang="en-US" sz="4400" dirty="0" err="1">
                <a:solidFill>
                  <a:srgbClr val="404040"/>
                </a:solidFill>
                <a:latin typeface="Crimson Pro"/>
              </a:rPr>
              <a:t>những</a:t>
            </a:r>
            <a:r>
              <a:rPr lang="en-US" sz="4400" dirty="0">
                <a:solidFill>
                  <a:srgbClr val="404040"/>
                </a:solidFill>
                <a:latin typeface="Crimson Pro"/>
              </a:rPr>
              <a:t> </a:t>
            </a:r>
            <a:r>
              <a:rPr lang="en-US" sz="4400" dirty="0" err="1">
                <a:solidFill>
                  <a:srgbClr val="404040"/>
                </a:solidFill>
                <a:latin typeface="Crimson Pro"/>
              </a:rPr>
              <a:t>năm</a:t>
            </a:r>
            <a:r>
              <a:rPr lang="en-US" sz="4400" dirty="0">
                <a:solidFill>
                  <a:srgbClr val="404040"/>
                </a:solidFill>
                <a:latin typeface="Crimson Pro"/>
              </a:rPr>
              <a:t> 20 </a:t>
            </a:r>
            <a:r>
              <a:rPr lang="en-US" sz="4400" dirty="0" err="1">
                <a:solidFill>
                  <a:srgbClr val="404040"/>
                </a:solidFill>
                <a:latin typeface="Crimson Pro"/>
              </a:rPr>
              <a:t>của</a:t>
            </a:r>
            <a:r>
              <a:rPr lang="en-US" sz="4400" dirty="0">
                <a:solidFill>
                  <a:srgbClr val="404040"/>
                </a:solidFill>
                <a:latin typeface="Crimson Pro"/>
              </a:rPr>
              <a:t> </a:t>
            </a:r>
            <a:r>
              <a:rPr lang="en-US" sz="4400" dirty="0" err="1">
                <a:solidFill>
                  <a:srgbClr val="404040"/>
                </a:solidFill>
                <a:latin typeface="Crimson Pro"/>
              </a:rPr>
              <a:t>thế</a:t>
            </a:r>
            <a:r>
              <a:rPr lang="en-US" sz="4400" dirty="0">
                <a:solidFill>
                  <a:srgbClr val="404040"/>
                </a:solidFill>
                <a:latin typeface="Crimson Pro"/>
              </a:rPr>
              <a:t> </a:t>
            </a:r>
            <a:r>
              <a:rPr lang="en-US" sz="4400" dirty="0" err="1">
                <a:solidFill>
                  <a:srgbClr val="404040"/>
                </a:solidFill>
                <a:latin typeface="Crimson Pro"/>
              </a:rPr>
              <a:t>kỷ</a:t>
            </a:r>
            <a:r>
              <a:rPr lang="en-US" sz="4400" dirty="0">
                <a:solidFill>
                  <a:srgbClr val="404040"/>
                </a:solidFill>
                <a:latin typeface="Crimson Pro"/>
              </a:rPr>
              <a:t> XX?</a:t>
            </a:r>
          </a:p>
          <a:p>
            <a:pPr>
              <a:lnSpc>
                <a:spcPts val="5849"/>
              </a:lnSpc>
            </a:pPr>
            <a:r>
              <a:rPr lang="en-US" sz="4400" dirty="0" smtClean="0">
                <a:solidFill>
                  <a:srgbClr val="404040"/>
                </a:solidFill>
                <a:latin typeface="Crimson Pro"/>
              </a:rPr>
              <a:t>A</a:t>
            </a:r>
            <a:r>
              <a:rPr lang="en-US" sz="4400" dirty="0">
                <a:solidFill>
                  <a:srgbClr val="404040"/>
                </a:solidFill>
                <a:latin typeface="Crimson Pro"/>
              </a:rPr>
              <a:t>. </a:t>
            </a:r>
            <a:r>
              <a:rPr lang="en-US" sz="4400" dirty="0" err="1">
                <a:solidFill>
                  <a:srgbClr val="404040"/>
                </a:solidFill>
                <a:latin typeface="Crimson Pro"/>
              </a:rPr>
              <a:t>Làm</a:t>
            </a:r>
            <a:r>
              <a:rPr lang="en-US" sz="4400" dirty="0">
                <a:solidFill>
                  <a:srgbClr val="404040"/>
                </a:solidFill>
                <a:latin typeface="Crimson Pro"/>
              </a:rPr>
              <a:t> </a:t>
            </a:r>
            <a:r>
              <a:rPr lang="en-US" sz="4400" dirty="0" err="1">
                <a:solidFill>
                  <a:srgbClr val="404040"/>
                </a:solidFill>
                <a:latin typeface="Crimson Pro"/>
              </a:rPr>
              <a:t>cho</a:t>
            </a:r>
            <a:r>
              <a:rPr lang="en-US" sz="4400" dirty="0">
                <a:solidFill>
                  <a:srgbClr val="404040"/>
                </a:solidFill>
                <a:latin typeface="Crimson Pro"/>
              </a:rPr>
              <a:t> </a:t>
            </a:r>
            <a:r>
              <a:rPr lang="en-US" sz="4400" dirty="0" err="1">
                <a:solidFill>
                  <a:srgbClr val="404040"/>
                </a:solidFill>
                <a:latin typeface="Crimson Pro"/>
              </a:rPr>
              <a:t>phong</a:t>
            </a:r>
            <a:r>
              <a:rPr lang="en-US" sz="4400" dirty="0">
                <a:solidFill>
                  <a:srgbClr val="404040"/>
                </a:solidFill>
                <a:latin typeface="Crimson Pro"/>
              </a:rPr>
              <a:t> </a:t>
            </a:r>
            <a:r>
              <a:rPr lang="en-US" sz="4400" dirty="0" err="1">
                <a:solidFill>
                  <a:srgbClr val="404040"/>
                </a:solidFill>
                <a:latin typeface="Crimson Pro"/>
              </a:rPr>
              <a:t>trào</a:t>
            </a:r>
            <a:r>
              <a:rPr lang="en-US" sz="4400" dirty="0">
                <a:solidFill>
                  <a:srgbClr val="404040"/>
                </a:solidFill>
                <a:latin typeface="Crimson Pro"/>
              </a:rPr>
              <a:t> </a:t>
            </a:r>
            <a:r>
              <a:rPr lang="en-US" sz="4400" dirty="0" err="1">
                <a:solidFill>
                  <a:srgbClr val="404040"/>
                </a:solidFill>
                <a:latin typeface="Crimson Pro"/>
              </a:rPr>
              <a:t>yêu</a:t>
            </a:r>
            <a:r>
              <a:rPr lang="en-US" sz="4400" dirty="0">
                <a:solidFill>
                  <a:srgbClr val="404040"/>
                </a:solidFill>
                <a:latin typeface="Crimson Pro"/>
              </a:rPr>
              <a:t> </a:t>
            </a:r>
            <a:r>
              <a:rPr lang="en-US" sz="4400" dirty="0" err="1">
                <a:solidFill>
                  <a:srgbClr val="404040"/>
                </a:solidFill>
                <a:latin typeface="Crimson Pro"/>
              </a:rPr>
              <a:t>nước</a:t>
            </a:r>
            <a:r>
              <a:rPr lang="en-US" sz="4400" dirty="0">
                <a:solidFill>
                  <a:srgbClr val="404040"/>
                </a:solidFill>
                <a:latin typeface="Crimson Pro"/>
              </a:rPr>
              <a:t> </a:t>
            </a:r>
            <a:r>
              <a:rPr lang="en-US" sz="4400" dirty="0" err="1">
                <a:solidFill>
                  <a:srgbClr val="404040"/>
                </a:solidFill>
                <a:latin typeface="Crimson Pro"/>
              </a:rPr>
              <a:t>chuyển</a:t>
            </a:r>
            <a:r>
              <a:rPr lang="en-US" sz="4400" dirty="0">
                <a:solidFill>
                  <a:srgbClr val="404040"/>
                </a:solidFill>
                <a:latin typeface="Crimson Pro"/>
              </a:rPr>
              <a:t> </a:t>
            </a:r>
            <a:r>
              <a:rPr lang="en-US" sz="4400" dirty="0" err="1">
                <a:solidFill>
                  <a:srgbClr val="404040"/>
                </a:solidFill>
                <a:latin typeface="Crimson Pro"/>
              </a:rPr>
              <a:t>hẳn</a:t>
            </a:r>
            <a:r>
              <a:rPr lang="en-US" sz="4400" dirty="0">
                <a:solidFill>
                  <a:srgbClr val="404040"/>
                </a:solidFill>
                <a:latin typeface="Crimson Pro"/>
              </a:rPr>
              <a:t> sang </a:t>
            </a:r>
            <a:r>
              <a:rPr lang="en-US" sz="4400" dirty="0" err="1">
                <a:solidFill>
                  <a:srgbClr val="404040"/>
                </a:solidFill>
                <a:latin typeface="Crimson Pro"/>
              </a:rPr>
              <a:t>quỹ</a:t>
            </a:r>
            <a:r>
              <a:rPr lang="en-US" sz="4400" dirty="0">
                <a:solidFill>
                  <a:srgbClr val="404040"/>
                </a:solidFill>
                <a:latin typeface="Crimson Pro"/>
              </a:rPr>
              <a:t> </a:t>
            </a:r>
            <a:r>
              <a:rPr lang="en-US" sz="4400" dirty="0" err="1">
                <a:solidFill>
                  <a:srgbClr val="404040"/>
                </a:solidFill>
                <a:latin typeface="Crimson Pro"/>
              </a:rPr>
              <a:t>đạo</a:t>
            </a:r>
            <a:r>
              <a:rPr lang="en-US" sz="4400" dirty="0">
                <a:solidFill>
                  <a:srgbClr val="404040"/>
                </a:solidFill>
                <a:latin typeface="Crimson Pro"/>
              </a:rPr>
              <a:t> </a:t>
            </a:r>
            <a:r>
              <a:rPr lang="en-US" sz="4400" dirty="0" err="1">
                <a:solidFill>
                  <a:srgbClr val="404040"/>
                </a:solidFill>
                <a:latin typeface="Crimson Pro"/>
              </a:rPr>
              <a:t>cách</a:t>
            </a:r>
            <a:r>
              <a:rPr lang="en-US" sz="4400" dirty="0">
                <a:solidFill>
                  <a:srgbClr val="404040"/>
                </a:solidFill>
                <a:latin typeface="Crimson Pro"/>
              </a:rPr>
              <a:t> </a:t>
            </a:r>
            <a:r>
              <a:rPr lang="en-US" sz="4400" dirty="0" err="1">
                <a:solidFill>
                  <a:srgbClr val="404040"/>
                </a:solidFill>
                <a:latin typeface="Crimson Pro"/>
              </a:rPr>
              <a:t>mạng</a:t>
            </a:r>
            <a:r>
              <a:rPr lang="en-US" sz="4400" dirty="0">
                <a:solidFill>
                  <a:srgbClr val="404040"/>
                </a:solidFill>
                <a:latin typeface="Crimson Pro"/>
              </a:rPr>
              <a:t> </a:t>
            </a:r>
            <a:r>
              <a:rPr lang="en-US" sz="4400" dirty="0" err="1">
                <a:solidFill>
                  <a:srgbClr val="404040"/>
                </a:solidFill>
                <a:latin typeface="Crimson Pro"/>
              </a:rPr>
              <a:t>vô</a:t>
            </a:r>
            <a:r>
              <a:rPr lang="en-US" sz="4400" dirty="0">
                <a:solidFill>
                  <a:srgbClr val="404040"/>
                </a:solidFill>
                <a:latin typeface="Crimson Pro"/>
              </a:rPr>
              <a:t> </a:t>
            </a:r>
            <a:r>
              <a:rPr lang="en-US" sz="4400" dirty="0" err="1">
                <a:solidFill>
                  <a:srgbClr val="404040"/>
                </a:solidFill>
                <a:latin typeface="Crimson Pro"/>
              </a:rPr>
              <a:t>sản</a:t>
            </a:r>
            <a:r>
              <a:rPr lang="en-US" sz="4400" dirty="0">
                <a:solidFill>
                  <a:srgbClr val="404040"/>
                </a:solidFill>
                <a:latin typeface="Crimson Pro"/>
              </a:rPr>
              <a:t>.</a:t>
            </a:r>
          </a:p>
          <a:p>
            <a:pPr>
              <a:lnSpc>
                <a:spcPts val="5849"/>
              </a:lnSpc>
            </a:pPr>
            <a:r>
              <a:rPr lang="en-US" sz="4400" dirty="0" smtClean="0">
                <a:solidFill>
                  <a:srgbClr val="404040"/>
                </a:solidFill>
                <a:latin typeface="Crimson Pro"/>
              </a:rPr>
              <a:t>B</a:t>
            </a:r>
            <a:r>
              <a:rPr lang="en-US" sz="4400" dirty="0">
                <a:solidFill>
                  <a:srgbClr val="404040"/>
                </a:solidFill>
                <a:latin typeface="Crimson Pro"/>
              </a:rPr>
              <a:t>. </a:t>
            </a:r>
            <a:r>
              <a:rPr lang="en-US" sz="4400" dirty="0" err="1">
                <a:solidFill>
                  <a:srgbClr val="404040"/>
                </a:solidFill>
                <a:latin typeface="Crimson Pro"/>
              </a:rPr>
              <a:t>Chấm</a:t>
            </a:r>
            <a:r>
              <a:rPr lang="en-US" sz="4400" dirty="0">
                <a:solidFill>
                  <a:srgbClr val="404040"/>
                </a:solidFill>
                <a:latin typeface="Crimson Pro"/>
              </a:rPr>
              <a:t> </a:t>
            </a:r>
            <a:r>
              <a:rPr lang="en-US" sz="4400" dirty="0" err="1">
                <a:solidFill>
                  <a:srgbClr val="404040"/>
                </a:solidFill>
                <a:latin typeface="Crimson Pro"/>
              </a:rPr>
              <a:t>dứt</a:t>
            </a:r>
            <a:r>
              <a:rPr lang="en-US" sz="4400" dirty="0">
                <a:solidFill>
                  <a:srgbClr val="404040"/>
                </a:solidFill>
                <a:latin typeface="Crimson Pro"/>
              </a:rPr>
              <a:t> </a:t>
            </a:r>
            <a:r>
              <a:rPr lang="en-US" sz="4400" dirty="0" err="1">
                <a:solidFill>
                  <a:srgbClr val="404040"/>
                </a:solidFill>
                <a:latin typeface="Crimson Pro"/>
              </a:rPr>
              <a:t>tình</a:t>
            </a:r>
            <a:r>
              <a:rPr lang="en-US" sz="4400" dirty="0">
                <a:solidFill>
                  <a:srgbClr val="404040"/>
                </a:solidFill>
                <a:latin typeface="Crimson Pro"/>
              </a:rPr>
              <a:t> </a:t>
            </a:r>
            <a:r>
              <a:rPr lang="en-US" sz="4400" dirty="0" err="1">
                <a:solidFill>
                  <a:srgbClr val="404040"/>
                </a:solidFill>
                <a:latin typeface="Crimson Pro"/>
              </a:rPr>
              <a:t>trạng</a:t>
            </a:r>
            <a:r>
              <a:rPr lang="en-US" sz="4400" dirty="0">
                <a:solidFill>
                  <a:srgbClr val="404040"/>
                </a:solidFill>
                <a:latin typeface="Crimson Pro"/>
              </a:rPr>
              <a:t> </a:t>
            </a:r>
            <a:r>
              <a:rPr lang="en-US" sz="4400" dirty="0" err="1">
                <a:solidFill>
                  <a:srgbClr val="404040"/>
                </a:solidFill>
                <a:latin typeface="Crimson Pro"/>
              </a:rPr>
              <a:t>khủng</a:t>
            </a:r>
            <a:r>
              <a:rPr lang="en-US" sz="4400" dirty="0">
                <a:solidFill>
                  <a:srgbClr val="404040"/>
                </a:solidFill>
                <a:latin typeface="Crimson Pro"/>
              </a:rPr>
              <a:t> </a:t>
            </a:r>
            <a:r>
              <a:rPr lang="en-US" sz="4400" dirty="0" err="1">
                <a:solidFill>
                  <a:srgbClr val="404040"/>
                </a:solidFill>
                <a:latin typeface="Crimson Pro"/>
              </a:rPr>
              <a:t>hoảng</a:t>
            </a:r>
            <a:r>
              <a:rPr lang="en-US" sz="4400" dirty="0">
                <a:solidFill>
                  <a:srgbClr val="404040"/>
                </a:solidFill>
                <a:latin typeface="Crimson Pro"/>
              </a:rPr>
              <a:t> </a:t>
            </a:r>
            <a:r>
              <a:rPr lang="en-US" sz="4400" dirty="0" err="1">
                <a:solidFill>
                  <a:srgbClr val="404040"/>
                </a:solidFill>
                <a:latin typeface="Crimson Pro"/>
              </a:rPr>
              <a:t>về</a:t>
            </a:r>
            <a:r>
              <a:rPr lang="en-US" sz="4400" dirty="0">
                <a:solidFill>
                  <a:srgbClr val="404040"/>
                </a:solidFill>
                <a:latin typeface="Crimson Pro"/>
              </a:rPr>
              <a:t> </a:t>
            </a:r>
            <a:r>
              <a:rPr lang="en-US" sz="4400" dirty="0" err="1">
                <a:solidFill>
                  <a:srgbClr val="404040"/>
                </a:solidFill>
                <a:latin typeface="Crimson Pro"/>
              </a:rPr>
              <a:t>đường</a:t>
            </a:r>
            <a:r>
              <a:rPr lang="en-US" sz="4400" dirty="0">
                <a:solidFill>
                  <a:srgbClr val="404040"/>
                </a:solidFill>
                <a:latin typeface="Crimson Pro"/>
              </a:rPr>
              <a:t> </a:t>
            </a:r>
            <a:r>
              <a:rPr lang="en-US" sz="4400" dirty="0" err="1">
                <a:solidFill>
                  <a:srgbClr val="404040"/>
                </a:solidFill>
                <a:latin typeface="Crimson Pro"/>
              </a:rPr>
              <a:t>lối</a:t>
            </a:r>
            <a:r>
              <a:rPr lang="en-US" sz="4400" dirty="0">
                <a:solidFill>
                  <a:srgbClr val="404040"/>
                </a:solidFill>
                <a:latin typeface="Crimson Pro"/>
              </a:rPr>
              <a:t> </a:t>
            </a:r>
            <a:r>
              <a:rPr lang="en-US" sz="4400" dirty="0" err="1">
                <a:solidFill>
                  <a:srgbClr val="404040"/>
                </a:solidFill>
                <a:latin typeface="Crimson Pro"/>
              </a:rPr>
              <a:t>cứu</a:t>
            </a:r>
            <a:r>
              <a:rPr lang="en-US" sz="4400" dirty="0">
                <a:solidFill>
                  <a:srgbClr val="404040"/>
                </a:solidFill>
                <a:latin typeface="Crimson Pro"/>
              </a:rPr>
              <a:t> </a:t>
            </a:r>
            <a:r>
              <a:rPr lang="en-US" sz="4400" dirty="0" err="1">
                <a:solidFill>
                  <a:srgbClr val="404040"/>
                </a:solidFill>
                <a:latin typeface="Crimson Pro"/>
              </a:rPr>
              <a:t>nước</a:t>
            </a:r>
            <a:r>
              <a:rPr lang="en-US" sz="4400" dirty="0">
                <a:solidFill>
                  <a:srgbClr val="404040"/>
                </a:solidFill>
                <a:latin typeface="Crimson Pro"/>
              </a:rPr>
              <a:t> </a:t>
            </a:r>
            <a:r>
              <a:rPr lang="en-US" sz="4400" dirty="0" err="1">
                <a:solidFill>
                  <a:srgbClr val="404040"/>
                </a:solidFill>
                <a:latin typeface="Crimson Pro"/>
              </a:rPr>
              <a:t>đầu</a:t>
            </a:r>
            <a:r>
              <a:rPr lang="en-US" sz="4400" dirty="0">
                <a:solidFill>
                  <a:srgbClr val="404040"/>
                </a:solidFill>
                <a:latin typeface="Crimson Pro"/>
              </a:rPr>
              <a:t> </a:t>
            </a:r>
            <a:r>
              <a:rPr lang="en-US" sz="4400" dirty="0" err="1">
                <a:solidFill>
                  <a:srgbClr val="404040"/>
                </a:solidFill>
                <a:latin typeface="Crimson Pro"/>
              </a:rPr>
              <a:t>thế</a:t>
            </a:r>
            <a:r>
              <a:rPr lang="en-US" sz="4400" dirty="0">
                <a:solidFill>
                  <a:srgbClr val="404040"/>
                </a:solidFill>
                <a:latin typeface="Crimson Pro"/>
              </a:rPr>
              <a:t> </a:t>
            </a:r>
            <a:r>
              <a:rPr lang="en-US" sz="4400" dirty="0" err="1">
                <a:solidFill>
                  <a:srgbClr val="404040"/>
                </a:solidFill>
                <a:latin typeface="Crimson Pro"/>
              </a:rPr>
              <a:t>kỷ</a:t>
            </a:r>
            <a:r>
              <a:rPr lang="en-US" sz="4400" dirty="0">
                <a:solidFill>
                  <a:srgbClr val="404040"/>
                </a:solidFill>
                <a:latin typeface="Crimson Pro"/>
              </a:rPr>
              <a:t> XX.</a:t>
            </a:r>
          </a:p>
          <a:p>
            <a:pPr>
              <a:lnSpc>
                <a:spcPts val="5849"/>
              </a:lnSpc>
            </a:pPr>
            <a:r>
              <a:rPr lang="en-US" sz="4400" dirty="0" smtClean="0">
                <a:solidFill>
                  <a:srgbClr val="404040"/>
                </a:solidFill>
                <a:latin typeface="Crimson Pro"/>
              </a:rPr>
              <a:t>C</a:t>
            </a:r>
            <a:r>
              <a:rPr lang="en-US" sz="4400" dirty="0">
                <a:solidFill>
                  <a:srgbClr val="404040"/>
                </a:solidFill>
                <a:latin typeface="Crimson Pro"/>
              </a:rPr>
              <a:t>. </a:t>
            </a:r>
            <a:r>
              <a:rPr lang="en-US" sz="4400" dirty="0" err="1">
                <a:solidFill>
                  <a:srgbClr val="404040"/>
                </a:solidFill>
                <a:latin typeface="Crimson Pro"/>
              </a:rPr>
              <a:t>Tạo</a:t>
            </a:r>
            <a:r>
              <a:rPr lang="en-US" sz="4400" dirty="0">
                <a:solidFill>
                  <a:srgbClr val="404040"/>
                </a:solidFill>
                <a:latin typeface="Crimson Pro"/>
              </a:rPr>
              <a:t> </a:t>
            </a:r>
            <a:r>
              <a:rPr lang="en-US" sz="4400" dirty="0" err="1">
                <a:solidFill>
                  <a:srgbClr val="404040"/>
                </a:solidFill>
                <a:latin typeface="Crimson Pro"/>
              </a:rPr>
              <a:t>cơ</a:t>
            </a:r>
            <a:r>
              <a:rPr lang="en-US" sz="4400" dirty="0">
                <a:solidFill>
                  <a:srgbClr val="404040"/>
                </a:solidFill>
                <a:latin typeface="Crimson Pro"/>
              </a:rPr>
              <a:t> </a:t>
            </a:r>
            <a:r>
              <a:rPr lang="en-US" sz="4400" dirty="0" err="1">
                <a:solidFill>
                  <a:srgbClr val="404040"/>
                </a:solidFill>
                <a:latin typeface="Crimson Pro"/>
              </a:rPr>
              <a:t>sở</a:t>
            </a:r>
            <a:r>
              <a:rPr lang="en-US" sz="4400" dirty="0">
                <a:solidFill>
                  <a:srgbClr val="404040"/>
                </a:solidFill>
                <a:latin typeface="Crimson Pro"/>
              </a:rPr>
              <a:t> </a:t>
            </a:r>
            <a:r>
              <a:rPr lang="en-US" sz="4400" dirty="0" err="1">
                <a:solidFill>
                  <a:srgbClr val="404040"/>
                </a:solidFill>
                <a:latin typeface="Crimson Pro"/>
              </a:rPr>
              <a:t>cho</a:t>
            </a:r>
            <a:r>
              <a:rPr lang="en-US" sz="4400" dirty="0">
                <a:solidFill>
                  <a:srgbClr val="404040"/>
                </a:solidFill>
                <a:latin typeface="Crimson Pro"/>
              </a:rPr>
              <a:t> </a:t>
            </a:r>
            <a:r>
              <a:rPr lang="en-US" sz="4400" dirty="0" err="1">
                <a:solidFill>
                  <a:srgbClr val="404040"/>
                </a:solidFill>
                <a:latin typeface="Crimson Pro"/>
              </a:rPr>
              <a:t>sự</a:t>
            </a:r>
            <a:r>
              <a:rPr lang="en-US" sz="4400" dirty="0">
                <a:solidFill>
                  <a:srgbClr val="404040"/>
                </a:solidFill>
                <a:latin typeface="Crimson Pro"/>
              </a:rPr>
              <a:t> </a:t>
            </a:r>
            <a:r>
              <a:rPr lang="en-US" sz="4400" dirty="0" err="1">
                <a:solidFill>
                  <a:srgbClr val="404040"/>
                </a:solidFill>
                <a:latin typeface="Crimson Pro"/>
              </a:rPr>
              <a:t>hình</a:t>
            </a:r>
            <a:r>
              <a:rPr lang="en-US" sz="4400" dirty="0">
                <a:solidFill>
                  <a:srgbClr val="404040"/>
                </a:solidFill>
                <a:latin typeface="Crimson Pro"/>
              </a:rPr>
              <a:t> </a:t>
            </a:r>
            <a:r>
              <a:rPr lang="en-US" sz="4400" dirty="0" err="1">
                <a:solidFill>
                  <a:srgbClr val="404040"/>
                </a:solidFill>
                <a:latin typeface="Crimson Pro"/>
              </a:rPr>
              <a:t>thành</a:t>
            </a:r>
            <a:r>
              <a:rPr lang="en-US" sz="4400" dirty="0">
                <a:solidFill>
                  <a:srgbClr val="404040"/>
                </a:solidFill>
                <a:latin typeface="Crimson Pro"/>
              </a:rPr>
              <a:t> </a:t>
            </a:r>
            <a:r>
              <a:rPr lang="en-US" sz="4400" dirty="0" err="1">
                <a:solidFill>
                  <a:srgbClr val="404040"/>
                </a:solidFill>
                <a:latin typeface="Crimson Pro"/>
              </a:rPr>
              <a:t>phong</a:t>
            </a:r>
            <a:r>
              <a:rPr lang="en-US" sz="4400" dirty="0">
                <a:solidFill>
                  <a:srgbClr val="404040"/>
                </a:solidFill>
                <a:latin typeface="Crimson Pro"/>
              </a:rPr>
              <a:t> </a:t>
            </a:r>
            <a:r>
              <a:rPr lang="en-US" sz="4400" dirty="0" err="1">
                <a:solidFill>
                  <a:srgbClr val="404040"/>
                </a:solidFill>
                <a:latin typeface="Crimson Pro"/>
              </a:rPr>
              <a:t>trào</a:t>
            </a:r>
            <a:r>
              <a:rPr lang="en-US" sz="4400" dirty="0">
                <a:solidFill>
                  <a:srgbClr val="404040"/>
                </a:solidFill>
                <a:latin typeface="Crimson Pro"/>
              </a:rPr>
              <a:t> </a:t>
            </a:r>
            <a:r>
              <a:rPr lang="en-US" sz="4400" dirty="0" err="1">
                <a:solidFill>
                  <a:srgbClr val="404040"/>
                </a:solidFill>
                <a:latin typeface="Crimson Pro"/>
              </a:rPr>
              <a:t>dân</a:t>
            </a:r>
            <a:r>
              <a:rPr lang="en-US" sz="4400" dirty="0">
                <a:solidFill>
                  <a:srgbClr val="404040"/>
                </a:solidFill>
                <a:latin typeface="Crimson Pro"/>
              </a:rPr>
              <a:t> </a:t>
            </a:r>
            <a:r>
              <a:rPr lang="en-US" sz="4400" dirty="0" err="1">
                <a:solidFill>
                  <a:srgbClr val="404040"/>
                </a:solidFill>
                <a:latin typeface="Crimson Pro"/>
              </a:rPr>
              <a:t>tộc</a:t>
            </a:r>
            <a:r>
              <a:rPr lang="en-US" sz="4400" dirty="0">
                <a:solidFill>
                  <a:srgbClr val="404040"/>
                </a:solidFill>
                <a:latin typeface="Crimson Pro"/>
              </a:rPr>
              <a:t> </a:t>
            </a:r>
            <a:r>
              <a:rPr lang="en-US" sz="4400" dirty="0" err="1">
                <a:solidFill>
                  <a:srgbClr val="404040"/>
                </a:solidFill>
                <a:latin typeface="Crimson Pro"/>
              </a:rPr>
              <a:t>theo</a:t>
            </a:r>
            <a:r>
              <a:rPr lang="en-US" sz="4400" dirty="0">
                <a:solidFill>
                  <a:srgbClr val="404040"/>
                </a:solidFill>
                <a:latin typeface="Crimson Pro"/>
              </a:rPr>
              <a:t> </a:t>
            </a:r>
            <a:r>
              <a:rPr lang="en-US" sz="4400" dirty="0" err="1">
                <a:solidFill>
                  <a:srgbClr val="404040"/>
                </a:solidFill>
                <a:latin typeface="Crimson Pro"/>
              </a:rPr>
              <a:t>khuynh</a:t>
            </a:r>
            <a:r>
              <a:rPr lang="en-US" sz="4400" dirty="0">
                <a:solidFill>
                  <a:srgbClr val="404040"/>
                </a:solidFill>
                <a:latin typeface="Crimson Pro"/>
              </a:rPr>
              <a:t> </a:t>
            </a:r>
            <a:r>
              <a:rPr lang="en-US" sz="4400" dirty="0" err="1">
                <a:solidFill>
                  <a:srgbClr val="404040"/>
                </a:solidFill>
                <a:latin typeface="Crimson Pro"/>
              </a:rPr>
              <a:t>hướng</a:t>
            </a:r>
            <a:r>
              <a:rPr lang="en-US" sz="4400" dirty="0">
                <a:solidFill>
                  <a:srgbClr val="404040"/>
                </a:solidFill>
                <a:latin typeface="Crimson Pro"/>
              </a:rPr>
              <a:t> </a:t>
            </a:r>
            <a:r>
              <a:rPr lang="en-US" sz="4400" dirty="0" err="1">
                <a:solidFill>
                  <a:srgbClr val="404040"/>
                </a:solidFill>
                <a:latin typeface="Crimson Pro"/>
              </a:rPr>
              <a:t>vô</a:t>
            </a:r>
            <a:r>
              <a:rPr lang="en-US" sz="4400" dirty="0">
                <a:solidFill>
                  <a:srgbClr val="404040"/>
                </a:solidFill>
                <a:latin typeface="Crimson Pro"/>
              </a:rPr>
              <a:t> </a:t>
            </a:r>
            <a:r>
              <a:rPr lang="en-US" sz="4400" dirty="0" err="1">
                <a:solidFill>
                  <a:srgbClr val="404040"/>
                </a:solidFill>
                <a:latin typeface="Crimson Pro"/>
              </a:rPr>
              <a:t>sản</a:t>
            </a:r>
            <a:r>
              <a:rPr lang="en-US" sz="4400" dirty="0">
                <a:solidFill>
                  <a:srgbClr val="404040"/>
                </a:solidFill>
                <a:latin typeface="Crimson Pro"/>
              </a:rPr>
              <a:t>.</a:t>
            </a:r>
          </a:p>
          <a:p>
            <a:pPr>
              <a:lnSpc>
                <a:spcPts val="5849"/>
              </a:lnSpc>
            </a:pPr>
            <a:r>
              <a:rPr lang="en-US" sz="4400" dirty="0" smtClean="0">
                <a:solidFill>
                  <a:srgbClr val="404040"/>
                </a:solidFill>
                <a:latin typeface="Crimson Pro"/>
              </a:rPr>
              <a:t>D</a:t>
            </a:r>
            <a:r>
              <a:rPr lang="en-US" sz="4400" dirty="0">
                <a:solidFill>
                  <a:srgbClr val="404040"/>
                </a:solidFill>
                <a:latin typeface="Crimson Pro"/>
              </a:rPr>
              <a:t>. </a:t>
            </a:r>
            <a:r>
              <a:rPr lang="en-US" sz="4400" dirty="0" err="1">
                <a:solidFill>
                  <a:srgbClr val="404040"/>
                </a:solidFill>
                <a:latin typeface="Crimson Pro"/>
              </a:rPr>
              <a:t>Trực</a:t>
            </a:r>
            <a:r>
              <a:rPr lang="en-US" sz="4400" dirty="0">
                <a:solidFill>
                  <a:srgbClr val="404040"/>
                </a:solidFill>
                <a:latin typeface="Crimson Pro"/>
              </a:rPr>
              <a:t> </a:t>
            </a:r>
            <a:r>
              <a:rPr lang="en-US" sz="4400" dirty="0" err="1">
                <a:solidFill>
                  <a:srgbClr val="404040"/>
                </a:solidFill>
                <a:latin typeface="Crimson Pro"/>
              </a:rPr>
              <a:t>tiếp</a:t>
            </a:r>
            <a:r>
              <a:rPr lang="en-US" sz="4400" dirty="0">
                <a:solidFill>
                  <a:srgbClr val="404040"/>
                </a:solidFill>
                <a:latin typeface="Crimson Pro"/>
              </a:rPr>
              <a:t> </a:t>
            </a:r>
            <a:r>
              <a:rPr lang="en-US" sz="4400" dirty="0" err="1">
                <a:solidFill>
                  <a:srgbClr val="404040"/>
                </a:solidFill>
                <a:latin typeface="Crimson Pro"/>
              </a:rPr>
              <a:t>chuẩn</a:t>
            </a:r>
            <a:r>
              <a:rPr lang="en-US" sz="4400" dirty="0">
                <a:solidFill>
                  <a:srgbClr val="404040"/>
                </a:solidFill>
                <a:latin typeface="Crimson Pro"/>
              </a:rPr>
              <a:t> </a:t>
            </a:r>
            <a:r>
              <a:rPr lang="en-US" sz="4400" dirty="0" err="1">
                <a:solidFill>
                  <a:srgbClr val="404040"/>
                </a:solidFill>
                <a:latin typeface="Crimson Pro"/>
              </a:rPr>
              <a:t>bị</a:t>
            </a:r>
            <a:r>
              <a:rPr lang="en-US" sz="4400" dirty="0">
                <a:solidFill>
                  <a:srgbClr val="404040"/>
                </a:solidFill>
                <a:latin typeface="Crimson Pro"/>
              </a:rPr>
              <a:t> </a:t>
            </a:r>
            <a:r>
              <a:rPr lang="en-US" sz="4400" dirty="0" err="1">
                <a:solidFill>
                  <a:srgbClr val="404040"/>
                </a:solidFill>
                <a:latin typeface="Crimson Pro"/>
              </a:rPr>
              <a:t>đầy</a:t>
            </a:r>
            <a:r>
              <a:rPr lang="en-US" sz="4400" dirty="0">
                <a:solidFill>
                  <a:srgbClr val="404040"/>
                </a:solidFill>
                <a:latin typeface="Crimson Pro"/>
              </a:rPr>
              <a:t> </a:t>
            </a:r>
            <a:r>
              <a:rPr lang="en-US" sz="4400" dirty="0" err="1">
                <a:solidFill>
                  <a:srgbClr val="404040"/>
                </a:solidFill>
                <a:latin typeface="Crimson Pro"/>
              </a:rPr>
              <a:t>đủ</a:t>
            </a:r>
            <a:r>
              <a:rPr lang="en-US" sz="4400" dirty="0">
                <a:solidFill>
                  <a:srgbClr val="404040"/>
                </a:solidFill>
                <a:latin typeface="Crimson Pro"/>
              </a:rPr>
              <a:t> </a:t>
            </a:r>
            <a:r>
              <a:rPr lang="en-US" sz="4400" dirty="0" err="1">
                <a:solidFill>
                  <a:srgbClr val="404040"/>
                </a:solidFill>
                <a:latin typeface="Crimson Pro"/>
              </a:rPr>
              <a:t>những</a:t>
            </a:r>
            <a:r>
              <a:rPr lang="en-US" sz="4400" dirty="0">
                <a:solidFill>
                  <a:srgbClr val="404040"/>
                </a:solidFill>
                <a:latin typeface="Crimson Pro"/>
              </a:rPr>
              <a:t> </a:t>
            </a:r>
            <a:r>
              <a:rPr lang="en-US" sz="4400" dirty="0" err="1">
                <a:solidFill>
                  <a:srgbClr val="404040"/>
                </a:solidFill>
                <a:latin typeface="Crimson Pro"/>
              </a:rPr>
              <a:t>điều</a:t>
            </a:r>
            <a:r>
              <a:rPr lang="en-US" sz="4400" dirty="0">
                <a:solidFill>
                  <a:srgbClr val="404040"/>
                </a:solidFill>
                <a:latin typeface="Crimson Pro"/>
              </a:rPr>
              <a:t> </a:t>
            </a:r>
            <a:r>
              <a:rPr lang="en-US" sz="4400" dirty="0" err="1">
                <a:solidFill>
                  <a:srgbClr val="404040"/>
                </a:solidFill>
                <a:latin typeface="Crimson Pro"/>
              </a:rPr>
              <a:t>kiện</a:t>
            </a:r>
            <a:r>
              <a:rPr lang="en-US" sz="4400" dirty="0">
                <a:solidFill>
                  <a:srgbClr val="404040"/>
                </a:solidFill>
                <a:latin typeface="Crimson Pro"/>
              </a:rPr>
              <a:t> </a:t>
            </a:r>
            <a:r>
              <a:rPr lang="en-US" sz="4400" dirty="0" err="1">
                <a:solidFill>
                  <a:srgbClr val="404040"/>
                </a:solidFill>
                <a:latin typeface="Crimson Pro"/>
              </a:rPr>
              <a:t>cho</a:t>
            </a:r>
            <a:r>
              <a:rPr lang="en-US" sz="4400" dirty="0">
                <a:solidFill>
                  <a:srgbClr val="404040"/>
                </a:solidFill>
                <a:latin typeface="Crimson Pro"/>
              </a:rPr>
              <a:t> </a:t>
            </a:r>
            <a:r>
              <a:rPr lang="en-US" sz="4400" dirty="0" err="1">
                <a:solidFill>
                  <a:srgbClr val="404040"/>
                </a:solidFill>
                <a:latin typeface="Crimson Pro"/>
              </a:rPr>
              <a:t>sự</a:t>
            </a:r>
            <a:r>
              <a:rPr lang="en-US" sz="4400" dirty="0">
                <a:solidFill>
                  <a:srgbClr val="404040"/>
                </a:solidFill>
                <a:latin typeface="Crimson Pro"/>
              </a:rPr>
              <a:t> </a:t>
            </a:r>
            <a:r>
              <a:rPr lang="en-US" sz="4400" dirty="0" err="1">
                <a:solidFill>
                  <a:srgbClr val="404040"/>
                </a:solidFill>
                <a:latin typeface="Crimson Pro"/>
              </a:rPr>
              <a:t>ra</a:t>
            </a:r>
            <a:r>
              <a:rPr lang="en-US" sz="4400" dirty="0">
                <a:solidFill>
                  <a:srgbClr val="404040"/>
                </a:solidFill>
                <a:latin typeface="Crimson Pro"/>
              </a:rPr>
              <a:t> </a:t>
            </a:r>
            <a:r>
              <a:rPr lang="en-US" sz="4400" dirty="0" err="1">
                <a:solidFill>
                  <a:srgbClr val="404040"/>
                </a:solidFill>
                <a:latin typeface="Crimson Pro"/>
              </a:rPr>
              <a:t>đời</a:t>
            </a:r>
            <a:r>
              <a:rPr lang="en-US" sz="4400" dirty="0">
                <a:solidFill>
                  <a:srgbClr val="404040"/>
                </a:solidFill>
                <a:latin typeface="Crimson Pro"/>
              </a:rPr>
              <a:t> </a:t>
            </a:r>
            <a:r>
              <a:rPr lang="en-US" sz="4400" dirty="0" err="1">
                <a:solidFill>
                  <a:srgbClr val="404040"/>
                </a:solidFill>
                <a:latin typeface="Crimson Pro"/>
              </a:rPr>
              <a:t>của</a:t>
            </a:r>
            <a:r>
              <a:rPr lang="en-US" sz="4400" dirty="0">
                <a:solidFill>
                  <a:srgbClr val="404040"/>
                </a:solidFill>
                <a:latin typeface="Crimson Pro"/>
              </a:rPr>
              <a:t> </a:t>
            </a:r>
            <a:r>
              <a:rPr lang="en-US" sz="4400" dirty="0" err="1">
                <a:solidFill>
                  <a:srgbClr val="404040"/>
                </a:solidFill>
                <a:latin typeface="Crimson Pro"/>
              </a:rPr>
              <a:t>Đảng</a:t>
            </a:r>
            <a:r>
              <a:rPr lang="en-US" sz="4400" dirty="0">
                <a:solidFill>
                  <a:srgbClr val="404040"/>
                </a:solidFill>
                <a:latin typeface="Crimson Pro"/>
              </a:rPr>
              <a:t> </a:t>
            </a:r>
            <a:r>
              <a:rPr lang="en-US" sz="4400" dirty="0" err="1">
                <a:solidFill>
                  <a:srgbClr val="404040"/>
                </a:solidFill>
                <a:latin typeface="Crimson Pro"/>
              </a:rPr>
              <a:t>Cộng</a:t>
            </a:r>
            <a:r>
              <a:rPr lang="en-US" sz="4400" dirty="0">
                <a:solidFill>
                  <a:srgbClr val="404040"/>
                </a:solidFill>
                <a:latin typeface="Crimson Pro"/>
              </a:rPr>
              <a:t> </a:t>
            </a:r>
            <a:r>
              <a:rPr lang="en-US" sz="4400" dirty="0" err="1">
                <a:solidFill>
                  <a:srgbClr val="404040"/>
                </a:solidFill>
                <a:latin typeface="Crimson Pro"/>
              </a:rPr>
              <a:t>sản</a:t>
            </a:r>
            <a:r>
              <a:rPr lang="en-US" sz="4400" dirty="0" smtClean="0">
                <a:solidFill>
                  <a:srgbClr val="404040"/>
                </a:solidFill>
                <a:latin typeface="Crimson Pro"/>
              </a:rPr>
              <a:t>.</a:t>
            </a:r>
            <a:endParaRPr lang="en-US" sz="4400" dirty="0">
              <a:solidFill>
                <a:srgbClr val="404040"/>
              </a:solidFill>
              <a:latin typeface="Crimson Pro"/>
            </a:endParaR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68926">
            <a:off x="17309766" y="8540750"/>
            <a:ext cx="1533727" cy="2403276"/>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8483">
            <a:off x="-181748" y="47588"/>
            <a:ext cx="2420896" cy="2857280"/>
          </a:xfrm>
          <a:prstGeom prst="rect">
            <a:avLst/>
          </a:prstGeom>
        </p:spPr>
      </p:pic>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1028700" y="1028700"/>
            <a:ext cx="16230600" cy="1806592"/>
            <a:chOff x="0" y="0"/>
            <a:chExt cx="5541791" cy="616844"/>
          </a:xfrm>
        </p:grpSpPr>
        <p:sp>
          <p:nvSpPr>
            <p:cNvPr id="6" name="Freeform 6"/>
            <p:cNvSpPr/>
            <p:nvPr/>
          </p:nvSpPr>
          <p:spPr>
            <a:xfrm>
              <a:off x="38100" y="44450"/>
              <a:ext cx="5504962" cy="572394"/>
            </a:xfrm>
            <a:custGeom>
              <a:avLst/>
              <a:gdLst/>
              <a:ahLst/>
              <a:cxnLst/>
              <a:rect l="l" t="t" r="r" b="b"/>
              <a:pathLst>
                <a:path w="5504962" h="572394">
                  <a:moveTo>
                    <a:pt x="2540" y="541914"/>
                  </a:moveTo>
                  <a:cubicBezTo>
                    <a:pt x="0" y="550804"/>
                    <a:pt x="5080" y="557154"/>
                    <a:pt x="34642" y="558424"/>
                  </a:cubicBezTo>
                  <a:cubicBezTo>
                    <a:pt x="68908" y="559694"/>
                    <a:pt x="98890" y="559694"/>
                    <a:pt x="133156" y="559694"/>
                  </a:cubicBezTo>
                  <a:cubicBezTo>
                    <a:pt x="270219" y="560964"/>
                    <a:pt x="407282" y="560964"/>
                    <a:pt x="548628" y="562234"/>
                  </a:cubicBezTo>
                  <a:cubicBezTo>
                    <a:pt x="625726" y="563504"/>
                    <a:pt x="702824" y="564774"/>
                    <a:pt x="775638" y="566044"/>
                  </a:cubicBezTo>
                  <a:cubicBezTo>
                    <a:pt x="904135" y="567314"/>
                    <a:pt x="1028348" y="567314"/>
                    <a:pt x="1156844" y="568584"/>
                  </a:cubicBezTo>
                  <a:cubicBezTo>
                    <a:pt x="1208243" y="568584"/>
                    <a:pt x="1255358" y="568584"/>
                    <a:pt x="1306757" y="567314"/>
                  </a:cubicBezTo>
                  <a:cubicBezTo>
                    <a:pt x="1328173" y="567314"/>
                    <a:pt x="1353872" y="566044"/>
                    <a:pt x="1375288" y="566044"/>
                  </a:cubicBezTo>
                  <a:cubicBezTo>
                    <a:pt x="1460952" y="567314"/>
                    <a:pt x="3174238" y="558424"/>
                    <a:pt x="3259903" y="559694"/>
                  </a:cubicBezTo>
                  <a:cubicBezTo>
                    <a:pt x="3379833" y="560964"/>
                    <a:pt x="3709640" y="560964"/>
                    <a:pt x="3829571" y="560964"/>
                  </a:cubicBezTo>
                  <a:cubicBezTo>
                    <a:pt x="3876686" y="560964"/>
                    <a:pt x="3919518" y="559694"/>
                    <a:pt x="3966633" y="559694"/>
                  </a:cubicBezTo>
                  <a:lnTo>
                    <a:pt x="4197927" y="563504"/>
                  </a:lnTo>
                  <a:cubicBezTo>
                    <a:pt x="4364972" y="566044"/>
                    <a:pt x="4527734" y="563504"/>
                    <a:pt x="4694780" y="567314"/>
                  </a:cubicBezTo>
                  <a:cubicBezTo>
                    <a:pt x="4973189" y="572394"/>
                    <a:pt x="5255881" y="566044"/>
                    <a:pt x="5440192" y="571124"/>
                  </a:cubicBezTo>
                  <a:cubicBezTo>
                    <a:pt x="5460512" y="572394"/>
                    <a:pt x="5480831" y="571124"/>
                    <a:pt x="5503692" y="571124"/>
                  </a:cubicBezTo>
                  <a:lnTo>
                    <a:pt x="5503692" y="511434"/>
                  </a:lnTo>
                  <a:cubicBezTo>
                    <a:pt x="5502422" y="472142"/>
                    <a:pt x="5501151" y="454026"/>
                    <a:pt x="5501151" y="434778"/>
                  </a:cubicBezTo>
                  <a:cubicBezTo>
                    <a:pt x="5501151" y="412510"/>
                    <a:pt x="5504962" y="389865"/>
                    <a:pt x="5498612" y="367597"/>
                  </a:cubicBezTo>
                  <a:cubicBezTo>
                    <a:pt x="5490992" y="352878"/>
                    <a:pt x="5479562" y="62644"/>
                    <a:pt x="5479562" y="47925"/>
                  </a:cubicBezTo>
                  <a:cubicBezTo>
                    <a:pt x="5477022" y="37735"/>
                    <a:pt x="5475751" y="27167"/>
                    <a:pt x="5473212" y="16977"/>
                  </a:cubicBezTo>
                  <a:cubicBezTo>
                    <a:pt x="5473212" y="13957"/>
                    <a:pt x="5471942" y="10938"/>
                    <a:pt x="5470672" y="6350"/>
                  </a:cubicBezTo>
                  <a:cubicBezTo>
                    <a:pt x="5460512" y="3810"/>
                    <a:pt x="5451622" y="2540"/>
                    <a:pt x="5441462" y="1270"/>
                  </a:cubicBezTo>
                  <a:cubicBezTo>
                    <a:pt x="5433842" y="0"/>
                    <a:pt x="5426222" y="1270"/>
                    <a:pt x="5419872" y="1270"/>
                  </a:cubicBezTo>
                  <a:lnTo>
                    <a:pt x="13226" y="6350"/>
                  </a:lnTo>
                  <a:lnTo>
                    <a:pt x="2540" y="541914"/>
                  </a:lnTo>
                  <a:close/>
                </a:path>
              </a:pathLst>
            </a:custGeom>
            <a:solidFill>
              <a:srgbClr val="2E2C2B"/>
            </a:solidFill>
          </p:spPr>
        </p:sp>
        <p:sp>
          <p:nvSpPr>
            <p:cNvPr id="7" name="Freeform 7"/>
            <p:cNvSpPr/>
            <p:nvPr/>
          </p:nvSpPr>
          <p:spPr>
            <a:xfrm>
              <a:off x="11430" y="16510"/>
              <a:ext cx="5480832" cy="562234"/>
            </a:xfrm>
            <a:custGeom>
              <a:avLst/>
              <a:gdLst/>
              <a:ahLst/>
              <a:cxnLst/>
              <a:rect l="l" t="t" r="r" b="b"/>
              <a:pathLst>
                <a:path w="5480832" h="562234">
                  <a:moveTo>
                    <a:pt x="5480832" y="562234"/>
                  </a:moveTo>
                  <a:lnTo>
                    <a:pt x="0" y="554614"/>
                  </a:lnTo>
                  <a:lnTo>
                    <a:pt x="0" y="202677"/>
                  </a:lnTo>
                  <a:lnTo>
                    <a:pt x="7620" y="20320"/>
                  </a:lnTo>
                  <a:lnTo>
                    <a:pt x="2751171" y="0"/>
                  </a:lnTo>
                  <a:lnTo>
                    <a:pt x="5459242" y="8890"/>
                  </a:lnTo>
                  <a:close/>
                </a:path>
              </a:pathLst>
            </a:custGeom>
            <a:solidFill>
              <a:srgbClr val="FAF3E2"/>
            </a:solidFill>
          </p:spPr>
        </p:sp>
        <p:sp>
          <p:nvSpPr>
            <p:cNvPr id="8" name="Freeform 8"/>
            <p:cNvSpPr/>
            <p:nvPr/>
          </p:nvSpPr>
          <p:spPr>
            <a:xfrm>
              <a:off x="-3810" y="0"/>
              <a:ext cx="5510041" cy="588904"/>
            </a:xfrm>
            <a:custGeom>
              <a:avLst/>
              <a:gdLst/>
              <a:ahLst/>
              <a:cxnLst/>
              <a:rect l="l" t="t" r="r" b="b"/>
              <a:pathLst>
                <a:path w="5510041" h="588904">
                  <a:moveTo>
                    <a:pt x="5475752" y="21590"/>
                  </a:moveTo>
                  <a:cubicBezTo>
                    <a:pt x="5477021" y="34290"/>
                    <a:pt x="5477021" y="44450"/>
                    <a:pt x="5478291" y="52746"/>
                  </a:cubicBezTo>
                  <a:cubicBezTo>
                    <a:pt x="5480832" y="62936"/>
                    <a:pt x="5482102" y="73504"/>
                    <a:pt x="5484641" y="83694"/>
                  </a:cubicBezTo>
                  <a:cubicBezTo>
                    <a:pt x="5484641" y="98414"/>
                    <a:pt x="5497341" y="388648"/>
                    <a:pt x="5503691" y="403367"/>
                  </a:cubicBezTo>
                  <a:cubicBezTo>
                    <a:pt x="5510041" y="425634"/>
                    <a:pt x="5506232" y="448279"/>
                    <a:pt x="5506232" y="470547"/>
                  </a:cubicBezTo>
                  <a:cubicBezTo>
                    <a:pt x="5506232" y="490173"/>
                    <a:pt x="5507502" y="508289"/>
                    <a:pt x="5508771" y="527944"/>
                  </a:cubicBezTo>
                  <a:lnTo>
                    <a:pt x="5508771" y="587634"/>
                  </a:lnTo>
                  <a:cubicBezTo>
                    <a:pt x="5485911" y="587634"/>
                    <a:pt x="5465591" y="588904"/>
                    <a:pt x="5445271" y="587634"/>
                  </a:cubicBezTo>
                  <a:cubicBezTo>
                    <a:pt x="5173578" y="582554"/>
                    <a:pt x="4890885" y="588904"/>
                    <a:pt x="4612477" y="583824"/>
                  </a:cubicBezTo>
                  <a:cubicBezTo>
                    <a:pt x="4445431" y="580014"/>
                    <a:pt x="4282669" y="582554"/>
                    <a:pt x="4115624" y="580014"/>
                  </a:cubicBezTo>
                  <a:lnTo>
                    <a:pt x="3884330" y="576204"/>
                  </a:lnTo>
                  <a:cubicBezTo>
                    <a:pt x="3837215" y="576204"/>
                    <a:pt x="3794383" y="577474"/>
                    <a:pt x="3747267" y="577474"/>
                  </a:cubicBezTo>
                  <a:cubicBezTo>
                    <a:pt x="3627337" y="576204"/>
                    <a:pt x="3297529" y="577474"/>
                    <a:pt x="3177600" y="576204"/>
                  </a:cubicBezTo>
                  <a:cubicBezTo>
                    <a:pt x="3091935" y="574934"/>
                    <a:pt x="1378649" y="583824"/>
                    <a:pt x="1292985" y="582554"/>
                  </a:cubicBezTo>
                  <a:cubicBezTo>
                    <a:pt x="1271569" y="582554"/>
                    <a:pt x="1245870" y="583824"/>
                    <a:pt x="1224454" y="583824"/>
                  </a:cubicBezTo>
                  <a:cubicBezTo>
                    <a:pt x="1173055" y="583824"/>
                    <a:pt x="1125940" y="585094"/>
                    <a:pt x="1074541" y="585094"/>
                  </a:cubicBezTo>
                  <a:cubicBezTo>
                    <a:pt x="946045" y="585094"/>
                    <a:pt x="821831" y="583824"/>
                    <a:pt x="693335" y="582554"/>
                  </a:cubicBezTo>
                  <a:cubicBezTo>
                    <a:pt x="616237" y="581284"/>
                    <a:pt x="539139" y="580014"/>
                    <a:pt x="466325" y="578744"/>
                  </a:cubicBezTo>
                  <a:cubicBezTo>
                    <a:pt x="329262" y="577474"/>
                    <a:pt x="192199" y="576204"/>
                    <a:pt x="50853" y="576204"/>
                  </a:cubicBezTo>
                  <a:cubicBezTo>
                    <a:pt x="38100" y="576204"/>
                    <a:pt x="29210" y="576204"/>
                    <a:pt x="19050" y="574934"/>
                  </a:cubicBezTo>
                  <a:cubicBezTo>
                    <a:pt x="10160" y="573664"/>
                    <a:pt x="5080" y="567314"/>
                    <a:pt x="7620" y="558424"/>
                  </a:cubicBezTo>
                  <a:cubicBezTo>
                    <a:pt x="16510" y="527160"/>
                    <a:pt x="12700" y="517724"/>
                    <a:pt x="11430" y="507911"/>
                  </a:cubicBezTo>
                  <a:cubicBezTo>
                    <a:pt x="10160" y="487908"/>
                    <a:pt x="6350" y="468283"/>
                    <a:pt x="7620" y="448279"/>
                  </a:cubicBezTo>
                  <a:cubicBezTo>
                    <a:pt x="5080" y="423370"/>
                    <a:pt x="0" y="115020"/>
                    <a:pt x="7620" y="89733"/>
                  </a:cubicBezTo>
                  <a:cubicBezTo>
                    <a:pt x="8890" y="84827"/>
                    <a:pt x="7620" y="79543"/>
                    <a:pt x="8890" y="74636"/>
                  </a:cubicBezTo>
                  <a:cubicBezTo>
                    <a:pt x="10160" y="66711"/>
                    <a:pt x="12700" y="58030"/>
                    <a:pt x="13970" y="44450"/>
                  </a:cubicBezTo>
                  <a:cubicBezTo>
                    <a:pt x="13970" y="41910"/>
                    <a:pt x="15240" y="39370"/>
                    <a:pt x="16510" y="38100"/>
                  </a:cubicBezTo>
                  <a:cubicBezTo>
                    <a:pt x="38100" y="35560"/>
                    <a:pt x="85118" y="30480"/>
                    <a:pt x="153650" y="29210"/>
                  </a:cubicBezTo>
                  <a:cubicBezTo>
                    <a:pt x="269297" y="25400"/>
                    <a:pt x="384943" y="22860"/>
                    <a:pt x="504874" y="20320"/>
                  </a:cubicBezTo>
                  <a:cubicBezTo>
                    <a:pt x="586255" y="17780"/>
                    <a:pt x="667636" y="16510"/>
                    <a:pt x="744734" y="13970"/>
                  </a:cubicBezTo>
                  <a:cubicBezTo>
                    <a:pt x="821831" y="11430"/>
                    <a:pt x="903212" y="8890"/>
                    <a:pt x="980310" y="8890"/>
                  </a:cubicBezTo>
                  <a:cubicBezTo>
                    <a:pt x="1065975" y="7620"/>
                    <a:pt x="1151639" y="10160"/>
                    <a:pt x="1237303" y="8890"/>
                  </a:cubicBezTo>
                  <a:cubicBezTo>
                    <a:pt x="1344384" y="8890"/>
                    <a:pt x="3284680" y="6350"/>
                    <a:pt x="3391760" y="5080"/>
                  </a:cubicBezTo>
                  <a:cubicBezTo>
                    <a:pt x="3494557" y="3810"/>
                    <a:pt x="3597355" y="2540"/>
                    <a:pt x="3704435" y="2540"/>
                  </a:cubicBezTo>
                  <a:cubicBezTo>
                    <a:pt x="3880047" y="1270"/>
                    <a:pt x="4051375" y="0"/>
                    <a:pt x="4226987" y="0"/>
                  </a:cubicBezTo>
                  <a:cubicBezTo>
                    <a:pt x="4299802" y="0"/>
                    <a:pt x="4376900" y="2540"/>
                    <a:pt x="4449715" y="2540"/>
                  </a:cubicBezTo>
                  <a:cubicBezTo>
                    <a:pt x="4651026" y="3810"/>
                    <a:pt x="4856620" y="5080"/>
                    <a:pt x="5057931" y="7620"/>
                  </a:cubicBezTo>
                  <a:cubicBezTo>
                    <a:pt x="5165011" y="8890"/>
                    <a:pt x="5272092" y="12700"/>
                    <a:pt x="5379172" y="16510"/>
                  </a:cubicBezTo>
                  <a:lnTo>
                    <a:pt x="5445271" y="16510"/>
                  </a:lnTo>
                  <a:cubicBezTo>
                    <a:pt x="5456702" y="17780"/>
                    <a:pt x="5465591" y="20320"/>
                    <a:pt x="5475752" y="21590"/>
                  </a:cubicBezTo>
                  <a:close/>
                  <a:moveTo>
                    <a:pt x="5485911" y="571124"/>
                  </a:moveTo>
                  <a:cubicBezTo>
                    <a:pt x="5487182" y="554614"/>
                    <a:pt x="5488452" y="541914"/>
                    <a:pt x="5488452" y="529214"/>
                  </a:cubicBezTo>
                  <a:cubicBezTo>
                    <a:pt x="5487182" y="506402"/>
                    <a:pt x="5485911" y="486399"/>
                    <a:pt x="5485911" y="464886"/>
                  </a:cubicBezTo>
                  <a:cubicBezTo>
                    <a:pt x="5485911" y="455073"/>
                    <a:pt x="5488452" y="445260"/>
                    <a:pt x="5487182" y="435447"/>
                  </a:cubicBezTo>
                  <a:cubicBezTo>
                    <a:pt x="5487182" y="426389"/>
                    <a:pt x="5485911" y="416954"/>
                    <a:pt x="5484641" y="407896"/>
                  </a:cubicBezTo>
                  <a:cubicBezTo>
                    <a:pt x="5479561" y="393931"/>
                    <a:pt x="5468132" y="104830"/>
                    <a:pt x="5468132" y="90865"/>
                  </a:cubicBezTo>
                  <a:cubicBezTo>
                    <a:pt x="5465591" y="79165"/>
                    <a:pt x="5463052" y="67088"/>
                    <a:pt x="5460511" y="55388"/>
                  </a:cubicBezTo>
                  <a:cubicBezTo>
                    <a:pt x="5459241" y="44450"/>
                    <a:pt x="5457971" y="43180"/>
                    <a:pt x="5439137" y="41910"/>
                  </a:cubicBezTo>
                  <a:cubicBezTo>
                    <a:pt x="5426288" y="41910"/>
                    <a:pt x="5417721" y="41910"/>
                    <a:pt x="5404871" y="40640"/>
                  </a:cubicBezTo>
                  <a:cubicBezTo>
                    <a:pt x="5297791" y="36830"/>
                    <a:pt x="5186427" y="31750"/>
                    <a:pt x="5079347" y="30480"/>
                  </a:cubicBezTo>
                  <a:cubicBezTo>
                    <a:pt x="4818071" y="26670"/>
                    <a:pt x="4552511" y="25400"/>
                    <a:pt x="4291236" y="22860"/>
                  </a:cubicBezTo>
                  <a:lnTo>
                    <a:pt x="3982844" y="22860"/>
                  </a:lnTo>
                  <a:cubicBezTo>
                    <a:pt x="3845781" y="22860"/>
                    <a:pt x="3708718" y="22860"/>
                    <a:pt x="3575938" y="24130"/>
                  </a:cubicBezTo>
                  <a:cubicBezTo>
                    <a:pt x="3460292" y="25400"/>
                    <a:pt x="1511429" y="29210"/>
                    <a:pt x="1395782" y="29210"/>
                  </a:cubicBezTo>
                  <a:cubicBezTo>
                    <a:pt x="1207321" y="29210"/>
                    <a:pt x="1018859" y="26670"/>
                    <a:pt x="830398" y="33020"/>
                  </a:cubicBezTo>
                  <a:cubicBezTo>
                    <a:pt x="731884" y="36830"/>
                    <a:pt x="637653" y="36830"/>
                    <a:pt x="543422" y="38100"/>
                  </a:cubicBezTo>
                  <a:cubicBezTo>
                    <a:pt x="380660" y="41910"/>
                    <a:pt x="217898" y="45720"/>
                    <a:pt x="55136" y="50800"/>
                  </a:cubicBezTo>
                  <a:cubicBezTo>
                    <a:pt x="36830" y="50800"/>
                    <a:pt x="34290" y="52369"/>
                    <a:pt x="33020" y="56898"/>
                  </a:cubicBezTo>
                  <a:cubicBezTo>
                    <a:pt x="31750" y="63691"/>
                    <a:pt x="31750" y="70485"/>
                    <a:pt x="30480" y="77278"/>
                  </a:cubicBezTo>
                  <a:cubicBezTo>
                    <a:pt x="29210" y="88601"/>
                    <a:pt x="26670" y="99546"/>
                    <a:pt x="25400" y="110868"/>
                  </a:cubicBezTo>
                  <a:cubicBezTo>
                    <a:pt x="20320" y="122946"/>
                    <a:pt x="26670" y="418086"/>
                    <a:pt x="29210" y="430163"/>
                  </a:cubicBezTo>
                  <a:cubicBezTo>
                    <a:pt x="29210" y="442996"/>
                    <a:pt x="29210" y="456205"/>
                    <a:pt x="30480" y="469037"/>
                  </a:cubicBezTo>
                  <a:cubicBezTo>
                    <a:pt x="30480" y="478473"/>
                    <a:pt x="33020" y="487908"/>
                    <a:pt x="33020" y="497344"/>
                  </a:cubicBezTo>
                  <a:cubicBezTo>
                    <a:pt x="33020" y="507534"/>
                    <a:pt x="33020" y="517724"/>
                    <a:pt x="31750" y="529214"/>
                  </a:cubicBezTo>
                  <a:lnTo>
                    <a:pt x="31750" y="539374"/>
                  </a:lnTo>
                  <a:cubicBezTo>
                    <a:pt x="31750" y="549534"/>
                    <a:pt x="35560" y="553344"/>
                    <a:pt x="44450" y="553344"/>
                  </a:cubicBezTo>
                  <a:cubicBezTo>
                    <a:pt x="93685" y="553344"/>
                    <a:pt x="153650" y="554614"/>
                    <a:pt x="209332" y="554614"/>
                  </a:cubicBezTo>
                  <a:cubicBezTo>
                    <a:pt x="290713" y="554614"/>
                    <a:pt x="376377" y="552074"/>
                    <a:pt x="457758" y="554614"/>
                  </a:cubicBezTo>
                  <a:cubicBezTo>
                    <a:pt x="590538" y="558424"/>
                    <a:pt x="723317" y="560964"/>
                    <a:pt x="856097" y="559694"/>
                  </a:cubicBezTo>
                  <a:cubicBezTo>
                    <a:pt x="941761" y="558424"/>
                    <a:pt x="1023143" y="560964"/>
                    <a:pt x="1108807" y="560964"/>
                  </a:cubicBezTo>
                  <a:cubicBezTo>
                    <a:pt x="1233020" y="560964"/>
                    <a:pt x="1357233" y="559694"/>
                    <a:pt x="1481447" y="560964"/>
                  </a:cubicBezTo>
                  <a:cubicBezTo>
                    <a:pt x="1665625" y="562234"/>
                    <a:pt x="3687302" y="552074"/>
                    <a:pt x="3875764" y="554614"/>
                  </a:cubicBezTo>
                  <a:cubicBezTo>
                    <a:pt x="3957145" y="555884"/>
                    <a:pt x="4038526" y="557154"/>
                    <a:pt x="4115624" y="557154"/>
                  </a:cubicBezTo>
                  <a:cubicBezTo>
                    <a:pt x="4256970" y="559694"/>
                    <a:pt x="4394033" y="555884"/>
                    <a:pt x="4535379" y="559694"/>
                  </a:cubicBezTo>
                  <a:cubicBezTo>
                    <a:pt x="4651026" y="562234"/>
                    <a:pt x="4766672" y="562234"/>
                    <a:pt x="4882319" y="564774"/>
                  </a:cubicBezTo>
                  <a:cubicBezTo>
                    <a:pt x="5053648" y="568584"/>
                    <a:pt x="5224977" y="571124"/>
                    <a:pt x="5396305" y="572394"/>
                  </a:cubicBezTo>
                  <a:cubicBezTo>
                    <a:pt x="5447811" y="572394"/>
                    <a:pt x="5465591" y="571124"/>
                    <a:pt x="5485911" y="571124"/>
                  </a:cubicBezTo>
                  <a:close/>
                </a:path>
              </a:pathLst>
            </a:custGeom>
            <a:solidFill>
              <a:srgbClr val="FAF3E2"/>
            </a:solidFill>
          </p:spPr>
        </p:sp>
      </p:grpSp>
      <p:grpSp>
        <p:nvGrpSpPr>
          <p:cNvPr id="9" name="Group 9"/>
          <p:cNvGrpSpPr/>
          <p:nvPr/>
        </p:nvGrpSpPr>
        <p:grpSpPr>
          <a:xfrm>
            <a:off x="1028700" y="3154648"/>
            <a:ext cx="16230600" cy="6103652"/>
            <a:chOff x="0" y="0"/>
            <a:chExt cx="5541791" cy="2084037"/>
          </a:xfrm>
        </p:grpSpPr>
        <p:sp>
          <p:nvSpPr>
            <p:cNvPr id="10" name="Freeform 10"/>
            <p:cNvSpPr/>
            <p:nvPr/>
          </p:nvSpPr>
          <p:spPr>
            <a:xfrm>
              <a:off x="38100" y="44450"/>
              <a:ext cx="5504962" cy="2039587"/>
            </a:xfrm>
            <a:custGeom>
              <a:avLst/>
              <a:gdLst/>
              <a:ahLst/>
              <a:cxnLst/>
              <a:rect l="l" t="t" r="r" b="b"/>
              <a:pathLst>
                <a:path w="5504962" h="2039587">
                  <a:moveTo>
                    <a:pt x="2540" y="2009107"/>
                  </a:moveTo>
                  <a:cubicBezTo>
                    <a:pt x="0" y="2017997"/>
                    <a:pt x="5080" y="2024347"/>
                    <a:pt x="34642" y="2025617"/>
                  </a:cubicBezTo>
                  <a:cubicBezTo>
                    <a:pt x="68908" y="2026887"/>
                    <a:pt x="98890" y="2026887"/>
                    <a:pt x="133156" y="2026887"/>
                  </a:cubicBezTo>
                  <a:cubicBezTo>
                    <a:pt x="270219" y="2028157"/>
                    <a:pt x="407282" y="2028157"/>
                    <a:pt x="548628" y="2029427"/>
                  </a:cubicBezTo>
                  <a:cubicBezTo>
                    <a:pt x="625726" y="2030697"/>
                    <a:pt x="702824" y="2031967"/>
                    <a:pt x="775638" y="2033237"/>
                  </a:cubicBezTo>
                  <a:cubicBezTo>
                    <a:pt x="904135" y="2034507"/>
                    <a:pt x="1028348" y="2034507"/>
                    <a:pt x="1156844" y="2035777"/>
                  </a:cubicBezTo>
                  <a:cubicBezTo>
                    <a:pt x="1208243" y="2035777"/>
                    <a:pt x="1255358" y="2035777"/>
                    <a:pt x="1306757" y="2034507"/>
                  </a:cubicBezTo>
                  <a:cubicBezTo>
                    <a:pt x="1328173" y="2034507"/>
                    <a:pt x="1353872" y="2033237"/>
                    <a:pt x="1375288" y="2033237"/>
                  </a:cubicBezTo>
                  <a:cubicBezTo>
                    <a:pt x="1460952" y="2034507"/>
                    <a:pt x="3174238" y="2025617"/>
                    <a:pt x="3259903" y="2026887"/>
                  </a:cubicBezTo>
                  <a:cubicBezTo>
                    <a:pt x="3379833" y="2028157"/>
                    <a:pt x="3709640" y="2028157"/>
                    <a:pt x="3829571" y="2028157"/>
                  </a:cubicBezTo>
                  <a:cubicBezTo>
                    <a:pt x="3876686" y="2028157"/>
                    <a:pt x="3919518" y="2026887"/>
                    <a:pt x="3966633" y="2026887"/>
                  </a:cubicBezTo>
                  <a:lnTo>
                    <a:pt x="4197927" y="2030697"/>
                  </a:lnTo>
                  <a:cubicBezTo>
                    <a:pt x="4364972" y="2033237"/>
                    <a:pt x="4527734" y="2030697"/>
                    <a:pt x="4694780" y="2034507"/>
                  </a:cubicBezTo>
                  <a:cubicBezTo>
                    <a:pt x="4973189" y="2039587"/>
                    <a:pt x="5255881" y="2033237"/>
                    <a:pt x="5440192" y="2038317"/>
                  </a:cubicBezTo>
                  <a:cubicBezTo>
                    <a:pt x="5460512" y="2039587"/>
                    <a:pt x="5480831" y="2038317"/>
                    <a:pt x="5503692" y="2038317"/>
                  </a:cubicBezTo>
                  <a:lnTo>
                    <a:pt x="5503692" y="1978627"/>
                  </a:lnTo>
                  <a:cubicBezTo>
                    <a:pt x="5502422" y="1906087"/>
                    <a:pt x="5501151" y="1832062"/>
                    <a:pt x="5501151" y="1753410"/>
                  </a:cubicBezTo>
                  <a:cubicBezTo>
                    <a:pt x="5501151" y="1662420"/>
                    <a:pt x="5504962" y="1569888"/>
                    <a:pt x="5498612" y="1478899"/>
                  </a:cubicBezTo>
                  <a:cubicBezTo>
                    <a:pt x="5490992" y="1418753"/>
                    <a:pt x="5479562" y="232805"/>
                    <a:pt x="5479562" y="172659"/>
                  </a:cubicBezTo>
                  <a:cubicBezTo>
                    <a:pt x="5477022" y="131020"/>
                    <a:pt x="5475751" y="87838"/>
                    <a:pt x="5473212" y="46199"/>
                  </a:cubicBezTo>
                  <a:cubicBezTo>
                    <a:pt x="5473212" y="33861"/>
                    <a:pt x="5471942" y="21524"/>
                    <a:pt x="5470672" y="6350"/>
                  </a:cubicBezTo>
                  <a:cubicBezTo>
                    <a:pt x="5460512" y="3810"/>
                    <a:pt x="5451622" y="2540"/>
                    <a:pt x="5441462" y="1270"/>
                  </a:cubicBezTo>
                  <a:cubicBezTo>
                    <a:pt x="5433842" y="0"/>
                    <a:pt x="5426222" y="1270"/>
                    <a:pt x="5419872" y="1270"/>
                  </a:cubicBezTo>
                  <a:lnTo>
                    <a:pt x="13226" y="6350"/>
                  </a:lnTo>
                  <a:lnTo>
                    <a:pt x="2540" y="2009107"/>
                  </a:lnTo>
                  <a:close/>
                </a:path>
              </a:pathLst>
            </a:custGeom>
            <a:solidFill>
              <a:srgbClr val="2E2C2B"/>
            </a:solidFill>
          </p:spPr>
        </p:sp>
        <p:sp>
          <p:nvSpPr>
            <p:cNvPr id="11" name="Freeform 11"/>
            <p:cNvSpPr/>
            <p:nvPr/>
          </p:nvSpPr>
          <p:spPr>
            <a:xfrm>
              <a:off x="11430" y="16510"/>
              <a:ext cx="5480832" cy="2029427"/>
            </a:xfrm>
            <a:custGeom>
              <a:avLst/>
              <a:gdLst/>
              <a:ahLst/>
              <a:cxnLst/>
              <a:rect l="l" t="t" r="r" b="b"/>
              <a:pathLst>
                <a:path w="5480832" h="2029427">
                  <a:moveTo>
                    <a:pt x="5480832" y="2029427"/>
                  </a:moveTo>
                  <a:lnTo>
                    <a:pt x="0" y="2021807"/>
                  </a:lnTo>
                  <a:lnTo>
                    <a:pt x="0" y="718777"/>
                  </a:lnTo>
                  <a:lnTo>
                    <a:pt x="7620" y="20320"/>
                  </a:lnTo>
                  <a:lnTo>
                    <a:pt x="2751171" y="0"/>
                  </a:lnTo>
                  <a:lnTo>
                    <a:pt x="5459242" y="8890"/>
                  </a:lnTo>
                  <a:close/>
                </a:path>
              </a:pathLst>
            </a:custGeom>
            <a:solidFill>
              <a:srgbClr val="FAF3E2"/>
            </a:solidFill>
          </p:spPr>
        </p:sp>
        <p:sp>
          <p:nvSpPr>
            <p:cNvPr id="12" name="Freeform 12"/>
            <p:cNvSpPr/>
            <p:nvPr/>
          </p:nvSpPr>
          <p:spPr>
            <a:xfrm>
              <a:off x="-3810" y="0"/>
              <a:ext cx="5510041" cy="2056097"/>
            </a:xfrm>
            <a:custGeom>
              <a:avLst/>
              <a:gdLst/>
              <a:ahLst/>
              <a:cxnLst/>
              <a:rect l="l" t="t" r="r" b="b"/>
              <a:pathLst>
                <a:path w="5510041" h="2056097">
                  <a:moveTo>
                    <a:pt x="5475752" y="21590"/>
                  </a:moveTo>
                  <a:cubicBezTo>
                    <a:pt x="5477021" y="34290"/>
                    <a:pt x="5477021" y="44450"/>
                    <a:pt x="5478291" y="55178"/>
                  </a:cubicBezTo>
                  <a:cubicBezTo>
                    <a:pt x="5480832" y="96818"/>
                    <a:pt x="5482102" y="139999"/>
                    <a:pt x="5484641" y="181638"/>
                  </a:cubicBezTo>
                  <a:cubicBezTo>
                    <a:pt x="5484641" y="241784"/>
                    <a:pt x="5497341" y="1427733"/>
                    <a:pt x="5503691" y="1487878"/>
                  </a:cubicBezTo>
                  <a:cubicBezTo>
                    <a:pt x="5510041" y="1578868"/>
                    <a:pt x="5506232" y="1671400"/>
                    <a:pt x="5506232" y="1762389"/>
                  </a:cubicBezTo>
                  <a:cubicBezTo>
                    <a:pt x="5506232" y="1842583"/>
                    <a:pt x="5507502" y="1916609"/>
                    <a:pt x="5508771" y="1995137"/>
                  </a:cubicBezTo>
                  <a:lnTo>
                    <a:pt x="5508771" y="2054827"/>
                  </a:lnTo>
                  <a:cubicBezTo>
                    <a:pt x="5485911" y="2054827"/>
                    <a:pt x="5465591" y="2056097"/>
                    <a:pt x="5445271" y="2054827"/>
                  </a:cubicBezTo>
                  <a:cubicBezTo>
                    <a:pt x="5173578" y="2049747"/>
                    <a:pt x="4890885" y="2056097"/>
                    <a:pt x="4612477" y="2051017"/>
                  </a:cubicBezTo>
                  <a:cubicBezTo>
                    <a:pt x="4445431" y="2047207"/>
                    <a:pt x="4282669" y="2049747"/>
                    <a:pt x="4115624" y="2047207"/>
                  </a:cubicBezTo>
                  <a:lnTo>
                    <a:pt x="3884330" y="2043397"/>
                  </a:lnTo>
                  <a:cubicBezTo>
                    <a:pt x="3837215" y="2043397"/>
                    <a:pt x="3794383" y="2044667"/>
                    <a:pt x="3747267" y="2044667"/>
                  </a:cubicBezTo>
                  <a:cubicBezTo>
                    <a:pt x="3627337" y="2043397"/>
                    <a:pt x="3297529" y="2044667"/>
                    <a:pt x="3177600" y="2043397"/>
                  </a:cubicBezTo>
                  <a:cubicBezTo>
                    <a:pt x="3091935" y="2042127"/>
                    <a:pt x="1378649" y="2051017"/>
                    <a:pt x="1292985" y="2049747"/>
                  </a:cubicBezTo>
                  <a:cubicBezTo>
                    <a:pt x="1271569" y="2049747"/>
                    <a:pt x="1245870" y="2051017"/>
                    <a:pt x="1224454" y="2051017"/>
                  </a:cubicBezTo>
                  <a:cubicBezTo>
                    <a:pt x="1173055" y="2051017"/>
                    <a:pt x="1125940" y="2052287"/>
                    <a:pt x="1074541" y="2052287"/>
                  </a:cubicBezTo>
                  <a:cubicBezTo>
                    <a:pt x="946045" y="2052287"/>
                    <a:pt x="821831" y="2051017"/>
                    <a:pt x="693335" y="2049747"/>
                  </a:cubicBezTo>
                  <a:cubicBezTo>
                    <a:pt x="616237" y="2048477"/>
                    <a:pt x="539139" y="2047207"/>
                    <a:pt x="466325" y="2045937"/>
                  </a:cubicBezTo>
                  <a:cubicBezTo>
                    <a:pt x="329262" y="2044667"/>
                    <a:pt x="192199" y="2043397"/>
                    <a:pt x="50853" y="2043397"/>
                  </a:cubicBezTo>
                  <a:cubicBezTo>
                    <a:pt x="38100" y="2043397"/>
                    <a:pt x="29210" y="2043397"/>
                    <a:pt x="19050" y="2042127"/>
                  </a:cubicBezTo>
                  <a:cubicBezTo>
                    <a:pt x="10160" y="2040857"/>
                    <a:pt x="5080" y="2034507"/>
                    <a:pt x="7620" y="2025617"/>
                  </a:cubicBezTo>
                  <a:cubicBezTo>
                    <a:pt x="16510" y="1993719"/>
                    <a:pt x="12700" y="1955164"/>
                    <a:pt x="11430" y="1915067"/>
                  </a:cubicBezTo>
                  <a:cubicBezTo>
                    <a:pt x="10160" y="1833330"/>
                    <a:pt x="6350" y="1753136"/>
                    <a:pt x="7620" y="1671400"/>
                  </a:cubicBezTo>
                  <a:cubicBezTo>
                    <a:pt x="5080" y="1569615"/>
                    <a:pt x="0" y="309641"/>
                    <a:pt x="7620" y="206314"/>
                  </a:cubicBezTo>
                  <a:cubicBezTo>
                    <a:pt x="8890" y="186265"/>
                    <a:pt x="7620" y="164674"/>
                    <a:pt x="8890" y="144626"/>
                  </a:cubicBezTo>
                  <a:cubicBezTo>
                    <a:pt x="10160" y="112240"/>
                    <a:pt x="12700" y="76769"/>
                    <a:pt x="13970" y="44450"/>
                  </a:cubicBezTo>
                  <a:cubicBezTo>
                    <a:pt x="13970" y="41910"/>
                    <a:pt x="15240" y="39370"/>
                    <a:pt x="16510" y="38100"/>
                  </a:cubicBezTo>
                  <a:cubicBezTo>
                    <a:pt x="38100" y="35560"/>
                    <a:pt x="85118" y="30480"/>
                    <a:pt x="153650" y="29210"/>
                  </a:cubicBezTo>
                  <a:cubicBezTo>
                    <a:pt x="269297" y="25400"/>
                    <a:pt x="384943" y="22860"/>
                    <a:pt x="504874" y="20320"/>
                  </a:cubicBezTo>
                  <a:cubicBezTo>
                    <a:pt x="586255" y="17780"/>
                    <a:pt x="667636" y="16510"/>
                    <a:pt x="744734" y="13970"/>
                  </a:cubicBezTo>
                  <a:cubicBezTo>
                    <a:pt x="821831" y="11430"/>
                    <a:pt x="903212" y="8890"/>
                    <a:pt x="980310" y="8890"/>
                  </a:cubicBezTo>
                  <a:cubicBezTo>
                    <a:pt x="1065975" y="7620"/>
                    <a:pt x="1151639" y="10160"/>
                    <a:pt x="1237303" y="8890"/>
                  </a:cubicBezTo>
                  <a:cubicBezTo>
                    <a:pt x="1344384" y="8890"/>
                    <a:pt x="3284680" y="6350"/>
                    <a:pt x="3391760" y="5080"/>
                  </a:cubicBezTo>
                  <a:cubicBezTo>
                    <a:pt x="3494557" y="3810"/>
                    <a:pt x="3597355" y="2540"/>
                    <a:pt x="3704435" y="2540"/>
                  </a:cubicBezTo>
                  <a:cubicBezTo>
                    <a:pt x="3880047" y="1270"/>
                    <a:pt x="4051375" y="0"/>
                    <a:pt x="4226987" y="0"/>
                  </a:cubicBezTo>
                  <a:cubicBezTo>
                    <a:pt x="4299802" y="0"/>
                    <a:pt x="4376900" y="2540"/>
                    <a:pt x="4449715" y="2540"/>
                  </a:cubicBezTo>
                  <a:cubicBezTo>
                    <a:pt x="4651026" y="3810"/>
                    <a:pt x="4856620" y="5080"/>
                    <a:pt x="5057931" y="7620"/>
                  </a:cubicBezTo>
                  <a:cubicBezTo>
                    <a:pt x="5165011" y="8890"/>
                    <a:pt x="5272092" y="12700"/>
                    <a:pt x="5379172" y="16510"/>
                  </a:cubicBezTo>
                  <a:lnTo>
                    <a:pt x="5445271" y="16510"/>
                  </a:lnTo>
                  <a:cubicBezTo>
                    <a:pt x="5456702" y="17780"/>
                    <a:pt x="5465591" y="20320"/>
                    <a:pt x="5475752" y="21590"/>
                  </a:cubicBezTo>
                  <a:close/>
                  <a:moveTo>
                    <a:pt x="5485911" y="2038317"/>
                  </a:moveTo>
                  <a:cubicBezTo>
                    <a:pt x="5487182" y="2021807"/>
                    <a:pt x="5488452" y="2009107"/>
                    <a:pt x="5488452" y="1996407"/>
                  </a:cubicBezTo>
                  <a:cubicBezTo>
                    <a:pt x="5487182" y="1908898"/>
                    <a:pt x="5485911" y="1827162"/>
                    <a:pt x="5485911" y="1739256"/>
                  </a:cubicBezTo>
                  <a:cubicBezTo>
                    <a:pt x="5485911" y="1699159"/>
                    <a:pt x="5488452" y="1659062"/>
                    <a:pt x="5487182" y="1618965"/>
                  </a:cubicBezTo>
                  <a:cubicBezTo>
                    <a:pt x="5487182" y="1581952"/>
                    <a:pt x="5485911" y="1543398"/>
                    <a:pt x="5484641" y="1506385"/>
                  </a:cubicBezTo>
                  <a:cubicBezTo>
                    <a:pt x="5479561" y="1449324"/>
                    <a:pt x="5468132" y="268001"/>
                    <a:pt x="5468132" y="210940"/>
                  </a:cubicBezTo>
                  <a:cubicBezTo>
                    <a:pt x="5465591" y="163132"/>
                    <a:pt x="5463052" y="113782"/>
                    <a:pt x="5460511" y="65974"/>
                  </a:cubicBezTo>
                  <a:cubicBezTo>
                    <a:pt x="5459241" y="44450"/>
                    <a:pt x="5457971" y="43180"/>
                    <a:pt x="5439137" y="41910"/>
                  </a:cubicBezTo>
                  <a:cubicBezTo>
                    <a:pt x="5426288" y="41910"/>
                    <a:pt x="5417721" y="41910"/>
                    <a:pt x="5404871" y="40640"/>
                  </a:cubicBezTo>
                  <a:cubicBezTo>
                    <a:pt x="5297791" y="36830"/>
                    <a:pt x="5186427" y="31750"/>
                    <a:pt x="5079347" y="30480"/>
                  </a:cubicBezTo>
                  <a:cubicBezTo>
                    <a:pt x="4818071" y="26670"/>
                    <a:pt x="4552511" y="25400"/>
                    <a:pt x="4291236" y="22860"/>
                  </a:cubicBezTo>
                  <a:lnTo>
                    <a:pt x="3982844" y="22860"/>
                  </a:lnTo>
                  <a:cubicBezTo>
                    <a:pt x="3845781" y="22860"/>
                    <a:pt x="3708718" y="22860"/>
                    <a:pt x="3575938" y="24130"/>
                  </a:cubicBezTo>
                  <a:cubicBezTo>
                    <a:pt x="3460292" y="25400"/>
                    <a:pt x="1511429" y="29210"/>
                    <a:pt x="1395782" y="29210"/>
                  </a:cubicBezTo>
                  <a:cubicBezTo>
                    <a:pt x="1207321" y="29210"/>
                    <a:pt x="1018859" y="26670"/>
                    <a:pt x="830398" y="33020"/>
                  </a:cubicBezTo>
                  <a:cubicBezTo>
                    <a:pt x="731884" y="36830"/>
                    <a:pt x="637653" y="36830"/>
                    <a:pt x="543422" y="38100"/>
                  </a:cubicBezTo>
                  <a:cubicBezTo>
                    <a:pt x="380660" y="41910"/>
                    <a:pt x="217898" y="45720"/>
                    <a:pt x="55136" y="50800"/>
                  </a:cubicBezTo>
                  <a:cubicBezTo>
                    <a:pt x="36830" y="50800"/>
                    <a:pt x="34290" y="53636"/>
                    <a:pt x="33020" y="72143"/>
                  </a:cubicBezTo>
                  <a:cubicBezTo>
                    <a:pt x="31750" y="99902"/>
                    <a:pt x="31750" y="127662"/>
                    <a:pt x="30480" y="155421"/>
                  </a:cubicBezTo>
                  <a:cubicBezTo>
                    <a:pt x="29210" y="201687"/>
                    <a:pt x="26670" y="246411"/>
                    <a:pt x="25400" y="292677"/>
                  </a:cubicBezTo>
                  <a:cubicBezTo>
                    <a:pt x="20320" y="342027"/>
                    <a:pt x="26670" y="1548024"/>
                    <a:pt x="29210" y="1597374"/>
                  </a:cubicBezTo>
                  <a:cubicBezTo>
                    <a:pt x="29210" y="1649809"/>
                    <a:pt x="29210" y="1703786"/>
                    <a:pt x="30480" y="1756221"/>
                  </a:cubicBezTo>
                  <a:cubicBezTo>
                    <a:pt x="30480" y="1794776"/>
                    <a:pt x="33020" y="1833330"/>
                    <a:pt x="33020" y="1871885"/>
                  </a:cubicBezTo>
                  <a:cubicBezTo>
                    <a:pt x="33020" y="1913524"/>
                    <a:pt x="33020" y="1955164"/>
                    <a:pt x="31750" y="1996407"/>
                  </a:cubicBezTo>
                  <a:lnTo>
                    <a:pt x="31750" y="2006567"/>
                  </a:lnTo>
                  <a:cubicBezTo>
                    <a:pt x="31750" y="2016727"/>
                    <a:pt x="35560" y="2020537"/>
                    <a:pt x="44450" y="2020537"/>
                  </a:cubicBezTo>
                  <a:cubicBezTo>
                    <a:pt x="93685" y="2020537"/>
                    <a:pt x="153650" y="2021807"/>
                    <a:pt x="209332" y="2021807"/>
                  </a:cubicBezTo>
                  <a:cubicBezTo>
                    <a:pt x="290713" y="2021807"/>
                    <a:pt x="376377" y="2019267"/>
                    <a:pt x="457758" y="2021807"/>
                  </a:cubicBezTo>
                  <a:cubicBezTo>
                    <a:pt x="590538" y="2025617"/>
                    <a:pt x="723317" y="2028157"/>
                    <a:pt x="856097" y="2026887"/>
                  </a:cubicBezTo>
                  <a:cubicBezTo>
                    <a:pt x="941761" y="2025617"/>
                    <a:pt x="1023143" y="2028157"/>
                    <a:pt x="1108807" y="2028157"/>
                  </a:cubicBezTo>
                  <a:cubicBezTo>
                    <a:pt x="1233020" y="2028157"/>
                    <a:pt x="1357233" y="2026887"/>
                    <a:pt x="1481447" y="2028157"/>
                  </a:cubicBezTo>
                  <a:cubicBezTo>
                    <a:pt x="1665625" y="2029427"/>
                    <a:pt x="3687302" y="2019267"/>
                    <a:pt x="3875764" y="2021807"/>
                  </a:cubicBezTo>
                  <a:cubicBezTo>
                    <a:pt x="3957145" y="2023077"/>
                    <a:pt x="4038526" y="2024347"/>
                    <a:pt x="4115624" y="2024347"/>
                  </a:cubicBezTo>
                  <a:cubicBezTo>
                    <a:pt x="4256970" y="2026887"/>
                    <a:pt x="4394033" y="2023077"/>
                    <a:pt x="4535379" y="2026887"/>
                  </a:cubicBezTo>
                  <a:cubicBezTo>
                    <a:pt x="4651026" y="2029427"/>
                    <a:pt x="4766672" y="2029427"/>
                    <a:pt x="4882319" y="2031967"/>
                  </a:cubicBezTo>
                  <a:cubicBezTo>
                    <a:pt x="5053648" y="2035777"/>
                    <a:pt x="5224977" y="2038317"/>
                    <a:pt x="5396305" y="2039587"/>
                  </a:cubicBezTo>
                  <a:cubicBezTo>
                    <a:pt x="5447811" y="2039587"/>
                    <a:pt x="5465591" y="2038317"/>
                    <a:pt x="5485911" y="2038317"/>
                  </a:cubicBezTo>
                  <a:close/>
                </a:path>
              </a:pathLst>
            </a:custGeom>
            <a:solidFill>
              <a:srgbClr val="FAF3E2"/>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77419" y="8350684"/>
            <a:ext cx="2844038" cy="2844038"/>
          </a:xfrm>
          <a:prstGeom prst="rect">
            <a:avLst/>
          </a:prstGeom>
        </p:spPr>
      </p:pic>
      <p:sp>
        <p:nvSpPr>
          <p:cNvPr id="14" name="TextBox 14"/>
          <p:cNvSpPr txBox="1"/>
          <p:nvPr/>
        </p:nvSpPr>
        <p:spPr>
          <a:xfrm>
            <a:off x="1661249" y="3790732"/>
            <a:ext cx="14965502" cy="2808461"/>
          </a:xfrm>
          <a:prstGeom prst="rect">
            <a:avLst/>
          </a:prstGeom>
        </p:spPr>
        <p:txBody>
          <a:bodyPr lIns="0" tIns="0" rIns="0" bIns="0" rtlCol="0" anchor="t">
            <a:spAutoFit/>
          </a:bodyPr>
          <a:lstStyle/>
          <a:p>
            <a:pPr>
              <a:lnSpc>
                <a:spcPts val="7259"/>
              </a:lnSpc>
            </a:pPr>
            <a:r>
              <a:rPr lang="en-US" sz="6599" dirty="0" err="1">
                <a:solidFill>
                  <a:srgbClr val="404040"/>
                </a:solidFill>
                <a:latin typeface="Bookman Old Style" panose="02050604050505020204" pitchFamily="18" charset="0"/>
              </a:rPr>
              <a:t>K</a:t>
            </a:r>
            <a:r>
              <a:rPr lang="en-US" sz="6599" dirty="0" err="1" smtClean="0">
                <a:solidFill>
                  <a:srgbClr val="404040"/>
                </a:solidFill>
                <a:latin typeface="Bookman Old Style" panose="02050604050505020204" pitchFamily="18" charset="0"/>
              </a:rPr>
              <a:t>hông</a:t>
            </a:r>
            <a:r>
              <a:rPr lang="en-US" sz="6599" dirty="0" smtClean="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hiểu</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bản</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chất</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của</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sự</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kiện</a:t>
            </a:r>
            <a:r>
              <a:rPr lang="en-US" sz="6599" dirty="0">
                <a:solidFill>
                  <a:srgbClr val="404040"/>
                </a:solidFill>
                <a:latin typeface="Bookman Old Style" panose="02050604050505020204" pitchFamily="18" charset="0"/>
              </a:rPr>
              <a:t>, do </a:t>
            </a:r>
            <a:r>
              <a:rPr lang="en-US" sz="6599" dirty="0" err="1">
                <a:solidFill>
                  <a:srgbClr val="404040"/>
                </a:solidFill>
                <a:latin typeface="Bookman Old Style" panose="02050604050505020204" pitchFamily="18" charset="0"/>
              </a:rPr>
              <a:t>đọc</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đáp</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án</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vội</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vàng</a:t>
            </a:r>
            <a:r>
              <a:rPr lang="en-US" sz="6599" dirty="0">
                <a:solidFill>
                  <a:srgbClr val="404040"/>
                </a:solidFill>
                <a:latin typeface="Bookman Old Style" panose="02050604050505020204" pitchFamily="18" charset="0"/>
              </a:rPr>
              <a:t>, do </a:t>
            </a:r>
            <a:r>
              <a:rPr lang="en-US" sz="6599" dirty="0" err="1">
                <a:solidFill>
                  <a:srgbClr val="404040"/>
                </a:solidFill>
                <a:latin typeface="Bookman Old Style" panose="02050604050505020204" pitchFamily="18" charset="0"/>
              </a:rPr>
              <a:t>thiếu</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phân</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tích</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các</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phương</a:t>
            </a:r>
            <a:r>
              <a:rPr lang="en-US" sz="6599" dirty="0">
                <a:solidFill>
                  <a:srgbClr val="404040"/>
                </a:solidFill>
                <a:latin typeface="Bookman Old Style" panose="02050604050505020204" pitchFamily="18" charset="0"/>
              </a:rPr>
              <a:t> </a:t>
            </a:r>
            <a:r>
              <a:rPr lang="en-US" sz="6599" dirty="0" err="1">
                <a:solidFill>
                  <a:srgbClr val="404040"/>
                </a:solidFill>
                <a:latin typeface="Bookman Old Style" panose="02050604050505020204" pitchFamily="18" charset="0"/>
              </a:rPr>
              <a:t>án</a:t>
            </a:r>
            <a:r>
              <a:rPr lang="en-US" sz="6599" dirty="0">
                <a:solidFill>
                  <a:srgbClr val="404040"/>
                </a:solidFill>
                <a:latin typeface="Bookman Old Style" panose="02050604050505020204" pitchFamily="18" charset="0"/>
              </a:rPr>
              <a:t>.</a:t>
            </a:r>
          </a:p>
        </p:txBody>
      </p:sp>
      <p:sp>
        <p:nvSpPr>
          <p:cNvPr id="15" name="TextBox 15"/>
          <p:cNvSpPr txBox="1"/>
          <p:nvPr/>
        </p:nvSpPr>
        <p:spPr>
          <a:xfrm>
            <a:off x="1661249" y="1208096"/>
            <a:ext cx="14965502" cy="1177924"/>
          </a:xfrm>
          <a:prstGeom prst="rect">
            <a:avLst/>
          </a:prstGeom>
        </p:spPr>
        <p:txBody>
          <a:bodyPr lIns="0" tIns="0" rIns="0" bIns="0" rtlCol="0" anchor="t">
            <a:spAutoFit/>
          </a:bodyPr>
          <a:lstStyle/>
          <a:p>
            <a:pPr marL="0" lvl="0" indent="0" algn="ctr">
              <a:lnSpc>
                <a:spcPts val="9100"/>
              </a:lnSpc>
            </a:pPr>
            <a:r>
              <a:rPr lang="en-US" sz="6500">
                <a:solidFill>
                  <a:srgbClr val="D6583C"/>
                </a:solidFill>
                <a:latin typeface="Brasika"/>
              </a:rPr>
              <a:t>Nguyên nhân</a:t>
            </a: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239166" y="3133418"/>
            <a:ext cx="18048834" cy="7153582"/>
            <a:chOff x="0" y="0"/>
            <a:chExt cx="4641205" cy="1839523"/>
          </a:xfrm>
        </p:grpSpPr>
        <p:sp>
          <p:nvSpPr>
            <p:cNvPr id="3" name="Freeform 3"/>
            <p:cNvSpPr/>
            <p:nvPr/>
          </p:nvSpPr>
          <p:spPr>
            <a:xfrm>
              <a:off x="38100" y="44450"/>
              <a:ext cx="4604375" cy="1795073"/>
            </a:xfrm>
            <a:custGeom>
              <a:avLst/>
              <a:gdLst/>
              <a:ahLst/>
              <a:cxnLst/>
              <a:rect l="l" t="t" r="r" b="b"/>
              <a:pathLst>
                <a:path w="4604375" h="1795073">
                  <a:moveTo>
                    <a:pt x="2540" y="1764593"/>
                  </a:moveTo>
                  <a:cubicBezTo>
                    <a:pt x="0" y="1773483"/>
                    <a:pt x="5080" y="1779833"/>
                    <a:pt x="29737" y="1781103"/>
                  </a:cubicBezTo>
                  <a:cubicBezTo>
                    <a:pt x="58283" y="1782373"/>
                    <a:pt x="83261" y="1782373"/>
                    <a:pt x="111807" y="1782373"/>
                  </a:cubicBezTo>
                  <a:cubicBezTo>
                    <a:pt x="225991" y="1783643"/>
                    <a:pt x="340175" y="1783643"/>
                    <a:pt x="457928" y="1784913"/>
                  </a:cubicBezTo>
                  <a:cubicBezTo>
                    <a:pt x="522156" y="1786183"/>
                    <a:pt x="586385" y="1787453"/>
                    <a:pt x="647045" y="1788723"/>
                  </a:cubicBezTo>
                  <a:cubicBezTo>
                    <a:pt x="754093" y="1789993"/>
                    <a:pt x="857572" y="1789993"/>
                    <a:pt x="964620" y="1791263"/>
                  </a:cubicBezTo>
                  <a:cubicBezTo>
                    <a:pt x="1007439" y="1791263"/>
                    <a:pt x="1046690" y="1791263"/>
                    <a:pt x="1089509" y="1789993"/>
                  </a:cubicBezTo>
                  <a:cubicBezTo>
                    <a:pt x="1107350" y="1789993"/>
                    <a:pt x="1128760" y="1788723"/>
                    <a:pt x="1146601" y="1788723"/>
                  </a:cubicBezTo>
                  <a:cubicBezTo>
                    <a:pt x="1217966" y="1789993"/>
                    <a:pt x="2645268" y="1781103"/>
                    <a:pt x="2716633" y="1782373"/>
                  </a:cubicBezTo>
                  <a:cubicBezTo>
                    <a:pt x="2816544" y="1783643"/>
                    <a:pt x="3091300" y="1783643"/>
                    <a:pt x="3191211" y="1783643"/>
                  </a:cubicBezTo>
                  <a:cubicBezTo>
                    <a:pt x="3230462" y="1783643"/>
                    <a:pt x="3266144" y="1782373"/>
                    <a:pt x="3305395" y="1782373"/>
                  </a:cubicBezTo>
                  <a:lnTo>
                    <a:pt x="3498081" y="1786183"/>
                  </a:lnTo>
                  <a:cubicBezTo>
                    <a:pt x="3637243" y="1788723"/>
                    <a:pt x="3772837" y="1786183"/>
                    <a:pt x="3911998" y="1789993"/>
                  </a:cubicBezTo>
                  <a:cubicBezTo>
                    <a:pt x="4143935" y="1795073"/>
                    <a:pt x="4379440" y="1788723"/>
                    <a:pt x="4539605" y="1793803"/>
                  </a:cubicBezTo>
                  <a:cubicBezTo>
                    <a:pt x="4559925" y="1795073"/>
                    <a:pt x="4580245" y="1793803"/>
                    <a:pt x="4603105" y="1793803"/>
                  </a:cubicBezTo>
                  <a:lnTo>
                    <a:pt x="4603105" y="1734113"/>
                  </a:lnTo>
                  <a:cubicBezTo>
                    <a:pt x="4601835" y="1667114"/>
                    <a:pt x="4600565" y="1602406"/>
                    <a:pt x="4600565" y="1533654"/>
                  </a:cubicBezTo>
                  <a:cubicBezTo>
                    <a:pt x="4600565" y="1454117"/>
                    <a:pt x="4604375" y="1373233"/>
                    <a:pt x="4598025" y="1293696"/>
                  </a:cubicBezTo>
                  <a:cubicBezTo>
                    <a:pt x="4590405" y="1241121"/>
                    <a:pt x="4578975" y="204447"/>
                    <a:pt x="4578975" y="151872"/>
                  </a:cubicBezTo>
                  <a:cubicBezTo>
                    <a:pt x="4576435" y="115473"/>
                    <a:pt x="4575165" y="77727"/>
                    <a:pt x="4572625" y="41329"/>
                  </a:cubicBezTo>
                  <a:cubicBezTo>
                    <a:pt x="4572625" y="30544"/>
                    <a:pt x="4571355" y="19760"/>
                    <a:pt x="4570085" y="6350"/>
                  </a:cubicBezTo>
                  <a:cubicBezTo>
                    <a:pt x="4559925" y="3810"/>
                    <a:pt x="4551035" y="2540"/>
                    <a:pt x="4540875" y="1270"/>
                  </a:cubicBezTo>
                  <a:cubicBezTo>
                    <a:pt x="4533255" y="0"/>
                    <a:pt x="4525635" y="1270"/>
                    <a:pt x="4519285" y="1270"/>
                  </a:cubicBezTo>
                  <a:lnTo>
                    <a:pt x="11896" y="6350"/>
                  </a:lnTo>
                  <a:lnTo>
                    <a:pt x="2540" y="1764593"/>
                  </a:lnTo>
                  <a:close/>
                </a:path>
              </a:pathLst>
            </a:custGeom>
            <a:solidFill>
              <a:srgbClr val="2E2C2B"/>
            </a:solidFill>
          </p:spPr>
        </p:sp>
        <p:sp>
          <p:nvSpPr>
            <p:cNvPr id="4" name="Freeform 4"/>
            <p:cNvSpPr/>
            <p:nvPr/>
          </p:nvSpPr>
          <p:spPr>
            <a:xfrm>
              <a:off x="11430" y="16510"/>
              <a:ext cx="4580245" cy="1784913"/>
            </a:xfrm>
            <a:custGeom>
              <a:avLst/>
              <a:gdLst/>
              <a:ahLst/>
              <a:cxnLst/>
              <a:rect l="l" t="t" r="r" b="b"/>
              <a:pathLst>
                <a:path w="4580245" h="1784913">
                  <a:moveTo>
                    <a:pt x="4580245" y="1784913"/>
                  </a:moveTo>
                  <a:lnTo>
                    <a:pt x="0" y="1777293"/>
                  </a:lnTo>
                  <a:lnTo>
                    <a:pt x="0" y="632767"/>
                  </a:lnTo>
                  <a:lnTo>
                    <a:pt x="7620" y="20320"/>
                  </a:lnTo>
                  <a:lnTo>
                    <a:pt x="2297271" y="0"/>
                  </a:lnTo>
                  <a:lnTo>
                    <a:pt x="4558655" y="8890"/>
                  </a:lnTo>
                  <a:close/>
                </a:path>
              </a:pathLst>
            </a:custGeom>
            <a:solidFill>
              <a:srgbClr val="FAF3E2"/>
            </a:solidFill>
          </p:spPr>
        </p:sp>
        <p:sp>
          <p:nvSpPr>
            <p:cNvPr id="5" name="Freeform 5"/>
            <p:cNvSpPr/>
            <p:nvPr/>
          </p:nvSpPr>
          <p:spPr>
            <a:xfrm>
              <a:off x="-3810" y="0"/>
              <a:ext cx="4609455" cy="1811583"/>
            </a:xfrm>
            <a:custGeom>
              <a:avLst/>
              <a:gdLst/>
              <a:ahLst/>
              <a:cxnLst/>
              <a:rect l="l" t="t" r="r" b="b"/>
              <a:pathLst>
                <a:path w="4609455" h="1811583">
                  <a:moveTo>
                    <a:pt x="4575165" y="21590"/>
                  </a:moveTo>
                  <a:cubicBezTo>
                    <a:pt x="4576435" y="34290"/>
                    <a:pt x="4576435" y="44450"/>
                    <a:pt x="4577705" y="54773"/>
                  </a:cubicBezTo>
                  <a:cubicBezTo>
                    <a:pt x="4580245" y="91171"/>
                    <a:pt x="4581515" y="128917"/>
                    <a:pt x="4584055" y="165316"/>
                  </a:cubicBezTo>
                  <a:cubicBezTo>
                    <a:pt x="4584055" y="217891"/>
                    <a:pt x="4596755" y="1254565"/>
                    <a:pt x="4603105" y="1307140"/>
                  </a:cubicBezTo>
                  <a:cubicBezTo>
                    <a:pt x="4609455" y="1386677"/>
                    <a:pt x="4605645" y="1467561"/>
                    <a:pt x="4605645" y="1547098"/>
                  </a:cubicBezTo>
                  <a:cubicBezTo>
                    <a:pt x="4605645" y="1617198"/>
                    <a:pt x="4606915" y="1681906"/>
                    <a:pt x="4608185" y="1750623"/>
                  </a:cubicBezTo>
                  <a:lnTo>
                    <a:pt x="4608185" y="1810313"/>
                  </a:lnTo>
                  <a:cubicBezTo>
                    <a:pt x="4585325" y="1810313"/>
                    <a:pt x="4565005" y="1811583"/>
                    <a:pt x="4544685" y="1810313"/>
                  </a:cubicBezTo>
                  <a:cubicBezTo>
                    <a:pt x="4317871" y="1805233"/>
                    <a:pt x="4082366" y="1811583"/>
                    <a:pt x="3850429" y="1806503"/>
                  </a:cubicBezTo>
                  <a:cubicBezTo>
                    <a:pt x="3711267" y="1802693"/>
                    <a:pt x="3575673" y="1805233"/>
                    <a:pt x="3436511" y="1802693"/>
                  </a:cubicBezTo>
                  <a:lnTo>
                    <a:pt x="3243826" y="1798883"/>
                  </a:lnTo>
                  <a:cubicBezTo>
                    <a:pt x="3204575" y="1798883"/>
                    <a:pt x="3168892" y="1800153"/>
                    <a:pt x="3129641" y="1800153"/>
                  </a:cubicBezTo>
                  <a:cubicBezTo>
                    <a:pt x="3029731" y="1798883"/>
                    <a:pt x="2754975" y="1800153"/>
                    <a:pt x="2655064" y="1798883"/>
                  </a:cubicBezTo>
                  <a:cubicBezTo>
                    <a:pt x="2583699" y="1797613"/>
                    <a:pt x="1156397" y="1806503"/>
                    <a:pt x="1085031" y="1805233"/>
                  </a:cubicBezTo>
                  <a:cubicBezTo>
                    <a:pt x="1067190" y="1805233"/>
                    <a:pt x="1045781" y="1806503"/>
                    <a:pt x="1027939" y="1806503"/>
                  </a:cubicBezTo>
                  <a:cubicBezTo>
                    <a:pt x="985120" y="1806503"/>
                    <a:pt x="945869" y="1807773"/>
                    <a:pt x="903050" y="1807773"/>
                  </a:cubicBezTo>
                  <a:cubicBezTo>
                    <a:pt x="796003" y="1807773"/>
                    <a:pt x="692523" y="1806503"/>
                    <a:pt x="585476" y="1805233"/>
                  </a:cubicBezTo>
                  <a:cubicBezTo>
                    <a:pt x="521247" y="1803963"/>
                    <a:pt x="457019" y="1802693"/>
                    <a:pt x="396358" y="1801423"/>
                  </a:cubicBezTo>
                  <a:cubicBezTo>
                    <a:pt x="282174" y="1800153"/>
                    <a:pt x="167990" y="1798883"/>
                    <a:pt x="50237" y="1798883"/>
                  </a:cubicBezTo>
                  <a:cubicBezTo>
                    <a:pt x="38100" y="1798883"/>
                    <a:pt x="29210" y="1798883"/>
                    <a:pt x="19050" y="1797613"/>
                  </a:cubicBezTo>
                  <a:cubicBezTo>
                    <a:pt x="10160" y="1796343"/>
                    <a:pt x="5080" y="1789993"/>
                    <a:pt x="7620" y="1781103"/>
                  </a:cubicBezTo>
                  <a:cubicBezTo>
                    <a:pt x="16510" y="1749310"/>
                    <a:pt x="12700" y="1715608"/>
                    <a:pt x="11430" y="1680558"/>
                  </a:cubicBezTo>
                  <a:cubicBezTo>
                    <a:pt x="10160" y="1609110"/>
                    <a:pt x="6350" y="1539010"/>
                    <a:pt x="7620" y="1467561"/>
                  </a:cubicBezTo>
                  <a:cubicBezTo>
                    <a:pt x="5080" y="1378588"/>
                    <a:pt x="0" y="277206"/>
                    <a:pt x="7620" y="186885"/>
                  </a:cubicBezTo>
                  <a:cubicBezTo>
                    <a:pt x="8890" y="169360"/>
                    <a:pt x="7620" y="150487"/>
                    <a:pt x="8890" y="132962"/>
                  </a:cubicBezTo>
                  <a:cubicBezTo>
                    <a:pt x="10160" y="104652"/>
                    <a:pt x="12700" y="73646"/>
                    <a:pt x="13970" y="44450"/>
                  </a:cubicBezTo>
                  <a:cubicBezTo>
                    <a:pt x="13970" y="41910"/>
                    <a:pt x="15240" y="39370"/>
                    <a:pt x="16510" y="38100"/>
                  </a:cubicBezTo>
                  <a:cubicBezTo>
                    <a:pt x="38100" y="35560"/>
                    <a:pt x="78784" y="30480"/>
                    <a:pt x="135876" y="29210"/>
                  </a:cubicBezTo>
                  <a:cubicBezTo>
                    <a:pt x="232219" y="25400"/>
                    <a:pt x="328561" y="22860"/>
                    <a:pt x="428473" y="20320"/>
                  </a:cubicBezTo>
                  <a:cubicBezTo>
                    <a:pt x="496269" y="17780"/>
                    <a:pt x="564066" y="16510"/>
                    <a:pt x="628295" y="13970"/>
                  </a:cubicBezTo>
                  <a:cubicBezTo>
                    <a:pt x="692523" y="11430"/>
                    <a:pt x="760320" y="8890"/>
                    <a:pt x="824549" y="8890"/>
                  </a:cubicBezTo>
                  <a:cubicBezTo>
                    <a:pt x="895914" y="7620"/>
                    <a:pt x="967279" y="10160"/>
                    <a:pt x="1038644" y="8890"/>
                  </a:cubicBezTo>
                  <a:cubicBezTo>
                    <a:pt x="1127851" y="8890"/>
                    <a:pt x="2744270" y="6350"/>
                    <a:pt x="2833476" y="5080"/>
                  </a:cubicBezTo>
                  <a:cubicBezTo>
                    <a:pt x="2919115" y="3810"/>
                    <a:pt x="3004753" y="2540"/>
                    <a:pt x="3093959" y="2540"/>
                  </a:cubicBezTo>
                  <a:cubicBezTo>
                    <a:pt x="3240258" y="1270"/>
                    <a:pt x="3382988" y="0"/>
                    <a:pt x="3529286" y="0"/>
                  </a:cubicBezTo>
                  <a:cubicBezTo>
                    <a:pt x="3589947" y="0"/>
                    <a:pt x="3654175" y="2540"/>
                    <a:pt x="3714835" y="2540"/>
                  </a:cubicBezTo>
                  <a:cubicBezTo>
                    <a:pt x="3882543" y="3810"/>
                    <a:pt x="4053820" y="5080"/>
                    <a:pt x="4221528" y="7620"/>
                  </a:cubicBezTo>
                  <a:cubicBezTo>
                    <a:pt x="4310734" y="8890"/>
                    <a:pt x="4399941" y="12700"/>
                    <a:pt x="4489147" y="16510"/>
                  </a:cubicBezTo>
                  <a:lnTo>
                    <a:pt x="4544685" y="16510"/>
                  </a:lnTo>
                  <a:cubicBezTo>
                    <a:pt x="4556115" y="17780"/>
                    <a:pt x="4565005" y="20320"/>
                    <a:pt x="4575165" y="21590"/>
                  </a:cubicBezTo>
                  <a:close/>
                  <a:moveTo>
                    <a:pt x="4585325" y="1793803"/>
                  </a:moveTo>
                  <a:cubicBezTo>
                    <a:pt x="4586595" y="1777293"/>
                    <a:pt x="4587865" y="1764593"/>
                    <a:pt x="4587865" y="1751893"/>
                  </a:cubicBezTo>
                  <a:cubicBezTo>
                    <a:pt x="4586595" y="1675166"/>
                    <a:pt x="4585325" y="1603718"/>
                    <a:pt x="4585325" y="1526877"/>
                  </a:cubicBezTo>
                  <a:cubicBezTo>
                    <a:pt x="4585325" y="1491827"/>
                    <a:pt x="4587865" y="1456777"/>
                    <a:pt x="4586595" y="1421727"/>
                  </a:cubicBezTo>
                  <a:cubicBezTo>
                    <a:pt x="4586595" y="1389373"/>
                    <a:pt x="4585325" y="1355671"/>
                    <a:pt x="4584055" y="1323317"/>
                  </a:cubicBezTo>
                  <a:cubicBezTo>
                    <a:pt x="4578975" y="1273438"/>
                    <a:pt x="4567545" y="240808"/>
                    <a:pt x="4567545" y="190929"/>
                  </a:cubicBezTo>
                  <a:cubicBezTo>
                    <a:pt x="4565005" y="149139"/>
                    <a:pt x="4562465" y="106000"/>
                    <a:pt x="4559925" y="64210"/>
                  </a:cubicBezTo>
                  <a:cubicBezTo>
                    <a:pt x="4558655" y="44450"/>
                    <a:pt x="4557385" y="43180"/>
                    <a:pt x="4539102" y="41910"/>
                  </a:cubicBezTo>
                  <a:cubicBezTo>
                    <a:pt x="4528398" y="41910"/>
                    <a:pt x="4521261" y="41910"/>
                    <a:pt x="4510556" y="40640"/>
                  </a:cubicBezTo>
                  <a:cubicBezTo>
                    <a:pt x="4421350" y="36830"/>
                    <a:pt x="4328575" y="31750"/>
                    <a:pt x="4239369" y="30480"/>
                  </a:cubicBezTo>
                  <a:cubicBezTo>
                    <a:pt x="4021705" y="26670"/>
                    <a:pt x="3800474" y="25400"/>
                    <a:pt x="3582810" y="22860"/>
                  </a:cubicBezTo>
                  <a:lnTo>
                    <a:pt x="3325896" y="22860"/>
                  </a:lnTo>
                  <a:cubicBezTo>
                    <a:pt x="3211711" y="22860"/>
                    <a:pt x="3097527" y="22860"/>
                    <a:pt x="2986911" y="24130"/>
                  </a:cubicBezTo>
                  <a:cubicBezTo>
                    <a:pt x="2890568" y="25400"/>
                    <a:pt x="1267012" y="29210"/>
                    <a:pt x="1170670" y="29210"/>
                  </a:cubicBezTo>
                  <a:cubicBezTo>
                    <a:pt x="1013666" y="29210"/>
                    <a:pt x="856663" y="26670"/>
                    <a:pt x="699660" y="33020"/>
                  </a:cubicBezTo>
                  <a:cubicBezTo>
                    <a:pt x="617590" y="36830"/>
                    <a:pt x="539088" y="36830"/>
                    <a:pt x="460587" y="38100"/>
                  </a:cubicBezTo>
                  <a:cubicBezTo>
                    <a:pt x="324993" y="41910"/>
                    <a:pt x="189399" y="45720"/>
                    <a:pt x="53806" y="50800"/>
                  </a:cubicBezTo>
                  <a:cubicBezTo>
                    <a:pt x="36830" y="50800"/>
                    <a:pt x="34290" y="53425"/>
                    <a:pt x="33020" y="69602"/>
                  </a:cubicBezTo>
                  <a:cubicBezTo>
                    <a:pt x="31750" y="93867"/>
                    <a:pt x="31750" y="118133"/>
                    <a:pt x="30480" y="142398"/>
                  </a:cubicBezTo>
                  <a:cubicBezTo>
                    <a:pt x="29210" y="182841"/>
                    <a:pt x="26670" y="221935"/>
                    <a:pt x="25400" y="262377"/>
                  </a:cubicBezTo>
                  <a:cubicBezTo>
                    <a:pt x="20320" y="305516"/>
                    <a:pt x="26670" y="1359715"/>
                    <a:pt x="29210" y="1402854"/>
                  </a:cubicBezTo>
                  <a:cubicBezTo>
                    <a:pt x="29210" y="1448689"/>
                    <a:pt x="29210" y="1495871"/>
                    <a:pt x="30480" y="1541706"/>
                  </a:cubicBezTo>
                  <a:cubicBezTo>
                    <a:pt x="30480" y="1575408"/>
                    <a:pt x="33020" y="1609110"/>
                    <a:pt x="33020" y="1642812"/>
                  </a:cubicBezTo>
                  <a:cubicBezTo>
                    <a:pt x="33020" y="1679210"/>
                    <a:pt x="33020" y="1715608"/>
                    <a:pt x="31750" y="1751893"/>
                  </a:cubicBezTo>
                  <a:lnTo>
                    <a:pt x="31750" y="1762053"/>
                  </a:lnTo>
                  <a:cubicBezTo>
                    <a:pt x="31750" y="1772213"/>
                    <a:pt x="35560" y="1776023"/>
                    <a:pt x="44450" y="1776023"/>
                  </a:cubicBezTo>
                  <a:cubicBezTo>
                    <a:pt x="85920" y="1776023"/>
                    <a:pt x="135876" y="1777293"/>
                    <a:pt x="182263" y="1777293"/>
                  </a:cubicBezTo>
                  <a:cubicBezTo>
                    <a:pt x="250060" y="1777293"/>
                    <a:pt x="321425" y="1774753"/>
                    <a:pt x="389222" y="1777293"/>
                  </a:cubicBezTo>
                  <a:cubicBezTo>
                    <a:pt x="499838" y="1781103"/>
                    <a:pt x="610454" y="1783643"/>
                    <a:pt x="721069" y="1782373"/>
                  </a:cubicBezTo>
                  <a:cubicBezTo>
                    <a:pt x="792435" y="1781103"/>
                    <a:pt x="860231" y="1783643"/>
                    <a:pt x="931596" y="1783643"/>
                  </a:cubicBezTo>
                  <a:cubicBezTo>
                    <a:pt x="1035076" y="1783643"/>
                    <a:pt x="1138555" y="1782373"/>
                    <a:pt x="1242035" y="1783643"/>
                  </a:cubicBezTo>
                  <a:cubicBezTo>
                    <a:pt x="1395470" y="1784913"/>
                    <a:pt x="3079686" y="1774753"/>
                    <a:pt x="3236689" y="1777293"/>
                  </a:cubicBezTo>
                  <a:cubicBezTo>
                    <a:pt x="3304486" y="1778563"/>
                    <a:pt x="3372283" y="1779833"/>
                    <a:pt x="3436512" y="1779833"/>
                  </a:cubicBezTo>
                  <a:cubicBezTo>
                    <a:pt x="3554264" y="1782373"/>
                    <a:pt x="3668448" y="1778563"/>
                    <a:pt x="3786200" y="1782373"/>
                  </a:cubicBezTo>
                  <a:cubicBezTo>
                    <a:pt x="3882543" y="1784913"/>
                    <a:pt x="3978886" y="1784913"/>
                    <a:pt x="4075229" y="1787453"/>
                  </a:cubicBezTo>
                  <a:cubicBezTo>
                    <a:pt x="4217959" y="1791263"/>
                    <a:pt x="4360690" y="1793803"/>
                    <a:pt x="4503420" y="1795073"/>
                  </a:cubicBezTo>
                  <a:cubicBezTo>
                    <a:pt x="4547225" y="1795073"/>
                    <a:pt x="4565005" y="1793803"/>
                    <a:pt x="4585325" y="1793803"/>
                  </a:cubicBezTo>
                  <a:close/>
                </a:path>
              </a:pathLst>
            </a:custGeom>
            <a:solidFill>
              <a:srgbClr val="FAF3E2"/>
            </a:solidFill>
          </p:spPr>
        </p:sp>
      </p:grpSp>
      <p:pic>
        <p:nvPicPr>
          <p:cNvPr id="6" name="Picture 6"/>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6507895" y="1392715"/>
            <a:ext cx="9473762" cy="10856378"/>
          </a:xfrm>
          <a:prstGeom prst="rect">
            <a:avLst/>
          </a:prstGeom>
        </p:spPr>
      </p:pic>
      <p:grpSp>
        <p:nvGrpSpPr>
          <p:cNvPr id="7" name="Group 7"/>
          <p:cNvGrpSpPr/>
          <p:nvPr/>
        </p:nvGrpSpPr>
        <p:grpSpPr>
          <a:xfrm>
            <a:off x="2689920" y="193315"/>
            <a:ext cx="13523815" cy="2398800"/>
            <a:chOff x="0" y="0"/>
            <a:chExt cx="3477610" cy="616844"/>
          </a:xfrm>
        </p:grpSpPr>
        <p:sp>
          <p:nvSpPr>
            <p:cNvPr id="8" name="Freeform 8"/>
            <p:cNvSpPr/>
            <p:nvPr/>
          </p:nvSpPr>
          <p:spPr>
            <a:xfrm>
              <a:off x="38100" y="44450"/>
              <a:ext cx="3440780" cy="572394"/>
            </a:xfrm>
            <a:custGeom>
              <a:avLst/>
              <a:gdLst/>
              <a:ahLst/>
              <a:cxnLst/>
              <a:rect l="l" t="t" r="r" b="b"/>
              <a:pathLst>
                <a:path w="3440780" h="572394">
                  <a:moveTo>
                    <a:pt x="2540" y="541914"/>
                  </a:moveTo>
                  <a:cubicBezTo>
                    <a:pt x="0" y="550804"/>
                    <a:pt x="5080" y="557154"/>
                    <a:pt x="23400" y="558424"/>
                  </a:cubicBezTo>
                  <a:cubicBezTo>
                    <a:pt x="44556" y="559694"/>
                    <a:pt x="63067" y="559694"/>
                    <a:pt x="84223" y="559694"/>
                  </a:cubicBezTo>
                  <a:cubicBezTo>
                    <a:pt x="168847" y="560964"/>
                    <a:pt x="253471" y="560964"/>
                    <a:pt x="340739" y="562234"/>
                  </a:cubicBezTo>
                  <a:cubicBezTo>
                    <a:pt x="388340" y="563504"/>
                    <a:pt x="435941" y="564774"/>
                    <a:pt x="480898" y="566044"/>
                  </a:cubicBezTo>
                  <a:cubicBezTo>
                    <a:pt x="560232" y="567314"/>
                    <a:pt x="636923" y="567314"/>
                    <a:pt x="716258" y="568584"/>
                  </a:cubicBezTo>
                  <a:cubicBezTo>
                    <a:pt x="747992" y="568584"/>
                    <a:pt x="777081" y="568584"/>
                    <a:pt x="808815" y="567314"/>
                  </a:cubicBezTo>
                  <a:cubicBezTo>
                    <a:pt x="822038" y="567314"/>
                    <a:pt x="837905" y="566044"/>
                    <a:pt x="851127" y="566044"/>
                  </a:cubicBezTo>
                  <a:cubicBezTo>
                    <a:pt x="904017" y="567314"/>
                    <a:pt x="1961816" y="558424"/>
                    <a:pt x="2014706" y="559694"/>
                  </a:cubicBezTo>
                  <a:cubicBezTo>
                    <a:pt x="2088752" y="560964"/>
                    <a:pt x="2292378" y="560964"/>
                    <a:pt x="2366424" y="560964"/>
                  </a:cubicBezTo>
                  <a:cubicBezTo>
                    <a:pt x="2395513" y="560964"/>
                    <a:pt x="2421958" y="559694"/>
                    <a:pt x="2451047" y="559694"/>
                  </a:cubicBezTo>
                  <a:lnTo>
                    <a:pt x="2593850" y="563504"/>
                  </a:lnTo>
                  <a:cubicBezTo>
                    <a:pt x="2696986" y="566044"/>
                    <a:pt x="2797477" y="563504"/>
                    <a:pt x="2900612" y="567314"/>
                  </a:cubicBezTo>
                  <a:cubicBezTo>
                    <a:pt x="3072504" y="572394"/>
                    <a:pt x="3247041" y="566044"/>
                    <a:pt x="3376010" y="571124"/>
                  </a:cubicBezTo>
                  <a:cubicBezTo>
                    <a:pt x="3396330" y="572394"/>
                    <a:pt x="3416650" y="571124"/>
                    <a:pt x="3439510" y="571124"/>
                  </a:cubicBezTo>
                  <a:lnTo>
                    <a:pt x="3439510" y="511434"/>
                  </a:lnTo>
                  <a:cubicBezTo>
                    <a:pt x="3438240" y="472142"/>
                    <a:pt x="3436970" y="454026"/>
                    <a:pt x="3436970" y="434778"/>
                  </a:cubicBezTo>
                  <a:cubicBezTo>
                    <a:pt x="3436970" y="412510"/>
                    <a:pt x="3440780" y="389865"/>
                    <a:pt x="3434430" y="367597"/>
                  </a:cubicBezTo>
                  <a:cubicBezTo>
                    <a:pt x="3426810" y="352878"/>
                    <a:pt x="3415380" y="62644"/>
                    <a:pt x="3415380" y="47925"/>
                  </a:cubicBezTo>
                  <a:cubicBezTo>
                    <a:pt x="3412840" y="37735"/>
                    <a:pt x="3411570" y="27167"/>
                    <a:pt x="3409030" y="16977"/>
                  </a:cubicBezTo>
                  <a:cubicBezTo>
                    <a:pt x="3409030" y="13957"/>
                    <a:pt x="3407760" y="10938"/>
                    <a:pt x="3406490" y="6350"/>
                  </a:cubicBezTo>
                  <a:cubicBezTo>
                    <a:pt x="3396330" y="3810"/>
                    <a:pt x="3387440" y="2540"/>
                    <a:pt x="3377280" y="1270"/>
                  </a:cubicBezTo>
                  <a:cubicBezTo>
                    <a:pt x="3369660" y="0"/>
                    <a:pt x="3362040" y="1270"/>
                    <a:pt x="3355690" y="1270"/>
                  </a:cubicBezTo>
                  <a:lnTo>
                    <a:pt x="10177" y="6350"/>
                  </a:lnTo>
                  <a:lnTo>
                    <a:pt x="2540" y="541914"/>
                  </a:lnTo>
                  <a:close/>
                </a:path>
              </a:pathLst>
            </a:custGeom>
            <a:solidFill>
              <a:srgbClr val="2E2C2B"/>
            </a:solidFill>
          </p:spPr>
        </p:sp>
        <p:sp>
          <p:nvSpPr>
            <p:cNvPr id="9" name="Freeform 9"/>
            <p:cNvSpPr/>
            <p:nvPr/>
          </p:nvSpPr>
          <p:spPr>
            <a:xfrm>
              <a:off x="11430" y="16510"/>
              <a:ext cx="3416650" cy="562234"/>
            </a:xfrm>
            <a:custGeom>
              <a:avLst/>
              <a:gdLst/>
              <a:ahLst/>
              <a:cxnLst/>
              <a:rect l="l" t="t" r="r" b="b"/>
              <a:pathLst>
                <a:path w="3416650" h="562234">
                  <a:moveTo>
                    <a:pt x="3416650" y="562234"/>
                  </a:moveTo>
                  <a:lnTo>
                    <a:pt x="0" y="554614"/>
                  </a:lnTo>
                  <a:lnTo>
                    <a:pt x="0" y="202677"/>
                  </a:lnTo>
                  <a:lnTo>
                    <a:pt x="7620" y="20320"/>
                  </a:lnTo>
                  <a:lnTo>
                    <a:pt x="1710814" y="0"/>
                  </a:lnTo>
                  <a:lnTo>
                    <a:pt x="3395060" y="8890"/>
                  </a:lnTo>
                  <a:close/>
                </a:path>
              </a:pathLst>
            </a:custGeom>
            <a:solidFill>
              <a:srgbClr val="FAF3E2"/>
            </a:solidFill>
          </p:spPr>
        </p:sp>
        <p:sp>
          <p:nvSpPr>
            <p:cNvPr id="10" name="Freeform 10"/>
            <p:cNvSpPr/>
            <p:nvPr/>
          </p:nvSpPr>
          <p:spPr>
            <a:xfrm>
              <a:off x="-3810" y="0"/>
              <a:ext cx="3445860" cy="588904"/>
            </a:xfrm>
            <a:custGeom>
              <a:avLst/>
              <a:gdLst/>
              <a:ahLst/>
              <a:cxnLst/>
              <a:rect l="l" t="t" r="r" b="b"/>
              <a:pathLst>
                <a:path w="3445860" h="588904">
                  <a:moveTo>
                    <a:pt x="3411570" y="21590"/>
                  </a:moveTo>
                  <a:cubicBezTo>
                    <a:pt x="3412840" y="34290"/>
                    <a:pt x="3412840" y="44450"/>
                    <a:pt x="3414110" y="52746"/>
                  </a:cubicBezTo>
                  <a:cubicBezTo>
                    <a:pt x="3416650" y="62936"/>
                    <a:pt x="3417920" y="73504"/>
                    <a:pt x="3420460" y="83694"/>
                  </a:cubicBezTo>
                  <a:cubicBezTo>
                    <a:pt x="3420460" y="98414"/>
                    <a:pt x="3433160" y="388648"/>
                    <a:pt x="3439510" y="403367"/>
                  </a:cubicBezTo>
                  <a:cubicBezTo>
                    <a:pt x="3445860" y="425634"/>
                    <a:pt x="3442050" y="448279"/>
                    <a:pt x="3442050" y="470547"/>
                  </a:cubicBezTo>
                  <a:cubicBezTo>
                    <a:pt x="3442050" y="490173"/>
                    <a:pt x="3443320" y="508289"/>
                    <a:pt x="3444590" y="527944"/>
                  </a:cubicBezTo>
                  <a:lnTo>
                    <a:pt x="3444590" y="587634"/>
                  </a:lnTo>
                  <a:cubicBezTo>
                    <a:pt x="3421730" y="587634"/>
                    <a:pt x="3401410" y="588904"/>
                    <a:pt x="3381090" y="587634"/>
                  </a:cubicBezTo>
                  <a:cubicBezTo>
                    <a:pt x="3212261" y="582554"/>
                    <a:pt x="3037724" y="588904"/>
                    <a:pt x="2865832" y="583824"/>
                  </a:cubicBezTo>
                  <a:cubicBezTo>
                    <a:pt x="2762696" y="580014"/>
                    <a:pt x="2662205" y="582554"/>
                    <a:pt x="2559070" y="580014"/>
                  </a:cubicBezTo>
                  <a:lnTo>
                    <a:pt x="2416267" y="576204"/>
                  </a:lnTo>
                  <a:cubicBezTo>
                    <a:pt x="2387178" y="576204"/>
                    <a:pt x="2360733" y="577474"/>
                    <a:pt x="2331643" y="577474"/>
                  </a:cubicBezTo>
                  <a:cubicBezTo>
                    <a:pt x="2257597" y="576204"/>
                    <a:pt x="2053971" y="577474"/>
                    <a:pt x="1979925" y="576204"/>
                  </a:cubicBezTo>
                  <a:cubicBezTo>
                    <a:pt x="1927035" y="574934"/>
                    <a:pt x="869237" y="583824"/>
                    <a:pt x="816347" y="582554"/>
                  </a:cubicBezTo>
                  <a:cubicBezTo>
                    <a:pt x="803124" y="582554"/>
                    <a:pt x="787257" y="583824"/>
                    <a:pt x="774035" y="583824"/>
                  </a:cubicBezTo>
                  <a:cubicBezTo>
                    <a:pt x="742301" y="583824"/>
                    <a:pt x="713211" y="585094"/>
                    <a:pt x="681477" y="585094"/>
                  </a:cubicBezTo>
                  <a:cubicBezTo>
                    <a:pt x="602142" y="585094"/>
                    <a:pt x="525452" y="583824"/>
                    <a:pt x="446117" y="582554"/>
                  </a:cubicBezTo>
                  <a:cubicBezTo>
                    <a:pt x="398516" y="581284"/>
                    <a:pt x="350915" y="580014"/>
                    <a:pt x="305959" y="578744"/>
                  </a:cubicBezTo>
                  <a:cubicBezTo>
                    <a:pt x="221335" y="577474"/>
                    <a:pt x="136711" y="576204"/>
                    <a:pt x="49443" y="576204"/>
                  </a:cubicBezTo>
                  <a:cubicBezTo>
                    <a:pt x="38100" y="576204"/>
                    <a:pt x="29210" y="576204"/>
                    <a:pt x="19050" y="574934"/>
                  </a:cubicBezTo>
                  <a:cubicBezTo>
                    <a:pt x="10160" y="573664"/>
                    <a:pt x="5080" y="567314"/>
                    <a:pt x="7620" y="558424"/>
                  </a:cubicBezTo>
                  <a:cubicBezTo>
                    <a:pt x="16510" y="527160"/>
                    <a:pt x="12700" y="517724"/>
                    <a:pt x="11430" y="507911"/>
                  </a:cubicBezTo>
                  <a:cubicBezTo>
                    <a:pt x="10160" y="487908"/>
                    <a:pt x="6350" y="468283"/>
                    <a:pt x="7620" y="448279"/>
                  </a:cubicBezTo>
                  <a:cubicBezTo>
                    <a:pt x="5080" y="423370"/>
                    <a:pt x="0" y="115020"/>
                    <a:pt x="7620" y="89733"/>
                  </a:cubicBezTo>
                  <a:cubicBezTo>
                    <a:pt x="8890" y="84827"/>
                    <a:pt x="7620" y="79543"/>
                    <a:pt x="8890" y="74636"/>
                  </a:cubicBezTo>
                  <a:cubicBezTo>
                    <a:pt x="10160" y="66711"/>
                    <a:pt x="12700" y="58030"/>
                    <a:pt x="13970" y="44450"/>
                  </a:cubicBezTo>
                  <a:cubicBezTo>
                    <a:pt x="13970" y="41910"/>
                    <a:pt x="15240" y="39370"/>
                    <a:pt x="16510" y="38100"/>
                  </a:cubicBezTo>
                  <a:cubicBezTo>
                    <a:pt x="38100" y="35560"/>
                    <a:pt x="70599" y="30480"/>
                    <a:pt x="112911" y="29210"/>
                  </a:cubicBezTo>
                  <a:cubicBezTo>
                    <a:pt x="184312" y="25400"/>
                    <a:pt x="255713" y="22860"/>
                    <a:pt x="329759" y="20320"/>
                  </a:cubicBezTo>
                  <a:cubicBezTo>
                    <a:pt x="380005" y="17780"/>
                    <a:pt x="430250" y="16510"/>
                    <a:pt x="477851" y="13970"/>
                  </a:cubicBezTo>
                  <a:cubicBezTo>
                    <a:pt x="525452" y="11430"/>
                    <a:pt x="575698" y="8890"/>
                    <a:pt x="623298" y="8890"/>
                  </a:cubicBezTo>
                  <a:cubicBezTo>
                    <a:pt x="676188" y="7620"/>
                    <a:pt x="729078" y="10160"/>
                    <a:pt x="781968" y="8890"/>
                  </a:cubicBezTo>
                  <a:cubicBezTo>
                    <a:pt x="848081" y="8890"/>
                    <a:pt x="2046038" y="6350"/>
                    <a:pt x="2112150" y="5080"/>
                  </a:cubicBezTo>
                  <a:cubicBezTo>
                    <a:pt x="2175618" y="3810"/>
                    <a:pt x="2239086" y="2540"/>
                    <a:pt x="2305198" y="2540"/>
                  </a:cubicBezTo>
                  <a:cubicBezTo>
                    <a:pt x="2413623" y="1270"/>
                    <a:pt x="2519403" y="0"/>
                    <a:pt x="2627827" y="0"/>
                  </a:cubicBezTo>
                  <a:cubicBezTo>
                    <a:pt x="2672783" y="0"/>
                    <a:pt x="2720384" y="2540"/>
                    <a:pt x="2765341" y="2540"/>
                  </a:cubicBezTo>
                  <a:cubicBezTo>
                    <a:pt x="2889632" y="3810"/>
                    <a:pt x="3016568" y="5080"/>
                    <a:pt x="3140859" y="7620"/>
                  </a:cubicBezTo>
                  <a:cubicBezTo>
                    <a:pt x="3206972" y="8890"/>
                    <a:pt x="3273084" y="12700"/>
                    <a:pt x="3339196" y="16510"/>
                  </a:cubicBezTo>
                  <a:lnTo>
                    <a:pt x="3381090" y="16510"/>
                  </a:lnTo>
                  <a:cubicBezTo>
                    <a:pt x="3392520" y="17780"/>
                    <a:pt x="3401410" y="20320"/>
                    <a:pt x="3411570" y="21590"/>
                  </a:cubicBezTo>
                  <a:close/>
                  <a:moveTo>
                    <a:pt x="3421730" y="571124"/>
                  </a:moveTo>
                  <a:cubicBezTo>
                    <a:pt x="3423000" y="554614"/>
                    <a:pt x="3424270" y="541914"/>
                    <a:pt x="3424270" y="529214"/>
                  </a:cubicBezTo>
                  <a:cubicBezTo>
                    <a:pt x="3423000" y="506402"/>
                    <a:pt x="3421730" y="486399"/>
                    <a:pt x="3421730" y="464886"/>
                  </a:cubicBezTo>
                  <a:cubicBezTo>
                    <a:pt x="3421730" y="455073"/>
                    <a:pt x="3424270" y="445260"/>
                    <a:pt x="3423000" y="435447"/>
                  </a:cubicBezTo>
                  <a:cubicBezTo>
                    <a:pt x="3423000" y="426389"/>
                    <a:pt x="3421730" y="416954"/>
                    <a:pt x="3420460" y="407896"/>
                  </a:cubicBezTo>
                  <a:cubicBezTo>
                    <a:pt x="3415380" y="393931"/>
                    <a:pt x="3403950" y="104830"/>
                    <a:pt x="3403950" y="90865"/>
                  </a:cubicBezTo>
                  <a:cubicBezTo>
                    <a:pt x="3401410" y="79165"/>
                    <a:pt x="3398870" y="67088"/>
                    <a:pt x="3396330" y="55388"/>
                  </a:cubicBezTo>
                  <a:cubicBezTo>
                    <a:pt x="3395060" y="44450"/>
                    <a:pt x="3393790" y="43180"/>
                    <a:pt x="3376219" y="41910"/>
                  </a:cubicBezTo>
                  <a:cubicBezTo>
                    <a:pt x="3368286" y="41910"/>
                    <a:pt x="3362997" y="41910"/>
                    <a:pt x="3355064" y="40640"/>
                  </a:cubicBezTo>
                  <a:cubicBezTo>
                    <a:pt x="3288951" y="36830"/>
                    <a:pt x="3220194" y="31750"/>
                    <a:pt x="3154082" y="30480"/>
                  </a:cubicBezTo>
                  <a:cubicBezTo>
                    <a:pt x="2992767" y="26670"/>
                    <a:pt x="2828809" y="25400"/>
                    <a:pt x="2667494" y="22860"/>
                  </a:cubicBezTo>
                  <a:lnTo>
                    <a:pt x="2477091" y="22860"/>
                  </a:lnTo>
                  <a:cubicBezTo>
                    <a:pt x="2392467" y="22860"/>
                    <a:pt x="2307843" y="22860"/>
                    <a:pt x="2225863" y="24130"/>
                  </a:cubicBezTo>
                  <a:cubicBezTo>
                    <a:pt x="2154462" y="25400"/>
                    <a:pt x="951216" y="29210"/>
                    <a:pt x="879815" y="29210"/>
                  </a:cubicBezTo>
                  <a:cubicBezTo>
                    <a:pt x="763457" y="29210"/>
                    <a:pt x="647099" y="26670"/>
                    <a:pt x="530741" y="33020"/>
                  </a:cubicBezTo>
                  <a:cubicBezTo>
                    <a:pt x="469918" y="36830"/>
                    <a:pt x="411739" y="36830"/>
                    <a:pt x="353560" y="38100"/>
                  </a:cubicBezTo>
                  <a:cubicBezTo>
                    <a:pt x="253069" y="41910"/>
                    <a:pt x="152578" y="45720"/>
                    <a:pt x="52087" y="50800"/>
                  </a:cubicBezTo>
                  <a:cubicBezTo>
                    <a:pt x="36830" y="50800"/>
                    <a:pt x="34290" y="52369"/>
                    <a:pt x="33020" y="56898"/>
                  </a:cubicBezTo>
                  <a:cubicBezTo>
                    <a:pt x="31750" y="63691"/>
                    <a:pt x="31750" y="70485"/>
                    <a:pt x="30480" y="77278"/>
                  </a:cubicBezTo>
                  <a:cubicBezTo>
                    <a:pt x="29210" y="88601"/>
                    <a:pt x="26670" y="99546"/>
                    <a:pt x="25400" y="110868"/>
                  </a:cubicBezTo>
                  <a:cubicBezTo>
                    <a:pt x="20320" y="122946"/>
                    <a:pt x="26670" y="418086"/>
                    <a:pt x="29210" y="430163"/>
                  </a:cubicBezTo>
                  <a:cubicBezTo>
                    <a:pt x="29210" y="442996"/>
                    <a:pt x="29210" y="456205"/>
                    <a:pt x="30480" y="469037"/>
                  </a:cubicBezTo>
                  <a:cubicBezTo>
                    <a:pt x="30480" y="478473"/>
                    <a:pt x="33020" y="487908"/>
                    <a:pt x="33020" y="497344"/>
                  </a:cubicBezTo>
                  <a:cubicBezTo>
                    <a:pt x="33020" y="507534"/>
                    <a:pt x="33020" y="517724"/>
                    <a:pt x="31750" y="529214"/>
                  </a:cubicBezTo>
                  <a:lnTo>
                    <a:pt x="31750" y="539374"/>
                  </a:lnTo>
                  <a:cubicBezTo>
                    <a:pt x="31750" y="549534"/>
                    <a:pt x="35560" y="553344"/>
                    <a:pt x="44450" y="553344"/>
                  </a:cubicBezTo>
                  <a:cubicBezTo>
                    <a:pt x="75888" y="553344"/>
                    <a:pt x="112911" y="554614"/>
                    <a:pt x="147289" y="554614"/>
                  </a:cubicBezTo>
                  <a:cubicBezTo>
                    <a:pt x="197534" y="554614"/>
                    <a:pt x="250424" y="552074"/>
                    <a:pt x="300670" y="554614"/>
                  </a:cubicBezTo>
                  <a:cubicBezTo>
                    <a:pt x="382649" y="558424"/>
                    <a:pt x="464629" y="560964"/>
                    <a:pt x="546608" y="559694"/>
                  </a:cubicBezTo>
                  <a:cubicBezTo>
                    <a:pt x="599498" y="558424"/>
                    <a:pt x="649743" y="560964"/>
                    <a:pt x="702633" y="560964"/>
                  </a:cubicBezTo>
                  <a:cubicBezTo>
                    <a:pt x="779324" y="560964"/>
                    <a:pt x="856014" y="559694"/>
                    <a:pt x="932705" y="560964"/>
                  </a:cubicBezTo>
                  <a:cubicBezTo>
                    <a:pt x="1046418" y="562234"/>
                    <a:pt x="2294620" y="552074"/>
                    <a:pt x="2410978" y="554614"/>
                  </a:cubicBezTo>
                  <a:cubicBezTo>
                    <a:pt x="2461224" y="555884"/>
                    <a:pt x="2511469" y="557154"/>
                    <a:pt x="2559070" y="557154"/>
                  </a:cubicBezTo>
                  <a:cubicBezTo>
                    <a:pt x="2646338" y="559694"/>
                    <a:pt x="2730962" y="555884"/>
                    <a:pt x="2818231" y="559694"/>
                  </a:cubicBezTo>
                  <a:cubicBezTo>
                    <a:pt x="2889632" y="562234"/>
                    <a:pt x="2961034" y="562234"/>
                    <a:pt x="3032435" y="564774"/>
                  </a:cubicBezTo>
                  <a:cubicBezTo>
                    <a:pt x="3138215" y="568584"/>
                    <a:pt x="3243995" y="571124"/>
                    <a:pt x="3349774" y="572394"/>
                  </a:cubicBezTo>
                  <a:cubicBezTo>
                    <a:pt x="3383630" y="572394"/>
                    <a:pt x="3401410" y="571124"/>
                    <a:pt x="3421730" y="571124"/>
                  </a:cubicBezTo>
                  <a:close/>
                </a:path>
              </a:pathLst>
            </a:custGeom>
            <a:solidFill>
              <a:srgbClr val="FAF3E2"/>
            </a:solidFill>
          </p:spPr>
        </p:sp>
      </p:grpSp>
      <p:sp>
        <p:nvSpPr>
          <p:cNvPr id="11" name="TextBox 11"/>
          <p:cNvSpPr txBox="1"/>
          <p:nvPr/>
        </p:nvSpPr>
        <p:spPr>
          <a:xfrm>
            <a:off x="2689920" y="287340"/>
            <a:ext cx="13291737" cy="2220908"/>
          </a:xfrm>
          <a:prstGeom prst="rect">
            <a:avLst/>
          </a:prstGeom>
        </p:spPr>
        <p:txBody>
          <a:bodyPr lIns="0" tIns="0" rIns="0" bIns="0" rtlCol="0" anchor="t">
            <a:spAutoFit/>
          </a:bodyPr>
          <a:lstStyle/>
          <a:p>
            <a:pPr algn="ctr">
              <a:lnSpc>
                <a:spcPts val="8544"/>
              </a:lnSpc>
            </a:pPr>
            <a:r>
              <a:rPr lang="en-US" sz="8630">
                <a:solidFill>
                  <a:srgbClr val="D6583C"/>
                </a:solidFill>
                <a:latin typeface="Podkova Regular Bold"/>
              </a:rPr>
              <a:t>4 -Bỏ qua các từ chỉ</a:t>
            </a:r>
          </a:p>
          <a:p>
            <a:pPr marL="0" lvl="0" indent="0" algn="ctr">
              <a:lnSpc>
                <a:spcPts val="8544"/>
              </a:lnSpc>
            </a:pPr>
            <a:r>
              <a:rPr lang="en-US" sz="8630">
                <a:solidFill>
                  <a:srgbClr val="D6583C"/>
                </a:solidFill>
                <a:latin typeface="Podkova Regular Bold"/>
              </a:rPr>
              <a:t> thứ tự, tần suất, mức độ</a:t>
            </a:r>
          </a:p>
        </p:txBody>
      </p:sp>
      <p:sp>
        <p:nvSpPr>
          <p:cNvPr id="12" name="TextBox 12"/>
          <p:cNvSpPr txBox="1"/>
          <p:nvPr/>
        </p:nvSpPr>
        <p:spPr>
          <a:xfrm>
            <a:off x="597782" y="4144839"/>
            <a:ext cx="17277119" cy="4206875"/>
          </a:xfrm>
          <a:prstGeom prst="rect">
            <a:avLst/>
          </a:prstGeom>
        </p:spPr>
        <p:txBody>
          <a:bodyPr lIns="0" tIns="0" rIns="0" bIns="0" rtlCol="0" anchor="t">
            <a:spAutoFit/>
          </a:bodyPr>
          <a:lstStyle/>
          <a:p>
            <a:pPr algn="just">
              <a:lnSpc>
                <a:spcPts val="5500"/>
              </a:lnSpc>
            </a:pPr>
            <a:r>
              <a:rPr lang="en-US" sz="5000" dirty="0" err="1">
                <a:solidFill>
                  <a:srgbClr val="404040"/>
                </a:solidFill>
                <a:latin typeface="Crimson Pro Bold"/>
              </a:rPr>
              <a:t>Một</a:t>
            </a:r>
            <a:r>
              <a:rPr lang="en-US" sz="5000" dirty="0">
                <a:solidFill>
                  <a:srgbClr val="404040"/>
                </a:solidFill>
                <a:latin typeface="Crimson Pro Bold"/>
              </a:rPr>
              <a:t> </a:t>
            </a:r>
            <a:r>
              <a:rPr lang="en-US" sz="5000" dirty="0" err="1">
                <a:solidFill>
                  <a:srgbClr val="404040"/>
                </a:solidFill>
                <a:latin typeface="Crimson Pro Bold"/>
              </a:rPr>
              <a:t>trong</a:t>
            </a:r>
            <a:r>
              <a:rPr lang="en-US" sz="5000" dirty="0">
                <a:solidFill>
                  <a:srgbClr val="404040"/>
                </a:solidFill>
                <a:latin typeface="Crimson Pro Bold"/>
              </a:rPr>
              <a:t> </a:t>
            </a:r>
            <a:r>
              <a:rPr lang="en-US" sz="5000" dirty="0" err="1">
                <a:solidFill>
                  <a:srgbClr val="404040"/>
                </a:solidFill>
                <a:latin typeface="Crimson Pro Bold"/>
              </a:rPr>
              <a:t>những</a:t>
            </a:r>
            <a:r>
              <a:rPr lang="en-US" sz="5000" dirty="0">
                <a:solidFill>
                  <a:srgbClr val="404040"/>
                </a:solidFill>
                <a:latin typeface="Crimson Pro Bold"/>
              </a:rPr>
              <a:t> ý </a:t>
            </a:r>
            <a:r>
              <a:rPr lang="en-US" sz="5000" dirty="0" err="1">
                <a:solidFill>
                  <a:srgbClr val="404040"/>
                </a:solidFill>
                <a:latin typeface="Crimson Pro Bold"/>
              </a:rPr>
              <a:t>nghĩa</a:t>
            </a:r>
            <a:r>
              <a:rPr lang="en-US" sz="5000" dirty="0">
                <a:solidFill>
                  <a:srgbClr val="404040"/>
                </a:solidFill>
                <a:latin typeface="Crimson Pro Bold"/>
              </a:rPr>
              <a:t> </a:t>
            </a:r>
            <a:r>
              <a:rPr lang="en-US" sz="5000" dirty="0" err="1">
                <a:solidFill>
                  <a:srgbClr val="404040"/>
                </a:solidFill>
                <a:latin typeface="Crimson Pro Bold"/>
              </a:rPr>
              <a:t>của</a:t>
            </a:r>
            <a:r>
              <a:rPr lang="en-US" sz="5000" dirty="0">
                <a:solidFill>
                  <a:srgbClr val="404040"/>
                </a:solidFill>
                <a:latin typeface="Crimson Pro Bold"/>
              </a:rPr>
              <a:t> </a:t>
            </a:r>
            <a:r>
              <a:rPr lang="en-US" sz="5000" dirty="0" err="1">
                <a:solidFill>
                  <a:srgbClr val="404040"/>
                </a:solidFill>
                <a:latin typeface="Crimson Pro Bold"/>
              </a:rPr>
              <a:t>phong</a:t>
            </a:r>
            <a:r>
              <a:rPr lang="en-US" sz="5000" dirty="0">
                <a:solidFill>
                  <a:srgbClr val="404040"/>
                </a:solidFill>
                <a:latin typeface="Crimson Pro Bold"/>
              </a:rPr>
              <a:t> </a:t>
            </a:r>
            <a:r>
              <a:rPr lang="en-US" sz="5000" dirty="0" err="1">
                <a:solidFill>
                  <a:srgbClr val="404040"/>
                </a:solidFill>
                <a:latin typeface="Crimson Pro Bold"/>
              </a:rPr>
              <a:t>trào</a:t>
            </a:r>
            <a:r>
              <a:rPr lang="en-US" sz="5000" dirty="0">
                <a:solidFill>
                  <a:srgbClr val="404040"/>
                </a:solidFill>
                <a:latin typeface="Crimson Pro Bold"/>
              </a:rPr>
              <a:t> </a:t>
            </a:r>
            <a:r>
              <a:rPr lang="en-US" sz="5000" dirty="0" err="1">
                <a:solidFill>
                  <a:srgbClr val="404040"/>
                </a:solidFill>
                <a:latin typeface="Crimson Pro Bold"/>
              </a:rPr>
              <a:t>dân</a:t>
            </a:r>
            <a:r>
              <a:rPr lang="en-US" sz="5000" dirty="0">
                <a:solidFill>
                  <a:srgbClr val="404040"/>
                </a:solidFill>
                <a:latin typeface="Crimson Pro Bold"/>
              </a:rPr>
              <a:t> </a:t>
            </a:r>
            <a:r>
              <a:rPr lang="en-US" sz="5000" dirty="0" err="1">
                <a:solidFill>
                  <a:srgbClr val="404040"/>
                </a:solidFill>
                <a:latin typeface="Crimson Pro Bold"/>
              </a:rPr>
              <a:t>chủ</a:t>
            </a:r>
            <a:r>
              <a:rPr lang="en-US" sz="5000" dirty="0">
                <a:solidFill>
                  <a:srgbClr val="404040"/>
                </a:solidFill>
                <a:latin typeface="Crimson Pro Bold"/>
              </a:rPr>
              <a:t> 1936-1939 </a:t>
            </a:r>
            <a:r>
              <a:rPr lang="en-US" sz="5000" dirty="0" err="1">
                <a:solidFill>
                  <a:srgbClr val="404040"/>
                </a:solidFill>
                <a:latin typeface="Crimson Pro Bold"/>
              </a:rPr>
              <a:t>Việt</a:t>
            </a:r>
            <a:r>
              <a:rPr lang="en-US" sz="5000" dirty="0">
                <a:solidFill>
                  <a:srgbClr val="404040"/>
                </a:solidFill>
                <a:latin typeface="Crimson Pro Bold"/>
              </a:rPr>
              <a:t> Nam </a:t>
            </a:r>
            <a:r>
              <a:rPr lang="en-US" sz="5000" dirty="0" err="1">
                <a:solidFill>
                  <a:srgbClr val="404040"/>
                </a:solidFill>
                <a:latin typeface="Crimson Pro Bold"/>
              </a:rPr>
              <a:t>là</a:t>
            </a:r>
            <a:endParaRPr lang="en-US" sz="5000" dirty="0">
              <a:solidFill>
                <a:srgbClr val="404040"/>
              </a:solidFill>
              <a:latin typeface="Crimson Pro Bold"/>
            </a:endParaRPr>
          </a:p>
          <a:p>
            <a:pPr algn="just">
              <a:lnSpc>
                <a:spcPts val="5500"/>
              </a:lnSpc>
            </a:pPr>
            <a:r>
              <a:rPr lang="en-US" sz="5000" dirty="0">
                <a:solidFill>
                  <a:srgbClr val="404040"/>
                </a:solidFill>
                <a:latin typeface="Crimson Pro Bold"/>
              </a:rPr>
              <a:t>A. </a:t>
            </a:r>
            <a:r>
              <a:rPr lang="en-US" sz="5000" dirty="0" err="1">
                <a:solidFill>
                  <a:srgbClr val="404040"/>
                </a:solidFill>
                <a:latin typeface="Crimson Pro Bold"/>
              </a:rPr>
              <a:t>Buộc</a:t>
            </a:r>
            <a:r>
              <a:rPr lang="en-US" sz="5000" dirty="0">
                <a:solidFill>
                  <a:srgbClr val="404040"/>
                </a:solidFill>
                <a:latin typeface="Crimson Pro Bold"/>
              </a:rPr>
              <a:t> </a:t>
            </a:r>
            <a:r>
              <a:rPr lang="en-US" sz="5000" dirty="0" err="1">
                <a:solidFill>
                  <a:srgbClr val="404040"/>
                </a:solidFill>
                <a:latin typeface="Crimson Pro Bold"/>
              </a:rPr>
              <a:t>thực</a:t>
            </a:r>
            <a:r>
              <a:rPr lang="en-US" sz="5000" dirty="0">
                <a:solidFill>
                  <a:srgbClr val="404040"/>
                </a:solidFill>
                <a:latin typeface="Crimson Pro Bold"/>
              </a:rPr>
              <a:t> </a:t>
            </a:r>
            <a:r>
              <a:rPr lang="en-US" sz="5000" dirty="0" err="1">
                <a:solidFill>
                  <a:srgbClr val="404040"/>
                </a:solidFill>
                <a:latin typeface="Crimson Pro Bold"/>
              </a:rPr>
              <a:t>dân</a:t>
            </a:r>
            <a:r>
              <a:rPr lang="en-US" sz="5000" dirty="0">
                <a:solidFill>
                  <a:srgbClr val="404040"/>
                </a:solidFill>
                <a:latin typeface="Crimson Pro Bold"/>
              </a:rPr>
              <a:t> </a:t>
            </a:r>
            <a:r>
              <a:rPr lang="en-US" sz="5000" dirty="0" err="1">
                <a:solidFill>
                  <a:srgbClr val="404040"/>
                </a:solidFill>
                <a:latin typeface="Crimson Pro Bold"/>
              </a:rPr>
              <a:t>Pháp</a:t>
            </a:r>
            <a:r>
              <a:rPr lang="en-US" sz="5000" dirty="0">
                <a:solidFill>
                  <a:srgbClr val="404040"/>
                </a:solidFill>
                <a:latin typeface="Crimson Pro Bold"/>
              </a:rPr>
              <a:t> </a:t>
            </a:r>
            <a:r>
              <a:rPr lang="en-US" sz="5000" dirty="0" err="1">
                <a:solidFill>
                  <a:srgbClr val="404040"/>
                </a:solidFill>
                <a:latin typeface="Crimson Pro Bold"/>
              </a:rPr>
              <a:t>nhượng</a:t>
            </a:r>
            <a:r>
              <a:rPr lang="en-US" sz="5000" dirty="0">
                <a:solidFill>
                  <a:srgbClr val="404040"/>
                </a:solidFill>
                <a:latin typeface="Crimson Pro Bold"/>
              </a:rPr>
              <a:t> </a:t>
            </a:r>
            <a:r>
              <a:rPr lang="en-US" sz="5000" dirty="0" err="1">
                <a:solidFill>
                  <a:srgbClr val="404040"/>
                </a:solidFill>
                <a:latin typeface="Crimson Pro Bold"/>
              </a:rPr>
              <a:t>bộ</a:t>
            </a:r>
            <a:r>
              <a:rPr lang="en-US" sz="5000" dirty="0">
                <a:solidFill>
                  <a:srgbClr val="404040"/>
                </a:solidFill>
                <a:latin typeface="Crimson Pro Bold"/>
              </a:rPr>
              <a:t> </a:t>
            </a:r>
            <a:r>
              <a:rPr lang="en-US" sz="5000" dirty="0" err="1">
                <a:solidFill>
                  <a:srgbClr val="E84636"/>
                </a:solidFill>
                <a:latin typeface="Crimson Pro Bold"/>
              </a:rPr>
              <a:t>tất</a:t>
            </a:r>
            <a:r>
              <a:rPr lang="en-US" sz="5000" dirty="0">
                <a:solidFill>
                  <a:srgbClr val="E84636"/>
                </a:solidFill>
                <a:latin typeface="Crimson Pro Bold"/>
              </a:rPr>
              <a:t> </a:t>
            </a:r>
            <a:r>
              <a:rPr lang="en-US" sz="5000" dirty="0" err="1">
                <a:solidFill>
                  <a:srgbClr val="E84636"/>
                </a:solidFill>
                <a:latin typeface="Crimson Pro Bold"/>
              </a:rPr>
              <a:t>cả</a:t>
            </a:r>
            <a:r>
              <a:rPr lang="en-US" sz="5000" dirty="0">
                <a:solidFill>
                  <a:srgbClr val="E84636"/>
                </a:solidFill>
                <a:latin typeface="Crimson Pro Bold"/>
              </a:rPr>
              <a:t> </a:t>
            </a:r>
            <a:r>
              <a:rPr lang="en-US" sz="5000" dirty="0" err="1">
                <a:solidFill>
                  <a:srgbClr val="404040"/>
                </a:solidFill>
                <a:latin typeface="Crimson Pro Bold"/>
              </a:rPr>
              <a:t>các</a:t>
            </a:r>
            <a:r>
              <a:rPr lang="en-US" sz="5000" dirty="0">
                <a:solidFill>
                  <a:srgbClr val="404040"/>
                </a:solidFill>
                <a:latin typeface="Crimson Pro Bold"/>
              </a:rPr>
              <a:t> </a:t>
            </a:r>
            <a:r>
              <a:rPr lang="en-US" sz="5000" dirty="0" err="1">
                <a:solidFill>
                  <a:srgbClr val="404040"/>
                </a:solidFill>
                <a:latin typeface="Crimson Pro Bold"/>
              </a:rPr>
              <a:t>yêu</a:t>
            </a:r>
            <a:r>
              <a:rPr lang="en-US" sz="5000" dirty="0">
                <a:solidFill>
                  <a:srgbClr val="404040"/>
                </a:solidFill>
                <a:latin typeface="Crimson Pro Bold"/>
              </a:rPr>
              <a:t> </a:t>
            </a:r>
            <a:r>
              <a:rPr lang="en-US" sz="5000" dirty="0" err="1">
                <a:solidFill>
                  <a:srgbClr val="404040"/>
                </a:solidFill>
                <a:latin typeface="Crimson Pro Bold"/>
              </a:rPr>
              <a:t>sách</a:t>
            </a:r>
            <a:r>
              <a:rPr lang="en-US" sz="5000" dirty="0">
                <a:solidFill>
                  <a:srgbClr val="404040"/>
                </a:solidFill>
                <a:latin typeface="Crimson Pro Bold"/>
              </a:rPr>
              <a:t> </a:t>
            </a:r>
            <a:r>
              <a:rPr lang="en-US" sz="5000" dirty="0" err="1">
                <a:solidFill>
                  <a:srgbClr val="404040"/>
                </a:solidFill>
                <a:latin typeface="Crimson Pro Bold"/>
              </a:rPr>
              <a:t>dân</a:t>
            </a:r>
            <a:r>
              <a:rPr lang="en-US" sz="5000" dirty="0">
                <a:solidFill>
                  <a:srgbClr val="404040"/>
                </a:solidFill>
                <a:latin typeface="Crimson Pro Bold"/>
              </a:rPr>
              <a:t> </a:t>
            </a:r>
            <a:r>
              <a:rPr lang="en-US" sz="5000" dirty="0" err="1">
                <a:solidFill>
                  <a:srgbClr val="404040"/>
                </a:solidFill>
                <a:latin typeface="Crimson Pro Bold"/>
              </a:rPr>
              <a:t>chủ</a:t>
            </a:r>
            <a:r>
              <a:rPr lang="en-US" sz="5000" dirty="0">
                <a:solidFill>
                  <a:srgbClr val="404040"/>
                </a:solidFill>
                <a:latin typeface="Crimson Pro Bold"/>
              </a:rPr>
              <a:t>.</a:t>
            </a:r>
          </a:p>
          <a:p>
            <a:pPr algn="just">
              <a:lnSpc>
                <a:spcPts val="5500"/>
              </a:lnSpc>
            </a:pPr>
            <a:r>
              <a:rPr lang="en-US" sz="5000" dirty="0">
                <a:solidFill>
                  <a:srgbClr val="404040"/>
                </a:solidFill>
                <a:latin typeface="Crimson Pro Bold"/>
              </a:rPr>
              <a:t>B. </a:t>
            </a:r>
            <a:r>
              <a:rPr lang="en-US" sz="5000" dirty="0" err="1">
                <a:solidFill>
                  <a:srgbClr val="404040"/>
                </a:solidFill>
                <a:latin typeface="Crimson Pro Bold"/>
              </a:rPr>
              <a:t>Giúp</a:t>
            </a:r>
            <a:r>
              <a:rPr lang="en-US" sz="5000" dirty="0">
                <a:solidFill>
                  <a:srgbClr val="404040"/>
                </a:solidFill>
                <a:latin typeface="Crimson Pro Bold"/>
              </a:rPr>
              <a:t> </a:t>
            </a:r>
            <a:r>
              <a:rPr lang="en-US" sz="5000" dirty="0" err="1">
                <a:solidFill>
                  <a:srgbClr val="404040"/>
                </a:solidFill>
                <a:latin typeface="Crimson Pro Bold"/>
              </a:rPr>
              <a:t>cán</a:t>
            </a:r>
            <a:r>
              <a:rPr lang="en-US" sz="5000" dirty="0">
                <a:solidFill>
                  <a:srgbClr val="404040"/>
                </a:solidFill>
                <a:latin typeface="Crimson Pro Bold"/>
              </a:rPr>
              <a:t> </a:t>
            </a:r>
            <a:r>
              <a:rPr lang="en-US" sz="5000" dirty="0" err="1">
                <a:solidFill>
                  <a:srgbClr val="404040"/>
                </a:solidFill>
                <a:latin typeface="Crimson Pro Bold"/>
              </a:rPr>
              <a:t>bộ</a:t>
            </a:r>
            <a:r>
              <a:rPr lang="en-US" sz="5000" dirty="0">
                <a:solidFill>
                  <a:srgbClr val="404040"/>
                </a:solidFill>
                <a:latin typeface="Crimson Pro Bold"/>
              </a:rPr>
              <a:t>, </a:t>
            </a:r>
            <a:r>
              <a:rPr lang="en-US" sz="5000" dirty="0" err="1">
                <a:solidFill>
                  <a:srgbClr val="404040"/>
                </a:solidFill>
                <a:latin typeface="Crimson Pro Bold"/>
              </a:rPr>
              <a:t>đảng</a:t>
            </a:r>
            <a:r>
              <a:rPr lang="en-US" sz="5000" dirty="0">
                <a:solidFill>
                  <a:srgbClr val="404040"/>
                </a:solidFill>
                <a:latin typeface="Crimson Pro Bold"/>
              </a:rPr>
              <a:t> </a:t>
            </a:r>
            <a:r>
              <a:rPr lang="en-US" sz="5000" dirty="0" err="1">
                <a:solidFill>
                  <a:srgbClr val="404040"/>
                </a:solidFill>
                <a:latin typeface="Crimson Pro Bold"/>
              </a:rPr>
              <a:t>viên</a:t>
            </a:r>
            <a:r>
              <a:rPr lang="en-US" sz="5000" dirty="0">
                <a:solidFill>
                  <a:srgbClr val="404040"/>
                </a:solidFill>
                <a:latin typeface="Crimson Pro Bold"/>
              </a:rPr>
              <a:t> </a:t>
            </a:r>
            <a:r>
              <a:rPr lang="en-US" sz="5000" dirty="0" err="1">
                <a:solidFill>
                  <a:srgbClr val="404040"/>
                </a:solidFill>
                <a:latin typeface="Crimson Pro Bold"/>
              </a:rPr>
              <a:t>được</a:t>
            </a:r>
            <a:r>
              <a:rPr lang="en-US" sz="5000" dirty="0">
                <a:solidFill>
                  <a:srgbClr val="404040"/>
                </a:solidFill>
                <a:latin typeface="Crimson Pro Bold"/>
              </a:rPr>
              <a:t> </a:t>
            </a:r>
            <a:r>
              <a:rPr lang="en-US" sz="5000" dirty="0" err="1">
                <a:solidFill>
                  <a:srgbClr val="404040"/>
                </a:solidFill>
                <a:latin typeface="Crimson Pro Bold"/>
              </a:rPr>
              <a:t>rèn</a:t>
            </a:r>
            <a:r>
              <a:rPr lang="en-US" sz="5000" dirty="0">
                <a:solidFill>
                  <a:srgbClr val="404040"/>
                </a:solidFill>
                <a:latin typeface="Crimson Pro Bold"/>
              </a:rPr>
              <a:t> </a:t>
            </a:r>
            <a:r>
              <a:rPr lang="en-US" sz="5000" dirty="0" err="1">
                <a:solidFill>
                  <a:srgbClr val="404040"/>
                </a:solidFill>
                <a:latin typeface="Crimson Pro Bold"/>
              </a:rPr>
              <a:t>luyện</a:t>
            </a:r>
            <a:r>
              <a:rPr lang="en-US" sz="5000" dirty="0">
                <a:solidFill>
                  <a:srgbClr val="404040"/>
                </a:solidFill>
                <a:latin typeface="Crimson Pro Bold"/>
              </a:rPr>
              <a:t> </a:t>
            </a:r>
            <a:r>
              <a:rPr lang="en-US" sz="5000" dirty="0" err="1">
                <a:solidFill>
                  <a:srgbClr val="404040"/>
                </a:solidFill>
                <a:latin typeface="Crimson Pro Bold"/>
              </a:rPr>
              <a:t>và</a:t>
            </a:r>
            <a:r>
              <a:rPr lang="en-US" sz="5000" dirty="0">
                <a:solidFill>
                  <a:srgbClr val="404040"/>
                </a:solidFill>
                <a:latin typeface="Crimson Pro Bold"/>
              </a:rPr>
              <a:t> </a:t>
            </a:r>
            <a:r>
              <a:rPr lang="en-US" sz="5000" dirty="0" err="1">
                <a:solidFill>
                  <a:srgbClr val="404040"/>
                </a:solidFill>
                <a:latin typeface="Crimson Pro Bold"/>
              </a:rPr>
              <a:t>trưởng</a:t>
            </a:r>
            <a:r>
              <a:rPr lang="en-US" sz="5000" dirty="0">
                <a:solidFill>
                  <a:srgbClr val="404040"/>
                </a:solidFill>
                <a:latin typeface="Crimson Pro Bold"/>
              </a:rPr>
              <a:t> </a:t>
            </a:r>
            <a:r>
              <a:rPr lang="en-US" sz="5000" dirty="0" err="1">
                <a:solidFill>
                  <a:srgbClr val="404040"/>
                </a:solidFill>
                <a:latin typeface="Crimson Pro Bold"/>
              </a:rPr>
              <a:t>thành</a:t>
            </a:r>
            <a:r>
              <a:rPr lang="en-US" sz="5000" dirty="0">
                <a:solidFill>
                  <a:srgbClr val="404040"/>
                </a:solidFill>
                <a:latin typeface="Crimson Pro Bold"/>
              </a:rPr>
              <a:t>.</a:t>
            </a:r>
          </a:p>
          <a:p>
            <a:pPr algn="just">
              <a:lnSpc>
                <a:spcPts val="5500"/>
              </a:lnSpc>
            </a:pPr>
            <a:r>
              <a:rPr lang="en-US" sz="5000" dirty="0">
                <a:solidFill>
                  <a:srgbClr val="404040"/>
                </a:solidFill>
                <a:latin typeface="Crimson Pro Bold"/>
              </a:rPr>
              <a:t>C. </a:t>
            </a:r>
            <a:r>
              <a:rPr lang="en-US" sz="5000" dirty="0" err="1">
                <a:solidFill>
                  <a:srgbClr val="404040"/>
                </a:solidFill>
                <a:latin typeface="Crimson Pro Bold"/>
              </a:rPr>
              <a:t>Bước</a:t>
            </a:r>
            <a:r>
              <a:rPr lang="en-US" sz="5000" dirty="0">
                <a:solidFill>
                  <a:srgbClr val="404040"/>
                </a:solidFill>
                <a:latin typeface="Crimson Pro Bold"/>
              </a:rPr>
              <a:t> </a:t>
            </a:r>
            <a:r>
              <a:rPr lang="en-US" sz="5000" dirty="0" err="1">
                <a:solidFill>
                  <a:srgbClr val="404040"/>
                </a:solidFill>
                <a:latin typeface="Crimson Pro Bold"/>
              </a:rPr>
              <a:t>đầu</a:t>
            </a:r>
            <a:r>
              <a:rPr lang="en-US" sz="5000" dirty="0">
                <a:solidFill>
                  <a:srgbClr val="404040"/>
                </a:solidFill>
                <a:latin typeface="Crimson Pro Bold"/>
              </a:rPr>
              <a:t> </a:t>
            </a:r>
            <a:r>
              <a:rPr lang="en-US" sz="5000" dirty="0" err="1">
                <a:solidFill>
                  <a:srgbClr val="404040"/>
                </a:solidFill>
                <a:latin typeface="Crimson Pro Bold"/>
              </a:rPr>
              <a:t>khẳng</a:t>
            </a:r>
            <a:r>
              <a:rPr lang="en-US" sz="5000" dirty="0">
                <a:solidFill>
                  <a:srgbClr val="404040"/>
                </a:solidFill>
                <a:latin typeface="Crimson Pro Bold"/>
              </a:rPr>
              <a:t> </a:t>
            </a:r>
            <a:r>
              <a:rPr lang="en-US" sz="5000" dirty="0" err="1">
                <a:solidFill>
                  <a:srgbClr val="404040"/>
                </a:solidFill>
                <a:latin typeface="Crimson Pro Bold"/>
              </a:rPr>
              <a:t>định</a:t>
            </a:r>
            <a:r>
              <a:rPr lang="en-US" sz="5000" dirty="0">
                <a:solidFill>
                  <a:srgbClr val="404040"/>
                </a:solidFill>
                <a:latin typeface="Crimson Pro Bold"/>
              </a:rPr>
              <a:t> </a:t>
            </a:r>
            <a:r>
              <a:rPr lang="en-US" sz="5000" dirty="0" err="1">
                <a:solidFill>
                  <a:srgbClr val="404040"/>
                </a:solidFill>
                <a:latin typeface="Crimson Pro Bold"/>
              </a:rPr>
              <a:t>vai</a:t>
            </a:r>
            <a:r>
              <a:rPr lang="en-US" sz="5000" dirty="0">
                <a:solidFill>
                  <a:srgbClr val="404040"/>
                </a:solidFill>
                <a:latin typeface="Crimson Pro Bold"/>
              </a:rPr>
              <a:t> </a:t>
            </a:r>
            <a:r>
              <a:rPr lang="en-US" sz="5000" dirty="0" err="1">
                <a:solidFill>
                  <a:srgbClr val="404040"/>
                </a:solidFill>
                <a:latin typeface="Crimson Pro Bold"/>
              </a:rPr>
              <a:t>trò</a:t>
            </a:r>
            <a:r>
              <a:rPr lang="en-US" sz="5000" dirty="0">
                <a:solidFill>
                  <a:srgbClr val="404040"/>
                </a:solidFill>
                <a:latin typeface="Crimson Pro Bold"/>
              </a:rPr>
              <a:t> </a:t>
            </a:r>
            <a:r>
              <a:rPr lang="en-US" sz="5000" dirty="0" err="1">
                <a:solidFill>
                  <a:srgbClr val="404040"/>
                </a:solidFill>
                <a:latin typeface="Crimson Pro Bold"/>
              </a:rPr>
              <a:t>lãnh</a:t>
            </a:r>
            <a:r>
              <a:rPr lang="en-US" sz="5000" dirty="0">
                <a:solidFill>
                  <a:srgbClr val="404040"/>
                </a:solidFill>
                <a:latin typeface="Crimson Pro Bold"/>
              </a:rPr>
              <a:t> </a:t>
            </a:r>
            <a:r>
              <a:rPr lang="en-US" sz="5000" dirty="0" err="1">
                <a:solidFill>
                  <a:srgbClr val="404040"/>
                </a:solidFill>
                <a:latin typeface="Crimson Pro Bold"/>
              </a:rPr>
              <a:t>đạo</a:t>
            </a:r>
            <a:r>
              <a:rPr lang="en-US" sz="5000" dirty="0">
                <a:solidFill>
                  <a:srgbClr val="404040"/>
                </a:solidFill>
                <a:latin typeface="Crimson Pro Bold"/>
              </a:rPr>
              <a:t> </a:t>
            </a:r>
            <a:r>
              <a:rPr lang="en-US" sz="5000" dirty="0" err="1">
                <a:solidFill>
                  <a:srgbClr val="404040"/>
                </a:solidFill>
                <a:latin typeface="Crimson Pro Bold"/>
              </a:rPr>
              <a:t>của</a:t>
            </a:r>
            <a:r>
              <a:rPr lang="en-US" sz="5000" dirty="0">
                <a:solidFill>
                  <a:srgbClr val="404040"/>
                </a:solidFill>
                <a:latin typeface="Crimson Pro Bold"/>
              </a:rPr>
              <a:t> </a:t>
            </a:r>
            <a:r>
              <a:rPr lang="en-US" sz="5000" dirty="0" err="1">
                <a:solidFill>
                  <a:srgbClr val="404040"/>
                </a:solidFill>
                <a:latin typeface="Crimson Pro Bold"/>
              </a:rPr>
              <a:t>giai</a:t>
            </a:r>
            <a:r>
              <a:rPr lang="en-US" sz="5000" dirty="0">
                <a:solidFill>
                  <a:srgbClr val="404040"/>
                </a:solidFill>
                <a:latin typeface="Crimson Pro Bold"/>
              </a:rPr>
              <a:t> </a:t>
            </a:r>
            <a:r>
              <a:rPr lang="en-US" sz="5000" dirty="0" err="1">
                <a:solidFill>
                  <a:srgbClr val="404040"/>
                </a:solidFill>
                <a:latin typeface="Crimson Pro Bold"/>
              </a:rPr>
              <a:t>cấp</a:t>
            </a:r>
            <a:r>
              <a:rPr lang="en-US" sz="5000" dirty="0">
                <a:solidFill>
                  <a:srgbClr val="404040"/>
                </a:solidFill>
                <a:latin typeface="Crimson Pro Bold"/>
              </a:rPr>
              <a:t> </a:t>
            </a:r>
            <a:r>
              <a:rPr lang="en-US" sz="5000" dirty="0" err="1">
                <a:solidFill>
                  <a:srgbClr val="404040"/>
                </a:solidFill>
                <a:latin typeface="Crimson Pro Bold"/>
              </a:rPr>
              <a:t>công</a:t>
            </a:r>
            <a:r>
              <a:rPr lang="en-US" sz="5000" dirty="0">
                <a:solidFill>
                  <a:srgbClr val="404040"/>
                </a:solidFill>
                <a:latin typeface="Crimson Pro Bold"/>
              </a:rPr>
              <a:t> </a:t>
            </a:r>
            <a:r>
              <a:rPr lang="en-US" sz="5000" dirty="0" err="1">
                <a:solidFill>
                  <a:srgbClr val="404040"/>
                </a:solidFill>
                <a:latin typeface="Crimson Pro Bold"/>
              </a:rPr>
              <a:t>nhân</a:t>
            </a:r>
            <a:r>
              <a:rPr lang="en-US" sz="5000" dirty="0">
                <a:solidFill>
                  <a:srgbClr val="404040"/>
                </a:solidFill>
                <a:latin typeface="Crimson Pro Bold"/>
              </a:rPr>
              <a:t>.</a:t>
            </a:r>
          </a:p>
          <a:p>
            <a:pPr algn="just">
              <a:lnSpc>
                <a:spcPts val="5500"/>
              </a:lnSpc>
            </a:pPr>
            <a:r>
              <a:rPr lang="en-US" sz="5000" dirty="0">
                <a:solidFill>
                  <a:srgbClr val="404040"/>
                </a:solidFill>
                <a:latin typeface="Crimson Pro Bold"/>
              </a:rPr>
              <a:t>D. </a:t>
            </a:r>
            <a:r>
              <a:rPr lang="en-US" sz="5000" dirty="0" err="1">
                <a:solidFill>
                  <a:srgbClr val="404040"/>
                </a:solidFill>
                <a:latin typeface="Crimson Pro Bold"/>
              </a:rPr>
              <a:t>Bước</a:t>
            </a:r>
            <a:r>
              <a:rPr lang="en-US" sz="5000" dirty="0">
                <a:solidFill>
                  <a:srgbClr val="404040"/>
                </a:solidFill>
                <a:latin typeface="Crimson Pro Bold"/>
              </a:rPr>
              <a:t> </a:t>
            </a:r>
            <a:r>
              <a:rPr lang="en-US" sz="5000" dirty="0" err="1">
                <a:solidFill>
                  <a:srgbClr val="404040"/>
                </a:solidFill>
                <a:latin typeface="Crimson Pro Bold"/>
              </a:rPr>
              <a:t>đầu</a:t>
            </a:r>
            <a:r>
              <a:rPr lang="en-US" sz="5000" dirty="0">
                <a:solidFill>
                  <a:srgbClr val="404040"/>
                </a:solidFill>
                <a:latin typeface="Crimson Pro Bold"/>
              </a:rPr>
              <a:t> </a:t>
            </a:r>
            <a:r>
              <a:rPr lang="en-US" sz="5000" dirty="0" err="1">
                <a:solidFill>
                  <a:srgbClr val="404040"/>
                </a:solidFill>
                <a:latin typeface="Crimson Pro Bold"/>
              </a:rPr>
              <a:t>hình</a:t>
            </a:r>
            <a:r>
              <a:rPr lang="en-US" sz="5000" dirty="0">
                <a:solidFill>
                  <a:srgbClr val="404040"/>
                </a:solidFill>
                <a:latin typeface="Crimson Pro Bold"/>
              </a:rPr>
              <a:t> </a:t>
            </a:r>
            <a:r>
              <a:rPr lang="en-US" sz="5000" dirty="0" err="1">
                <a:solidFill>
                  <a:srgbClr val="404040"/>
                </a:solidFill>
                <a:latin typeface="Crimson Pro Bold"/>
              </a:rPr>
              <a:t>thành</a:t>
            </a:r>
            <a:r>
              <a:rPr lang="en-US" sz="5000" dirty="0">
                <a:solidFill>
                  <a:srgbClr val="404040"/>
                </a:solidFill>
                <a:latin typeface="Crimson Pro Bold"/>
              </a:rPr>
              <a:t> </a:t>
            </a:r>
            <a:r>
              <a:rPr lang="en-US" sz="5000" dirty="0" err="1">
                <a:solidFill>
                  <a:srgbClr val="404040"/>
                </a:solidFill>
                <a:latin typeface="Crimson Pro Bold"/>
              </a:rPr>
              <a:t>trên</a:t>
            </a:r>
            <a:r>
              <a:rPr lang="en-US" sz="5000" dirty="0">
                <a:solidFill>
                  <a:srgbClr val="404040"/>
                </a:solidFill>
                <a:latin typeface="Crimson Pro Bold"/>
              </a:rPr>
              <a:t> </a:t>
            </a:r>
            <a:r>
              <a:rPr lang="en-US" sz="5000" dirty="0" err="1">
                <a:solidFill>
                  <a:srgbClr val="404040"/>
                </a:solidFill>
                <a:latin typeface="Crimson Pro Bold"/>
              </a:rPr>
              <a:t>thực</a:t>
            </a:r>
            <a:r>
              <a:rPr lang="en-US" sz="5000" dirty="0">
                <a:solidFill>
                  <a:srgbClr val="404040"/>
                </a:solidFill>
                <a:latin typeface="Crimson Pro Bold"/>
              </a:rPr>
              <a:t> </a:t>
            </a:r>
            <a:r>
              <a:rPr lang="en-US" sz="5000" dirty="0" err="1">
                <a:solidFill>
                  <a:srgbClr val="404040"/>
                </a:solidFill>
                <a:latin typeface="Crimson Pro Bold"/>
              </a:rPr>
              <a:t>tế</a:t>
            </a:r>
            <a:r>
              <a:rPr lang="en-US" sz="5000" dirty="0">
                <a:solidFill>
                  <a:srgbClr val="404040"/>
                </a:solidFill>
                <a:latin typeface="Crimson Pro Bold"/>
              </a:rPr>
              <a:t> </a:t>
            </a:r>
            <a:r>
              <a:rPr lang="en-US" sz="5000" dirty="0" err="1">
                <a:solidFill>
                  <a:srgbClr val="404040"/>
                </a:solidFill>
                <a:latin typeface="Crimson Pro Bold"/>
              </a:rPr>
              <a:t>liên</a:t>
            </a:r>
            <a:r>
              <a:rPr lang="en-US" sz="5000" dirty="0">
                <a:solidFill>
                  <a:srgbClr val="404040"/>
                </a:solidFill>
                <a:latin typeface="Crimson Pro Bold"/>
              </a:rPr>
              <a:t> minh </a:t>
            </a:r>
            <a:r>
              <a:rPr lang="en-US" sz="5000" dirty="0" err="1">
                <a:solidFill>
                  <a:srgbClr val="404040"/>
                </a:solidFill>
                <a:latin typeface="Crimson Pro Bold"/>
              </a:rPr>
              <a:t>công</a:t>
            </a:r>
            <a:r>
              <a:rPr lang="en-US" sz="5000" dirty="0">
                <a:solidFill>
                  <a:srgbClr val="404040"/>
                </a:solidFill>
                <a:latin typeface="Crimson Pro Bold"/>
              </a:rPr>
              <a:t> </a:t>
            </a:r>
            <a:r>
              <a:rPr lang="en-US" sz="5000" dirty="0" err="1">
                <a:solidFill>
                  <a:srgbClr val="404040"/>
                </a:solidFill>
                <a:latin typeface="Crimson Pro Bold"/>
              </a:rPr>
              <a:t>nông</a:t>
            </a:r>
            <a:r>
              <a:rPr lang="en-US" sz="5000" dirty="0">
                <a:solidFill>
                  <a:srgbClr val="404040"/>
                </a:solidFill>
                <a:latin typeface="Crimson Pro Bold"/>
              </a:rPr>
              <a:t>.</a:t>
            </a: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35518">
            <a:off x="16482714" y="-64819"/>
            <a:ext cx="1633992" cy="2817228"/>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05450">
            <a:off x="-346908" y="-57712"/>
            <a:ext cx="1889380" cy="279343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10416">
            <a:off x="-455282" y="8544283"/>
            <a:ext cx="2188263" cy="300135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239166" y="3133418"/>
            <a:ext cx="18048834" cy="7153582"/>
            <a:chOff x="0" y="0"/>
            <a:chExt cx="4641205" cy="1839523"/>
          </a:xfrm>
        </p:grpSpPr>
        <p:sp>
          <p:nvSpPr>
            <p:cNvPr id="3" name="Freeform 3"/>
            <p:cNvSpPr/>
            <p:nvPr/>
          </p:nvSpPr>
          <p:spPr>
            <a:xfrm>
              <a:off x="38100" y="44450"/>
              <a:ext cx="4604375" cy="1795073"/>
            </a:xfrm>
            <a:custGeom>
              <a:avLst/>
              <a:gdLst/>
              <a:ahLst/>
              <a:cxnLst/>
              <a:rect l="l" t="t" r="r" b="b"/>
              <a:pathLst>
                <a:path w="4604375" h="1795073">
                  <a:moveTo>
                    <a:pt x="2540" y="1764593"/>
                  </a:moveTo>
                  <a:cubicBezTo>
                    <a:pt x="0" y="1773483"/>
                    <a:pt x="5080" y="1779833"/>
                    <a:pt x="29737" y="1781103"/>
                  </a:cubicBezTo>
                  <a:cubicBezTo>
                    <a:pt x="58283" y="1782373"/>
                    <a:pt x="83261" y="1782373"/>
                    <a:pt x="111807" y="1782373"/>
                  </a:cubicBezTo>
                  <a:cubicBezTo>
                    <a:pt x="225991" y="1783643"/>
                    <a:pt x="340175" y="1783643"/>
                    <a:pt x="457928" y="1784913"/>
                  </a:cubicBezTo>
                  <a:cubicBezTo>
                    <a:pt x="522156" y="1786183"/>
                    <a:pt x="586385" y="1787453"/>
                    <a:pt x="647045" y="1788723"/>
                  </a:cubicBezTo>
                  <a:cubicBezTo>
                    <a:pt x="754093" y="1789993"/>
                    <a:pt x="857572" y="1789993"/>
                    <a:pt x="964620" y="1791263"/>
                  </a:cubicBezTo>
                  <a:cubicBezTo>
                    <a:pt x="1007439" y="1791263"/>
                    <a:pt x="1046690" y="1791263"/>
                    <a:pt x="1089509" y="1789993"/>
                  </a:cubicBezTo>
                  <a:cubicBezTo>
                    <a:pt x="1107350" y="1789993"/>
                    <a:pt x="1128760" y="1788723"/>
                    <a:pt x="1146601" y="1788723"/>
                  </a:cubicBezTo>
                  <a:cubicBezTo>
                    <a:pt x="1217966" y="1789993"/>
                    <a:pt x="2645268" y="1781103"/>
                    <a:pt x="2716633" y="1782373"/>
                  </a:cubicBezTo>
                  <a:cubicBezTo>
                    <a:pt x="2816544" y="1783643"/>
                    <a:pt x="3091300" y="1783643"/>
                    <a:pt x="3191211" y="1783643"/>
                  </a:cubicBezTo>
                  <a:cubicBezTo>
                    <a:pt x="3230462" y="1783643"/>
                    <a:pt x="3266144" y="1782373"/>
                    <a:pt x="3305395" y="1782373"/>
                  </a:cubicBezTo>
                  <a:lnTo>
                    <a:pt x="3498081" y="1786183"/>
                  </a:lnTo>
                  <a:cubicBezTo>
                    <a:pt x="3637243" y="1788723"/>
                    <a:pt x="3772837" y="1786183"/>
                    <a:pt x="3911998" y="1789993"/>
                  </a:cubicBezTo>
                  <a:cubicBezTo>
                    <a:pt x="4143935" y="1795073"/>
                    <a:pt x="4379440" y="1788723"/>
                    <a:pt x="4539605" y="1793803"/>
                  </a:cubicBezTo>
                  <a:cubicBezTo>
                    <a:pt x="4559925" y="1795073"/>
                    <a:pt x="4580245" y="1793803"/>
                    <a:pt x="4603105" y="1793803"/>
                  </a:cubicBezTo>
                  <a:lnTo>
                    <a:pt x="4603105" y="1734113"/>
                  </a:lnTo>
                  <a:cubicBezTo>
                    <a:pt x="4601835" y="1667114"/>
                    <a:pt x="4600565" y="1602406"/>
                    <a:pt x="4600565" y="1533654"/>
                  </a:cubicBezTo>
                  <a:cubicBezTo>
                    <a:pt x="4600565" y="1454117"/>
                    <a:pt x="4604375" y="1373233"/>
                    <a:pt x="4598025" y="1293696"/>
                  </a:cubicBezTo>
                  <a:cubicBezTo>
                    <a:pt x="4590405" y="1241121"/>
                    <a:pt x="4578975" y="204447"/>
                    <a:pt x="4578975" y="151872"/>
                  </a:cubicBezTo>
                  <a:cubicBezTo>
                    <a:pt x="4576435" y="115473"/>
                    <a:pt x="4575165" y="77727"/>
                    <a:pt x="4572625" y="41329"/>
                  </a:cubicBezTo>
                  <a:cubicBezTo>
                    <a:pt x="4572625" y="30544"/>
                    <a:pt x="4571355" y="19760"/>
                    <a:pt x="4570085" y="6350"/>
                  </a:cubicBezTo>
                  <a:cubicBezTo>
                    <a:pt x="4559925" y="3810"/>
                    <a:pt x="4551035" y="2540"/>
                    <a:pt x="4540875" y="1270"/>
                  </a:cubicBezTo>
                  <a:cubicBezTo>
                    <a:pt x="4533255" y="0"/>
                    <a:pt x="4525635" y="1270"/>
                    <a:pt x="4519285" y="1270"/>
                  </a:cubicBezTo>
                  <a:lnTo>
                    <a:pt x="11896" y="6350"/>
                  </a:lnTo>
                  <a:lnTo>
                    <a:pt x="2540" y="1764593"/>
                  </a:lnTo>
                  <a:close/>
                </a:path>
              </a:pathLst>
            </a:custGeom>
            <a:solidFill>
              <a:srgbClr val="2E2C2B"/>
            </a:solidFill>
          </p:spPr>
        </p:sp>
        <p:sp>
          <p:nvSpPr>
            <p:cNvPr id="4" name="Freeform 4"/>
            <p:cNvSpPr/>
            <p:nvPr/>
          </p:nvSpPr>
          <p:spPr>
            <a:xfrm>
              <a:off x="11430" y="16510"/>
              <a:ext cx="4580245" cy="1784913"/>
            </a:xfrm>
            <a:custGeom>
              <a:avLst/>
              <a:gdLst/>
              <a:ahLst/>
              <a:cxnLst/>
              <a:rect l="l" t="t" r="r" b="b"/>
              <a:pathLst>
                <a:path w="4580245" h="1784913">
                  <a:moveTo>
                    <a:pt x="4580245" y="1784913"/>
                  </a:moveTo>
                  <a:lnTo>
                    <a:pt x="0" y="1777293"/>
                  </a:lnTo>
                  <a:lnTo>
                    <a:pt x="0" y="632767"/>
                  </a:lnTo>
                  <a:lnTo>
                    <a:pt x="7620" y="20320"/>
                  </a:lnTo>
                  <a:lnTo>
                    <a:pt x="2297271" y="0"/>
                  </a:lnTo>
                  <a:lnTo>
                    <a:pt x="4558655" y="8890"/>
                  </a:lnTo>
                  <a:close/>
                </a:path>
              </a:pathLst>
            </a:custGeom>
            <a:solidFill>
              <a:srgbClr val="FAF3E2"/>
            </a:solidFill>
          </p:spPr>
        </p:sp>
        <p:sp>
          <p:nvSpPr>
            <p:cNvPr id="5" name="Freeform 5"/>
            <p:cNvSpPr/>
            <p:nvPr/>
          </p:nvSpPr>
          <p:spPr>
            <a:xfrm>
              <a:off x="-3810" y="0"/>
              <a:ext cx="4609455" cy="1811583"/>
            </a:xfrm>
            <a:custGeom>
              <a:avLst/>
              <a:gdLst/>
              <a:ahLst/>
              <a:cxnLst/>
              <a:rect l="l" t="t" r="r" b="b"/>
              <a:pathLst>
                <a:path w="4609455" h="1811583">
                  <a:moveTo>
                    <a:pt x="4575165" y="21590"/>
                  </a:moveTo>
                  <a:cubicBezTo>
                    <a:pt x="4576435" y="34290"/>
                    <a:pt x="4576435" y="44450"/>
                    <a:pt x="4577705" y="54773"/>
                  </a:cubicBezTo>
                  <a:cubicBezTo>
                    <a:pt x="4580245" y="91171"/>
                    <a:pt x="4581515" y="128917"/>
                    <a:pt x="4584055" y="165316"/>
                  </a:cubicBezTo>
                  <a:cubicBezTo>
                    <a:pt x="4584055" y="217891"/>
                    <a:pt x="4596755" y="1254565"/>
                    <a:pt x="4603105" y="1307140"/>
                  </a:cubicBezTo>
                  <a:cubicBezTo>
                    <a:pt x="4609455" y="1386677"/>
                    <a:pt x="4605645" y="1467561"/>
                    <a:pt x="4605645" y="1547098"/>
                  </a:cubicBezTo>
                  <a:cubicBezTo>
                    <a:pt x="4605645" y="1617198"/>
                    <a:pt x="4606915" y="1681906"/>
                    <a:pt x="4608185" y="1750623"/>
                  </a:cubicBezTo>
                  <a:lnTo>
                    <a:pt x="4608185" y="1810313"/>
                  </a:lnTo>
                  <a:cubicBezTo>
                    <a:pt x="4585325" y="1810313"/>
                    <a:pt x="4565005" y="1811583"/>
                    <a:pt x="4544685" y="1810313"/>
                  </a:cubicBezTo>
                  <a:cubicBezTo>
                    <a:pt x="4317871" y="1805233"/>
                    <a:pt x="4082366" y="1811583"/>
                    <a:pt x="3850429" y="1806503"/>
                  </a:cubicBezTo>
                  <a:cubicBezTo>
                    <a:pt x="3711267" y="1802693"/>
                    <a:pt x="3575673" y="1805233"/>
                    <a:pt x="3436511" y="1802693"/>
                  </a:cubicBezTo>
                  <a:lnTo>
                    <a:pt x="3243826" y="1798883"/>
                  </a:lnTo>
                  <a:cubicBezTo>
                    <a:pt x="3204575" y="1798883"/>
                    <a:pt x="3168892" y="1800153"/>
                    <a:pt x="3129641" y="1800153"/>
                  </a:cubicBezTo>
                  <a:cubicBezTo>
                    <a:pt x="3029731" y="1798883"/>
                    <a:pt x="2754975" y="1800153"/>
                    <a:pt x="2655064" y="1798883"/>
                  </a:cubicBezTo>
                  <a:cubicBezTo>
                    <a:pt x="2583699" y="1797613"/>
                    <a:pt x="1156397" y="1806503"/>
                    <a:pt x="1085031" y="1805233"/>
                  </a:cubicBezTo>
                  <a:cubicBezTo>
                    <a:pt x="1067190" y="1805233"/>
                    <a:pt x="1045781" y="1806503"/>
                    <a:pt x="1027939" y="1806503"/>
                  </a:cubicBezTo>
                  <a:cubicBezTo>
                    <a:pt x="985120" y="1806503"/>
                    <a:pt x="945869" y="1807773"/>
                    <a:pt x="903050" y="1807773"/>
                  </a:cubicBezTo>
                  <a:cubicBezTo>
                    <a:pt x="796003" y="1807773"/>
                    <a:pt x="692523" y="1806503"/>
                    <a:pt x="585476" y="1805233"/>
                  </a:cubicBezTo>
                  <a:cubicBezTo>
                    <a:pt x="521247" y="1803963"/>
                    <a:pt x="457019" y="1802693"/>
                    <a:pt x="396358" y="1801423"/>
                  </a:cubicBezTo>
                  <a:cubicBezTo>
                    <a:pt x="282174" y="1800153"/>
                    <a:pt x="167990" y="1798883"/>
                    <a:pt x="50237" y="1798883"/>
                  </a:cubicBezTo>
                  <a:cubicBezTo>
                    <a:pt x="38100" y="1798883"/>
                    <a:pt x="29210" y="1798883"/>
                    <a:pt x="19050" y="1797613"/>
                  </a:cubicBezTo>
                  <a:cubicBezTo>
                    <a:pt x="10160" y="1796343"/>
                    <a:pt x="5080" y="1789993"/>
                    <a:pt x="7620" y="1781103"/>
                  </a:cubicBezTo>
                  <a:cubicBezTo>
                    <a:pt x="16510" y="1749310"/>
                    <a:pt x="12700" y="1715608"/>
                    <a:pt x="11430" y="1680558"/>
                  </a:cubicBezTo>
                  <a:cubicBezTo>
                    <a:pt x="10160" y="1609110"/>
                    <a:pt x="6350" y="1539010"/>
                    <a:pt x="7620" y="1467561"/>
                  </a:cubicBezTo>
                  <a:cubicBezTo>
                    <a:pt x="5080" y="1378588"/>
                    <a:pt x="0" y="277206"/>
                    <a:pt x="7620" y="186885"/>
                  </a:cubicBezTo>
                  <a:cubicBezTo>
                    <a:pt x="8890" y="169360"/>
                    <a:pt x="7620" y="150487"/>
                    <a:pt x="8890" y="132962"/>
                  </a:cubicBezTo>
                  <a:cubicBezTo>
                    <a:pt x="10160" y="104652"/>
                    <a:pt x="12700" y="73646"/>
                    <a:pt x="13970" y="44450"/>
                  </a:cubicBezTo>
                  <a:cubicBezTo>
                    <a:pt x="13970" y="41910"/>
                    <a:pt x="15240" y="39370"/>
                    <a:pt x="16510" y="38100"/>
                  </a:cubicBezTo>
                  <a:cubicBezTo>
                    <a:pt x="38100" y="35560"/>
                    <a:pt x="78784" y="30480"/>
                    <a:pt x="135876" y="29210"/>
                  </a:cubicBezTo>
                  <a:cubicBezTo>
                    <a:pt x="232219" y="25400"/>
                    <a:pt x="328561" y="22860"/>
                    <a:pt x="428473" y="20320"/>
                  </a:cubicBezTo>
                  <a:cubicBezTo>
                    <a:pt x="496269" y="17780"/>
                    <a:pt x="564066" y="16510"/>
                    <a:pt x="628295" y="13970"/>
                  </a:cubicBezTo>
                  <a:cubicBezTo>
                    <a:pt x="692523" y="11430"/>
                    <a:pt x="760320" y="8890"/>
                    <a:pt x="824549" y="8890"/>
                  </a:cubicBezTo>
                  <a:cubicBezTo>
                    <a:pt x="895914" y="7620"/>
                    <a:pt x="967279" y="10160"/>
                    <a:pt x="1038644" y="8890"/>
                  </a:cubicBezTo>
                  <a:cubicBezTo>
                    <a:pt x="1127851" y="8890"/>
                    <a:pt x="2744270" y="6350"/>
                    <a:pt x="2833476" y="5080"/>
                  </a:cubicBezTo>
                  <a:cubicBezTo>
                    <a:pt x="2919115" y="3810"/>
                    <a:pt x="3004753" y="2540"/>
                    <a:pt x="3093959" y="2540"/>
                  </a:cubicBezTo>
                  <a:cubicBezTo>
                    <a:pt x="3240258" y="1270"/>
                    <a:pt x="3382988" y="0"/>
                    <a:pt x="3529286" y="0"/>
                  </a:cubicBezTo>
                  <a:cubicBezTo>
                    <a:pt x="3589947" y="0"/>
                    <a:pt x="3654175" y="2540"/>
                    <a:pt x="3714835" y="2540"/>
                  </a:cubicBezTo>
                  <a:cubicBezTo>
                    <a:pt x="3882543" y="3810"/>
                    <a:pt x="4053820" y="5080"/>
                    <a:pt x="4221528" y="7620"/>
                  </a:cubicBezTo>
                  <a:cubicBezTo>
                    <a:pt x="4310734" y="8890"/>
                    <a:pt x="4399941" y="12700"/>
                    <a:pt x="4489147" y="16510"/>
                  </a:cubicBezTo>
                  <a:lnTo>
                    <a:pt x="4544685" y="16510"/>
                  </a:lnTo>
                  <a:cubicBezTo>
                    <a:pt x="4556115" y="17780"/>
                    <a:pt x="4565005" y="20320"/>
                    <a:pt x="4575165" y="21590"/>
                  </a:cubicBezTo>
                  <a:close/>
                  <a:moveTo>
                    <a:pt x="4585325" y="1793803"/>
                  </a:moveTo>
                  <a:cubicBezTo>
                    <a:pt x="4586595" y="1777293"/>
                    <a:pt x="4587865" y="1764593"/>
                    <a:pt x="4587865" y="1751893"/>
                  </a:cubicBezTo>
                  <a:cubicBezTo>
                    <a:pt x="4586595" y="1675166"/>
                    <a:pt x="4585325" y="1603718"/>
                    <a:pt x="4585325" y="1526877"/>
                  </a:cubicBezTo>
                  <a:cubicBezTo>
                    <a:pt x="4585325" y="1491827"/>
                    <a:pt x="4587865" y="1456777"/>
                    <a:pt x="4586595" y="1421727"/>
                  </a:cubicBezTo>
                  <a:cubicBezTo>
                    <a:pt x="4586595" y="1389373"/>
                    <a:pt x="4585325" y="1355671"/>
                    <a:pt x="4584055" y="1323317"/>
                  </a:cubicBezTo>
                  <a:cubicBezTo>
                    <a:pt x="4578975" y="1273438"/>
                    <a:pt x="4567545" y="240808"/>
                    <a:pt x="4567545" y="190929"/>
                  </a:cubicBezTo>
                  <a:cubicBezTo>
                    <a:pt x="4565005" y="149139"/>
                    <a:pt x="4562465" y="106000"/>
                    <a:pt x="4559925" y="64210"/>
                  </a:cubicBezTo>
                  <a:cubicBezTo>
                    <a:pt x="4558655" y="44450"/>
                    <a:pt x="4557385" y="43180"/>
                    <a:pt x="4539102" y="41910"/>
                  </a:cubicBezTo>
                  <a:cubicBezTo>
                    <a:pt x="4528398" y="41910"/>
                    <a:pt x="4521261" y="41910"/>
                    <a:pt x="4510556" y="40640"/>
                  </a:cubicBezTo>
                  <a:cubicBezTo>
                    <a:pt x="4421350" y="36830"/>
                    <a:pt x="4328575" y="31750"/>
                    <a:pt x="4239369" y="30480"/>
                  </a:cubicBezTo>
                  <a:cubicBezTo>
                    <a:pt x="4021705" y="26670"/>
                    <a:pt x="3800474" y="25400"/>
                    <a:pt x="3582810" y="22860"/>
                  </a:cubicBezTo>
                  <a:lnTo>
                    <a:pt x="3325896" y="22860"/>
                  </a:lnTo>
                  <a:cubicBezTo>
                    <a:pt x="3211711" y="22860"/>
                    <a:pt x="3097527" y="22860"/>
                    <a:pt x="2986911" y="24130"/>
                  </a:cubicBezTo>
                  <a:cubicBezTo>
                    <a:pt x="2890568" y="25400"/>
                    <a:pt x="1267012" y="29210"/>
                    <a:pt x="1170670" y="29210"/>
                  </a:cubicBezTo>
                  <a:cubicBezTo>
                    <a:pt x="1013666" y="29210"/>
                    <a:pt x="856663" y="26670"/>
                    <a:pt x="699660" y="33020"/>
                  </a:cubicBezTo>
                  <a:cubicBezTo>
                    <a:pt x="617590" y="36830"/>
                    <a:pt x="539088" y="36830"/>
                    <a:pt x="460587" y="38100"/>
                  </a:cubicBezTo>
                  <a:cubicBezTo>
                    <a:pt x="324993" y="41910"/>
                    <a:pt x="189399" y="45720"/>
                    <a:pt x="53806" y="50800"/>
                  </a:cubicBezTo>
                  <a:cubicBezTo>
                    <a:pt x="36830" y="50800"/>
                    <a:pt x="34290" y="53425"/>
                    <a:pt x="33020" y="69602"/>
                  </a:cubicBezTo>
                  <a:cubicBezTo>
                    <a:pt x="31750" y="93867"/>
                    <a:pt x="31750" y="118133"/>
                    <a:pt x="30480" y="142398"/>
                  </a:cubicBezTo>
                  <a:cubicBezTo>
                    <a:pt x="29210" y="182841"/>
                    <a:pt x="26670" y="221935"/>
                    <a:pt x="25400" y="262377"/>
                  </a:cubicBezTo>
                  <a:cubicBezTo>
                    <a:pt x="20320" y="305516"/>
                    <a:pt x="26670" y="1359715"/>
                    <a:pt x="29210" y="1402854"/>
                  </a:cubicBezTo>
                  <a:cubicBezTo>
                    <a:pt x="29210" y="1448689"/>
                    <a:pt x="29210" y="1495871"/>
                    <a:pt x="30480" y="1541706"/>
                  </a:cubicBezTo>
                  <a:cubicBezTo>
                    <a:pt x="30480" y="1575408"/>
                    <a:pt x="33020" y="1609110"/>
                    <a:pt x="33020" y="1642812"/>
                  </a:cubicBezTo>
                  <a:cubicBezTo>
                    <a:pt x="33020" y="1679210"/>
                    <a:pt x="33020" y="1715608"/>
                    <a:pt x="31750" y="1751893"/>
                  </a:cubicBezTo>
                  <a:lnTo>
                    <a:pt x="31750" y="1762053"/>
                  </a:lnTo>
                  <a:cubicBezTo>
                    <a:pt x="31750" y="1772213"/>
                    <a:pt x="35560" y="1776023"/>
                    <a:pt x="44450" y="1776023"/>
                  </a:cubicBezTo>
                  <a:cubicBezTo>
                    <a:pt x="85920" y="1776023"/>
                    <a:pt x="135876" y="1777293"/>
                    <a:pt x="182263" y="1777293"/>
                  </a:cubicBezTo>
                  <a:cubicBezTo>
                    <a:pt x="250060" y="1777293"/>
                    <a:pt x="321425" y="1774753"/>
                    <a:pt x="389222" y="1777293"/>
                  </a:cubicBezTo>
                  <a:cubicBezTo>
                    <a:pt x="499838" y="1781103"/>
                    <a:pt x="610454" y="1783643"/>
                    <a:pt x="721069" y="1782373"/>
                  </a:cubicBezTo>
                  <a:cubicBezTo>
                    <a:pt x="792435" y="1781103"/>
                    <a:pt x="860231" y="1783643"/>
                    <a:pt x="931596" y="1783643"/>
                  </a:cubicBezTo>
                  <a:cubicBezTo>
                    <a:pt x="1035076" y="1783643"/>
                    <a:pt x="1138555" y="1782373"/>
                    <a:pt x="1242035" y="1783643"/>
                  </a:cubicBezTo>
                  <a:cubicBezTo>
                    <a:pt x="1395470" y="1784913"/>
                    <a:pt x="3079686" y="1774753"/>
                    <a:pt x="3236689" y="1777293"/>
                  </a:cubicBezTo>
                  <a:cubicBezTo>
                    <a:pt x="3304486" y="1778563"/>
                    <a:pt x="3372283" y="1779833"/>
                    <a:pt x="3436512" y="1779833"/>
                  </a:cubicBezTo>
                  <a:cubicBezTo>
                    <a:pt x="3554264" y="1782373"/>
                    <a:pt x="3668448" y="1778563"/>
                    <a:pt x="3786200" y="1782373"/>
                  </a:cubicBezTo>
                  <a:cubicBezTo>
                    <a:pt x="3882543" y="1784913"/>
                    <a:pt x="3978886" y="1784913"/>
                    <a:pt x="4075229" y="1787453"/>
                  </a:cubicBezTo>
                  <a:cubicBezTo>
                    <a:pt x="4217959" y="1791263"/>
                    <a:pt x="4360690" y="1793803"/>
                    <a:pt x="4503420" y="1795073"/>
                  </a:cubicBezTo>
                  <a:cubicBezTo>
                    <a:pt x="4547225" y="1795073"/>
                    <a:pt x="4565005" y="1793803"/>
                    <a:pt x="4585325" y="1793803"/>
                  </a:cubicBezTo>
                  <a:close/>
                </a:path>
              </a:pathLst>
            </a:custGeom>
            <a:solidFill>
              <a:srgbClr val="FAF3E2"/>
            </a:solidFill>
          </p:spPr>
        </p:sp>
      </p:grpSp>
      <p:pic>
        <p:nvPicPr>
          <p:cNvPr id="6" name="Picture 6"/>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6507895" y="1392715"/>
            <a:ext cx="9473762" cy="10856378"/>
          </a:xfrm>
          <a:prstGeom prst="rect">
            <a:avLst/>
          </a:prstGeom>
        </p:spPr>
      </p:pic>
      <p:grpSp>
        <p:nvGrpSpPr>
          <p:cNvPr id="7" name="Group 7"/>
          <p:cNvGrpSpPr/>
          <p:nvPr/>
        </p:nvGrpSpPr>
        <p:grpSpPr>
          <a:xfrm>
            <a:off x="2689920" y="193315"/>
            <a:ext cx="13523815" cy="2398800"/>
            <a:chOff x="0" y="0"/>
            <a:chExt cx="3477610" cy="616844"/>
          </a:xfrm>
        </p:grpSpPr>
        <p:sp>
          <p:nvSpPr>
            <p:cNvPr id="8" name="Freeform 8"/>
            <p:cNvSpPr/>
            <p:nvPr/>
          </p:nvSpPr>
          <p:spPr>
            <a:xfrm>
              <a:off x="38100" y="44450"/>
              <a:ext cx="3440780" cy="572394"/>
            </a:xfrm>
            <a:custGeom>
              <a:avLst/>
              <a:gdLst/>
              <a:ahLst/>
              <a:cxnLst/>
              <a:rect l="l" t="t" r="r" b="b"/>
              <a:pathLst>
                <a:path w="3440780" h="572394">
                  <a:moveTo>
                    <a:pt x="2540" y="541914"/>
                  </a:moveTo>
                  <a:cubicBezTo>
                    <a:pt x="0" y="550804"/>
                    <a:pt x="5080" y="557154"/>
                    <a:pt x="23400" y="558424"/>
                  </a:cubicBezTo>
                  <a:cubicBezTo>
                    <a:pt x="44556" y="559694"/>
                    <a:pt x="63067" y="559694"/>
                    <a:pt x="84223" y="559694"/>
                  </a:cubicBezTo>
                  <a:cubicBezTo>
                    <a:pt x="168847" y="560964"/>
                    <a:pt x="253471" y="560964"/>
                    <a:pt x="340739" y="562234"/>
                  </a:cubicBezTo>
                  <a:cubicBezTo>
                    <a:pt x="388340" y="563504"/>
                    <a:pt x="435941" y="564774"/>
                    <a:pt x="480898" y="566044"/>
                  </a:cubicBezTo>
                  <a:cubicBezTo>
                    <a:pt x="560232" y="567314"/>
                    <a:pt x="636923" y="567314"/>
                    <a:pt x="716258" y="568584"/>
                  </a:cubicBezTo>
                  <a:cubicBezTo>
                    <a:pt x="747992" y="568584"/>
                    <a:pt x="777081" y="568584"/>
                    <a:pt x="808815" y="567314"/>
                  </a:cubicBezTo>
                  <a:cubicBezTo>
                    <a:pt x="822038" y="567314"/>
                    <a:pt x="837905" y="566044"/>
                    <a:pt x="851127" y="566044"/>
                  </a:cubicBezTo>
                  <a:cubicBezTo>
                    <a:pt x="904017" y="567314"/>
                    <a:pt x="1961816" y="558424"/>
                    <a:pt x="2014706" y="559694"/>
                  </a:cubicBezTo>
                  <a:cubicBezTo>
                    <a:pt x="2088752" y="560964"/>
                    <a:pt x="2292378" y="560964"/>
                    <a:pt x="2366424" y="560964"/>
                  </a:cubicBezTo>
                  <a:cubicBezTo>
                    <a:pt x="2395513" y="560964"/>
                    <a:pt x="2421958" y="559694"/>
                    <a:pt x="2451047" y="559694"/>
                  </a:cubicBezTo>
                  <a:lnTo>
                    <a:pt x="2593850" y="563504"/>
                  </a:lnTo>
                  <a:cubicBezTo>
                    <a:pt x="2696986" y="566044"/>
                    <a:pt x="2797477" y="563504"/>
                    <a:pt x="2900612" y="567314"/>
                  </a:cubicBezTo>
                  <a:cubicBezTo>
                    <a:pt x="3072504" y="572394"/>
                    <a:pt x="3247041" y="566044"/>
                    <a:pt x="3376010" y="571124"/>
                  </a:cubicBezTo>
                  <a:cubicBezTo>
                    <a:pt x="3396330" y="572394"/>
                    <a:pt x="3416650" y="571124"/>
                    <a:pt x="3439510" y="571124"/>
                  </a:cubicBezTo>
                  <a:lnTo>
                    <a:pt x="3439510" y="511434"/>
                  </a:lnTo>
                  <a:cubicBezTo>
                    <a:pt x="3438240" y="472142"/>
                    <a:pt x="3436970" y="454026"/>
                    <a:pt x="3436970" y="434778"/>
                  </a:cubicBezTo>
                  <a:cubicBezTo>
                    <a:pt x="3436970" y="412510"/>
                    <a:pt x="3440780" y="389865"/>
                    <a:pt x="3434430" y="367597"/>
                  </a:cubicBezTo>
                  <a:cubicBezTo>
                    <a:pt x="3426810" y="352878"/>
                    <a:pt x="3415380" y="62644"/>
                    <a:pt x="3415380" y="47925"/>
                  </a:cubicBezTo>
                  <a:cubicBezTo>
                    <a:pt x="3412840" y="37735"/>
                    <a:pt x="3411570" y="27167"/>
                    <a:pt x="3409030" y="16977"/>
                  </a:cubicBezTo>
                  <a:cubicBezTo>
                    <a:pt x="3409030" y="13957"/>
                    <a:pt x="3407760" y="10938"/>
                    <a:pt x="3406490" y="6350"/>
                  </a:cubicBezTo>
                  <a:cubicBezTo>
                    <a:pt x="3396330" y="3810"/>
                    <a:pt x="3387440" y="2540"/>
                    <a:pt x="3377280" y="1270"/>
                  </a:cubicBezTo>
                  <a:cubicBezTo>
                    <a:pt x="3369660" y="0"/>
                    <a:pt x="3362040" y="1270"/>
                    <a:pt x="3355690" y="1270"/>
                  </a:cubicBezTo>
                  <a:lnTo>
                    <a:pt x="10177" y="6350"/>
                  </a:lnTo>
                  <a:lnTo>
                    <a:pt x="2540" y="541914"/>
                  </a:lnTo>
                  <a:close/>
                </a:path>
              </a:pathLst>
            </a:custGeom>
            <a:solidFill>
              <a:srgbClr val="2E2C2B"/>
            </a:solidFill>
          </p:spPr>
        </p:sp>
        <p:sp>
          <p:nvSpPr>
            <p:cNvPr id="9" name="Freeform 9"/>
            <p:cNvSpPr/>
            <p:nvPr/>
          </p:nvSpPr>
          <p:spPr>
            <a:xfrm>
              <a:off x="11430" y="16510"/>
              <a:ext cx="3416650" cy="562234"/>
            </a:xfrm>
            <a:custGeom>
              <a:avLst/>
              <a:gdLst/>
              <a:ahLst/>
              <a:cxnLst/>
              <a:rect l="l" t="t" r="r" b="b"/>
              <a:pathLst>
                <a:path w="3416650" h="562234">
                  <a:moveTo>
                    <a:pt x="3416650" y="562234"/>
                  </a:moveTo>
                  <a:lnTo>
                    <a:pt x="0" y="554614"/>
                  </a:lnTo>
                  <a:lnTo>
                    <a:pt x="0" y="202677"/>
                  </a:lnTo>
                  <a:lnTo>
                    <a:pt x="7620" y="20320"/>
                  </a:lnTo>
                  <a:lnTo>
                    <a:pt x="1710814" y="0"/>
                  </a:lnTo>
                  <a:lnTo>
                    <a:pt x="3395060" y="8890"/>
                  </a:lnTo>
                  <a:close/>
                </a:path>
              </a:pathLst>
            </a:custGeom>
            <a:solidFill>
              <a:srgbClr val="FAF3E2"/>
            </a:solidFill>
          </p:spPr>
        </p:sp>
        <p:sp>
          <p:nvSpPr>
            <p:cNvPr id="10" name="Freeform 10"/>
            <p:cNvSpPr/>
            <p:nvPr/>
          </p:nvSpPr>
          <p:spPr>
            <a:xfrm>
              <a:off x="-3810" y="0"/>
              <a:ext cx="3445860" cy="588904"/>
            </a:xfrm>
            <a:custGeom>
              <a:avLst/>
              <a:gdLst/>
              <a:ahLst/>
              <a:cxnLst/>
              <a:rect l="l" t="t" r="r" b="b"/>
              <a:pathLst>
                <a:path w="3445860" h="588904">
                  <a:moveTo>
                    <a:pt x="3411570" y="21590"/>
                  </a:moveTo>
                  <a:cubicBezTo>
                    <a:pt x="3412840" y="34290"/>
                    <a:pt x="3412840" y="44450"/>
                    <a:pt x="3414110" y="52746"/>
                  </a:cubicBezTo>
                  <a:cubicBezTo>
                    <a:pt x="3416650" y="62936"/>
                    <a:pt x="3417920" y="73504"/>
                    <a:pt x="3420460" y="83694"/>
                  </a:cubicBezTo>
                  <a:cubicBezTo>
                    <a:pt x="3420460" y="98414"/>
                    <a:pt x="3433160" y="388648"/>
                    <a:pt x="3439510" y="403367"/>
                  </a:cubicBezTo>
                  <a:cubicBezTo>
                    <a:pt x="3445860" y="425634"/>
                    <a:pt x="3442050" y="448279"/>
                    <a:pt x="3442050" y="470547"/>
                  </a:cubicBezTo>
                  <a:cubicBezTo>
                    <a:pt x="3442050" y="490173"/>
                    <a:pt x="3443320" y="508289"/>
                    <a:pt x="3444590" y="527944"/>
                  </a:cubicBezTo>
                  <a:lnTo>
                    <a:pt x="3444590" y="587634"/>
                  </a:lnTo>
                  <a:cubicBezTo>
                    <a:pt x="3421730" y="587634"/>
                    <a:pt x="3401410" y="588904"/>
                    <a:pt x="3381090" y="587634"/>
                  </a:cubicBezTo>
                  <a:cubicBezTo>
                    <a:pt x="3212261" y="582554"/>
                    <a:pt x="3037724" y="588904"/>
                    <a:pt x="2865832" y="583824"/>
                  </a:cubicBezTo>
                  <a:cubicBezTo>
                    <a:pt x="2762696" y="580014"/>
                    <a:pt x="2662205" y="582554"/>
                    <a:pt x="2559070" y="580014"/>
                  </a:cubicBezTo>
                  <a:lnTo>
                    <a:pt x="2416267" y="576204"/>
                  </a:lnTo>
                  <a:cubicBezTo>
                    <a:pt x="2387178" y="576204"/>
                    <a:pt x="2360733" y="577474"/>
                    <a:pt x="2331643" y="577474"/>
                  </a:cubicBezTo>
                  <a:cubicBezTo>
                    <a:pt x="2257597" y="576204"/>
                    <a:pt x="2053971" y="577474"/>
                    <a:pt x="1979925" y="576204"/>
                  </a:cubicBezTo>
                  <a:cubicBezTo>
                    <a:pt x="1927035" y="574934"/>
                    <a:pt x="869237" y="583824"/>
                    <a:pt x="816347" y="582554"/>
                  </a:cubicBezTo>
                  <a:cubicBezTo>
                    <a:pt x="803124" y="582554"/>
                    <a:pt x="787257" y="583824"/>
                    <a:pt x="774035" y="583824"/>
                  </a:cubicBezTo>
                  <a:cubicBezTo>
                    <a:pt x="742301" y="583824"/>
                    <a:pt x="713211" y="585094"/>
                    <a:pt x="681477" y="585094"/>
                  </a:cubicBezTo>
                  <a:cubicBezTo>
                    <a:pt x="602142" y="585094"/>
                    <a:pt x="525452" y="583824"/>
                    <a:pt x="446117" y="582554"/>
                  </a:cubicBezTo>
                  <a:cubicBezTo>
                    <a:pt x="398516" y="581284"/>
                    <a:pt x="350915" y="580014"/>
                    <a:pt x="305959" y="578744"/>
                  </a:cubicBezTo>
                  <a:cubicBezTo>
                    <a:pt x="221335" y="577474"/>
                    <a:pt x="136711" y="576204"/>
                    <a:pt x="49443" y="576204"/>
                  </a:cubicBezTo>
                  <a:cubicBezTo>
                    <a:pt x="38100" y="576204"/>
                    <a:pt x="29210" y="576204"/>
                    <a:pt x="19050" y="574934"/>
                  </a:cubicBezTo>
                  <a:cubicBezTo>
                    <a:pt x="10160" y="573664"/>
                    <a:pt x="5080" y="567314"/>
                    <a:pt x="7620" y="558424"/>
                  </a:cubicBezTo>
                  <a:cubicBezTo>
                    <a:pt x="16510" y="527160"/>
                    <a:pt x="12700" y="517724"/>
                    <a:pt x="11430" y="507911"/>
                  </a:cubicBezTo>
                  <a:cubicBezTo>
                    <a:pt x="10160" y="487908"/>
                    <a:pt x="6350" y="468283"/>
                    <a:pt x="7620" y="448279"/>
                  </a:cubicBezTo>
                  <a:cubicBezTo>
                    <a:pt x="5080" y="423370"/>
                    <a:pt x="0" y="115020"/>
                    <a:pt x="7620" y="89733"/>
                  </a:cubicBezTo>
                  <a:cubicBezTo>
                    <a:pt x="8890" y="84827"/>
                    <a:pt x="7620" y="79543"/>
                    <a:pt x="8890" y="74636"/>
                  </a:cubicBezTo>
                  <a:cubicBezTo>
                    <a:pt x="10160" y="66711"/>
                    <a:pt x="12700" y="58030"/>
                    <a:pt x="13970" y="44450"/>
                  </a:cubicBezTo>
                  <a:cubicBezTo>
                    <a:pt x="13970" y="41910"/>
                    <a:pt x="15240" y="39370"/>
                    <a:pt x="16510" y="38100"/>
                  </a:cubicBezTo>
                  <a:cubicBezTo>
                    <a:pt x="38100" y="35560"/>
                    <a:pt x="70599" y="30480"/>
                    <a:pt x="112911" y="29210"/>
                  </a:cubicBezTo>
                  <a:cubicBezTo>
                    <a:pt x="184312" y="25400"/>
                    <a:pt x="255713" y="22860"/>
                    <a:pt x="329759" y="20320"/>
                  </a:cubicBezTo>
                  <a:cubicBezTo>
                    <a:pt x="380005" y="17780"/>
                    <a:pt x="430250" y="16510"/>
                    <a:pt x="477851" y="13970"/>
                  </a:cubicBezTo>
                  <a:cubicBezTo>
                    <a:pt x="525452" y="11430"/>
                    <a:pt x="575698" y="8890"/>
                    <a:pt x="623298" y="8890"/>
                  </a:cubicBezTo>
                  <a:cubicBezTo>
                    <a:pt x="676188" y="7620"/>
                    <a:pt x="729078" y="10160"/>
                    <a:pt x="781968" y="8890"/>
                  </a:cubicBezTo>
                  <a:cubicBezTo>
                    <a:pt x="848081" y="8890"/>
                    <a:pt x="2046038" y="6350"/>
                    <a:pt x="2112150" y="5080"/>
                  </a:cubicBezTo>
                  <a:cubicBezTo>
                    <a:pt x="2175618" y="3810"/>
                    <a:pt x="2239086" y="2540"/>
                    <a:pt x="2305198" y="2540"/>
                  </a:cubicBezTo>
                  <a:cubicBezTo>
                    <a:pt x="2413623" y="1270"/>
                    <a:pt x="2519403" y="0"/>
                    <a:pt x="2627827" y="0"/>
                  </a:cubicBezTo>
                  <a:cubicBezTo>
                    <a:pt x="2672783" y="0"/>
                    <a:pt x="2720384" y="2540"/>
                    <a:pt x="2765341" y="2540"/>
                  </a:cubicBezTo>
                  <a:cubicBezTo>
                    <a:pt x="2889632" y="3810"/>
                    <a:pt x="3016568" y="5080"/>
                    <a:pt x="3140859" y="7620"/>
                  </a:cubicBezTo>
                  <a:cubicBezTo>
                    <a:pt x="3206972" y="8890"/>
                    <a:pt x="3273084" y="12700"/>
                    <a:pt x="3339196" y="16510"/>
                  </a:cubicBezTo>
                  <a:lnTo>
                    <a:pt x="3381090" y="16510"/>
                  </a:lnTo>
                  <a:cubicBezTo>
                    <a:pt x="3392520" y="17780"/>
                    <a:pt x="3401410" y="20320"/>
                    <a:pt x="3411570" y="21590"/>
                  </a:cubicBezTo>
                  <a:close/>
                  <a:moveTo>
                    <a:pt x="3421730" y="571124"/>
                  </a:moveTo>
                  <a:cubicBezTo>
                    <a:pt x="3423000" y="554614"/>
                    <a:pt x="3424270" y="541914"/>
                    <a:pt x="3424270" y="529214"/>
                  </a:cubicBezTo>
                  <a:cubicBezTo>
                    <a:pt x="3423000" y="506402"/>
                    <a:pt x="3421730" y="486399"/>
                    <a:pt x="3421730" y="464886"/>
                  </a:cubicBezTo>
                  <a:cubicBezTo>
                    <a:pt x="3421730" y="455073"/>
                    <a:pt x="3424270" y="445260"/>
                    <a:pt x="3423000" y="435447"/>
                  </a:cubicBezTo>
                  <a:cubicBezTo>
                    <a:pt x="3423000" y="426389"/>
                    <a:pt x="3421730" y="416954"/>
                    <a:pt x="3420460" y="407896"/>
                  </a:cubicBezTo>
                  <a:cubicBezTo>
                    <a:pt x="3415380" y="393931"/>
                    <a:pt x="3403950" y="104830"/>
                    <a:pt x="3403950" y="90865"/>
                  </a:cubicBezTo>
                  <a:cubicBezTo>
                    <a:pt x="3401410" y="79165"/>
                    <a:pt x="3398870" y="67088"/>
                    <a:pt x="3396330" y="55388"/>
                  </a:cubicBezTo>
                  <a:cubicBezTo>
                    <a:pt x="3395060" y="44450"/>
                    <a:pt x="3393790" y="43180"/>
                    <a:pt x="3376219" y="41910"/>
                  </a:cubicBezTo>
                  <a:cubicBezTo>
                    <a:pt x="3368286" y="41910"/>
                    <a:pt x="3362997" y="41910"/>
                    <a:pt x="3355064" y="40640"/>
                  </a:cubicBezTo>
                  <a:cubicBezTo>
                    <a:pt x="3288951" y="36830"/>
                    <a:pt x="3220194" y="31750"/>
                    <a:pt x="3154082" y="30480"/>
                  </a:cubicBezTo>
                  <a:cubicBezTo>
                    <a:pt x="2992767" y="26670"/>
                    <a:pt x="2828809" y="25400"/>
                    <a:pt x="2667494" y="22860"/>
                  </a:cubicBezTo>
                  <a:lnTo>
                    <a:pt x="2477091" y="22860"/>
                  </a:lnTo>
                  <a:cubicBezTo>
                    <a:pt x="2392467" y="22860"/>
                    <a:pt x="2307843" y="22860"/>
                    <a:pt x="2225863" y="24130"/>
                  </a:cubicBezTo>
                  <a:cubicBezTo>
                    <a:pt x="2154462" y="25400"/>
                    <a:pt x="951216" y="29210"/>
                    <a:pt x="879815" y="29210"/>
                  </a:cubicBezTo>
                  <a:cubicBezTo>
                    <a:pt x="763457" y="29210"/>
                    <a:pt x="647099" y="26670"/>
                    <a:pt x="530741" y="33020"/>
                  </a:cubicBezTo>
                  <a:cubicBezTo>
                    <a:pt x="469918" y="36830"/>
                    <a:pt x="411739" y="36830"/>
                    <a:pt x="353560" y="38100"/>
                  </a:cubicBezTo>
                  <a:cubicBezTo>
                    <a:pt x="253069" y="41910"/>
                    <a:pt x="152578" y="45720"/>
                    <a:pt x="52087" y="50800"/>
                  </a:cubicBezTo>
                  <a:cubicBezTo>
                    <a:pt x="36830" y="50800"/>
                    <a:pt x="34290" y="52369"/>
                    <a:pt x="33020" y="56898"/>
                  </a:cubicBezTo>
                  <a:cubicBezTo>
                    <a:pt x="31750" y="63691"/>
                    <a:pt x="31750" y="70485"/>
                    <a:pt x="30480" y="77278"/>
                  </a:cubicBezTo>
                  <a:cubicBezTo>
                    <a:pt x="29210" y="88601"/>
                    <a:pt x="26670" y="99546"/>
                    <a:pt x="25400" y="110868"/>
                  </a:cubicBezTo>
                  <a:cubicBezTo>
                    <a:pt x="20320" y="122946"/>
                    <a:pt x="26670" y="418086"/>
                    <a:pt x="29210" y="430163"/>
                  </a:cubicBezTo>
                  <a:cubicBezTo>
                    <a:pt x="29210" y="442996"/>
                    <a:pt x="29210" y="456205"/>
                    <a:pt x="30480" y="469037"/>
                  </a:cubicBezTo>
                  <a:cubicBezTo>
                    <a:pt x="30480" y="478473"/>
                    <a:pt x="33020" y="487908"/>
                    <a:pt x="33020" y="497344"/>
                  </a:cubicBezTo>
                  <a:cubicBezTo>
                    <a:pt x="33020" y="507534"/>
                    <a:pt x="33020" y="517724"/>
                    <a:pt x="31750" y="529214"/>
                  </a:cubicBezTo>
                  <a:lnTo>
                    <a:pt x="31750" y="539374"/>
                  </a:lnTo>
                  <a:cubicBezTo>
                    <a:pt x="31750" y="549534"/>
                    <a:pt x="35560" y="553344"/>
                    <a:pt x="44450" y="553344"/>
                  </a:cubicBezTo>
                  <a:cubicBezTo>
                    <a:pt x="75888" y="553344"/>
                    <a:pt x="112911" y="554614"/>
                    <a:pt x="147289" y="554614"/>
                  </a:cubicBezTo>
                  <a:cubicBezTo>
                    <a:pt x="197534" y="554614"/>
                    <a:pt x="250424" y="552074"/>
                    <a:pt x="300670" y="554614"/>
                  </a:cubicBezTo>
                  <a:cubicBezTo>
                    <a:pt x="382649" y="558424"/>
                    <a:pt x="464629" y="560964"/>
                    <a:pt x="546608" y="559694"/>
                  </a:cubicBezTo>
                  <a:cubicBezTo>
                    <a:pt x="599498" y="558424"/>
                    <a:pt x="649743" y="560964"/>
                    <a:pt x="702633" y="560964"/>
                  </a:cubicBezTo>
                  <a:cubicBezTo>
                    <a:pt x="779324" y="560964"/>
                    <a:pt x="856014" y="559694"/>
                    <a:pt x="932705" y="560964"/>
                  </a:cubicBezTo>
                  <a:cubicBezTo>
                    <a:pt x="1046418" y="562234"/>
                    <a:pt x="2294620" y="552074"/>
                    <a:pt x="2410978" y="554614"/>
                  </a:cubicBezTo>
                  <a:cubicBezTo>
                    <a:pt x="2461224" y="555884"/>
                    <a:pt x="2511469" y="557154"/>
                    <a:pt x="2559070" y="557154"/>
                  </a:cubicBezTo>
                  <a:cubicBezTo>
                    <a:pt x="2646338" y="559694"/>
                    <a:pt x="2730962" y="555884"/>
                    <a:pt x="2818231" y="559694"/>
                  </a:cubicBezTo>
                  <a:cubicBezTo>
                    <a:pt x="2889632" y="562234"/>
                    <a:pt x="2961034" y="562234"/>
                    <a:pt x="3032435" y="564774"/>
                  </a:cubicBezTo>
                  <a:cubicBezTo>
                    <a:pt x="3138215" y="568584"/>
                    <a:pt x="3243995" y="571124"/>
                    <a:pt x="3349774" y="572394"/>
                  </a:cubicBezTo>
                  <a:cubicBezTo>
                    <a:pt x="3383630" y="572394"/>
                    <a:pt x="3401410" y="571124"/>
                    <a:pt x="3421730" y="571124"/>
                  </a:cubicBezTo>
                  <a:close/>
                </a:path>
              </a:pathLst>
            </a:custGeom>
            <a:solidFill>
              <a:srgbClr val="FAF3E2"/>
            </a:solidFill>
          </p:spPr>
        </p:sp>
      </p:grpSp>
      <p:sp>
        <p:nvSpPr>
          <p:cNvPr id="11" name="TextBox 11"/>
          <p:cNvSpPr txBox="1"/>
          <p:nvPr/>
        </p:nvSpPr>
        <p:spPr>
          <a:xfrm>
            <a:off x="2689920" y="287340"/>
            <a:ext cx="13291737" cy="2220908"/>
          </a:xfrm>
          <a:prstGeom prst="rect">
            <a:avLst/>
          </a:prstGeom>
        </p:spPr>
        <p:txBody>
          <a:bodyPr lIns="0" tIns="0" rIns="0" bIns="0" rtlCol="0" anchor="t">
            <a:spAutoFit/>
          </a:bodyPr>
          <a:lstStyle/>
          <a:p>
            <a:pPr algn="ctr">
              <a:lnSpc>
                <a:spcPts val="8544"/>
              </a:lnSpc>
            </a:pPr>
            <a:r>
              <a:rPr lang="en-US" sz="8630">
                <a:solidFill>
                  <a:srgbClr val="D6583C"/>
                </a:solidFill>
                <a:latin typeface="Podkova Regular Bold"/>
              </a:rPr>
              <a:t>4 -Bỏ qua các từ chỉ</a:t>
            </a:r>
          </a:p>
          <a:p>
            <a:pPr marL="0" lvl="0" indent="0" algn="ctr">
              <a:lnSpc>
                <a:spcPts val="8544"/>
              </a:lnSpc>
            </a:pPr>
            <a:r>
              <a:rPr lang="en-US" sz="8630">
                <a:solidFill>
                  <a:srgbClr val="D6583C"/>
                </a:solidFill>
                <a:latin typeface="Podkova Regular Bold"/>
              </a:rPr>
              <a:t> thứ tự, tần suất, mức độ</a:t>
            </a:r>
          </a:p>
        </p:txBody>
      </p:sp>
      <p:sp>
        <p:nvSpPr>
          <p:cNvPr id="12" name="TextBox 12"/>
          <p:cNvSpPr txBox="1"/>
          <p:nvPr/>
        </p:nvSpPr>
        <p:spPr>
          <a:xfrm>
            <a:off x="597782" y="4492501"/>
            <a:ext cx="17277119" cy="3511550"/>
          </a:xfrm>
          <a:prstGeom prst="rect">
            <a:avLst/>
          </a:prstGeom>
        </p:spPr>
        <p:txBody>
          <a:bodyPr lIns="0" tIns="0" rIns="0" bIns="0" rtlCol="0" anchor="t">
            <a:spAutoFit/>
          </a:bodyPr>
          <a:lstStyle/>
          <a:p>
            <a:pPr algn="just">
              <a:lnSpc>
                <a:spcPts val="5500"/>
              </a:lnSpc>
            </a:pPr>
            <a:r>
              <a:rPr lang="en-US" sz="5000" dirty="0" err="1">
                <a:solidFill>
                  <a:srgbClr val="404040"/>
                </a:solidFill>
                <a:latin typeface="Crimson Pro Bold"/>
              </a:rPr>
              <a:t>Phong</a:t>
            </a:r>
            <a:r>
              <a:rPr lang="en-US" sz="5000" dirty="0">
                <a:solidFill>
                  <a:srgbClr val="404040"/>
                </a:solidFill>
                <a:latin typeface="Crimson Pro Bold"/>
              </a:rPr>
              <a:t> </a:t>
            </a:r>
            <a:r>
              <a:rPr lang="en-US" sz="5000" dirty="0" err="1">
                <a:solidFill>
                  <a:srgbClr val="404040"/>
                </a:solidFill>
                <a:latin typeface="Crimson Pro Bold"/>
              </a:rPr>
              <a:t>trào</a:t>
            </a:r>
            <a:r>
              <a:rPr lang="en-US" sz="5000" dirty="0">
                <a:solidFill>
                  <a:srgbClr val="404040"/>
                </a:solidFill>
                <a:latin typeface="Crimson Pro Bold"/>
              </a:rPr>
              <a:t> </a:t>
            </a:r>
            <a:r>
              <a:rPr lang="en-US" sz="5000" dirty="0" err="1">
                <a:solidFill>
                  <a:srgbClr val="404040"/>
                </a:solidFill>
                <a:latin typeface="Crimson Pro Bold"/>
              </a:rPr>
              <a:t>dân</a:t>
            </a:r>
            <a:r>
              <a:rPr lang="en-US" sz="5000" dirty="0">
                <a:solidFill>
                  <a:srgbClr val="404040"/>
                </a:solidFill>
                <a:latin typeface="Crimson Pro Bold"/>
              </a:rPr>
              <a:t> </a:t>
            </a:r>
            <a:r>
              <a:rPr lang="en-US" sz="5000" dirty="0" err="1">
                <a:solidFill>
                  <a:srgbClr val="404040"/>
                </a:solidFill>
                <a:latin typeface="Crimson Pro Bold"/>
              </a:rPr>
              <a:t>chủ</a:t>
            </a:r>
            <a:r>
              <a:rPr lang="en-US" sz="5000" dirty="0">
                <a:solidFill>
                  <a:srgbClr val="404040"/>
                </a:solidFill>
                <a:latin typeface="Crimson Pro Bold"/>
              </a:rPr>
              <a:t> 1936-1939ở </a:t>
            </a:r>
            <a:r>
              <a:rPr lang="en-US" sz="5000" dirty="0" err="1">
                <a:solidFill>
                  <a:srgbClr val="404040"/>
                </a:solidFill>
                <a:latin typeface="Crimson Pro Bold"/>
              </a:rPr>
              <a:t>Việt</a:t>
            </a:r>
            <a:r>
              <a:rPr lang="en-US" sz="5000" dirty="0">
                <a:solidFill>
                  <a:srgbClr val="404040"/>
                </a:solidFill>
                <a:latin typeface="Crimson Pro Bold"/>
              </a:rPr>
              <a:t> Nam </a:t>
            </a:r>
            <a:r>
              <a:rPr lang="en-US" sz="5000" dirty="0" err="1">
                <a:solidFill>
                  <a:srgbClr val="404040"/>
                </a:solidFill>
                <a:latin typeface="Crimson Pro Bold"/>
              </a:rPr>
              <a:t>là</a:t>
            </a:r>
            <a:r>
              <a:rPr lang="en-US" sz="5000" dirty="0">
                <a:solidFill>
                  <a:srgbClr val="404040"/>
                </a:solidFill>
                <a:latin typeface="Crimson Pro Bold"/>
              </a:rPr>
              <a:t> </a:t>
            </a:r>
            <a:r>
              <a:rPr lang="en-US" sz="5000" dirty="0" err="1">
                <a:solidFill>
                  <a:srgbClr val="404040"/>
                </a:solidFill>
                <a:latin typeface="Crimson Pro Bold"/>
              </a:rPr>
              <a:t>một</a:t>
            </a:r>
            <a:r>
              <a:rPr lang="en-US" sz="5000" dirty="0">
                <a:solidFill>
                  <a:srgbClr val="404040"/>
                </a:solidFill>
                <a:latin typeface="Crimson Pro Bold"/>
              </a:rPr>
              <a:t> </a:t>
            </a:r>
            <a:r>
              <a:rPr lang="en-US" sz="5000" dirty="0" err="1">
                <a:solidFill>
                  <a:srgbClr val="404040"/>
                </a:solidFill>
                <a:latin typeface="Crimson Pro Bold"/>
              </a:rPr>
              <a:t>phong</a:t>
            </a:r>
            <a:r>
              <a:rPr lang="en-US" sz="5000" dirty="0">
                <a:solidFill>
                  <a:srgbClr val="404040"/>
                </a:solidFill>
                <a:latin typeface="Crimson Pro Bold"/>
              </a:rPr>
              <a:t> </a:t>
            </a:r>
            <a:r>
              <a:rPr lang="en-US" sz="5000" dirty="0" err="1">
                <a:solidFill>
                  <a:srgbClr val="404040"/>
                </a:solidFill>
                <a:latin typeface="Crimson Pro Bold"/>
              </a:rPr>
              <a:t>trào</a:t>
            </a:r>
            <a:endParaRPr lang="en-US" sz="5000" dirty="0">
              <a:solidFill>
                <a:srgbClr val="404040"/>
              </a:solidFill>
              <a:latin typeface="Crimson Pro Bold"/>
            </a:endParaRPr>
          </a:p>
          <a:p>
            <a:pPr algn="just">
              <a:lnSpc>
                <a:spcPts val="5500"/>
              </a:lnSpc>
            </a:pPr>
            <a:r>
              <a:rPr lang="en-US" sz="5000" dirty="0">
                <a:solidFill>
                  <a:srgbClr val="404040"/>
                </a:solidFill>
                <a:latin typeface="Crimson Pro Bold"/>
              </a:rPr>
              <a:t>A. </a:t>
            </a:r>
            <a:r>
              <a:rPr lang="en-US" sz="5000" dirty="0" err="1">
                <a:solidFill>
                  <a:srgbClr val="404040"/>
                </a:solidFill>
                <a:latin typeface="Crimson Pro Bold"/>
              </a:rPr>
              <a:t>có</a:t>
            </a:r>
            <a:r>
              <a:rPr lang="en-US" sz="5000" dirty="0">
                <a:solidFill>
                  <a:srgbClr val="404040"/>
                </a:solidFill>
                <a:latin typeface="Crimson Pro Bold"/>
              </a:rPr>
              <a:t> </a:t>
            </a:r>
            <a:r>
              <a:rPr lang="en-US" sz="5000" dirty="0" err="1">
                <a:solidFill>
                  <a:srgbClr val="404040"/>
                </a:solidFill>
                <a:latin typeface="Crimson Pro Bold"/>
              </a:rPr>
              <a:t>tính</a:t>
            </a:r>
            <a:r>
              <a:rPr lang="en-US" sz="5000" dirty="0">
                <a:solidFill>
                  <a:srgbClr val="404040"/>
                </a:solidFill>
                <a:latin typeface="Crimson Pro Bold"/>
              </a:rPr>
              <a:t> </a:t>
            </a:r>
            <a:r>
              <a:rPr lang="en-US" sz="5000" dirty="0" err="1">
                <a:solidFill>
                  <a:srgbClr val="404040"/>
                </a:solidFill>
                <a:latin typeface="Crimson Pro Bold"/>
              </a:rPr>
              <a:t>chất</a:t>
            </a:r>
            <a:r>
              <a:rPr lang="en-US" sz="5000" dirty="0">
                <a:solidFill>
                  <a:srgbClr val="404040"/>
                </a:solidFill>
                <a:latin typeface="Crimson Pro Bold"/>
              </a:rPr>
              <a:t> </a:t>
            </a:r>
            <a:r>
              <a:rPr lang="en-US" sz="5000" dirty="0" err="1">
                <a:solidFill>
                  <a:srgbClr val="404040"/>
                </a:solidFill>
                <a:latin typeface="Crimson Pro Bold"/>
              </a:rPr>
              <a:t>dân</a:t>
            </a:r>
            <a:r>
              <a:rPr lang="en-US" sz="5000" dirty="0">
                <a:solidFill>
                  <a:srgbClr val="404040"/>
                </a:solidFill>
                <a:latin typeface="Crimson Pro Bold"/>
              </a:rPr>
              <a:t> </a:t>
            </a:r>
            <a:r>
              <a:rPr lang="en-US" sz="5000" dirty="0" err="1">
                <a:solidFill>
                  <a:srgbClr val="404040"/>
                </a:solidFill>
                <a:latin typeface="Crimson Pro Bold"/>
              </a:rPr>
              <a:t>tộc</a:t>
            </a:r>
            <a:r>
              <a:rPr lang="en-US" sz="5000" dirty="0">
                <a:solidFill>
                  <a:srgbClr val="404040"/>
                </a:solidFill>
                <a:latin typeface="Crimson Pro Bold"/>
              </a:rPr>
              <a:t>.                                          </a:t>
            </a:r>
          </a:p>
          <a:p>
            <a:pPr algn="just">
              <a:lnSpc>
                <a:spcPts val="5500"/>
              </a:lnSpc>
            </a:pPr>
            <a:r>
              <a:rPr lang="en-US" sz="5000" dirty="0">
                <a:solidFill>
                  <a:srgbClr val="404040"/>
                </a:solidFill>
                <a:latin typeface="Crimson Pro Bold"/>
              </a:rPr>
              <a:t>B. </a:t>
            </a:r>
            <a:r>
              <a:rPr lang="en-US" sz="5000" dirty="0" err="1">
                <a:solidFill>
                  <a:srgbClr val="404040"/>
                </a:solidFill>
                <a:latin typeface="Crimson Pro Bold"/>
              </a:rPr>
              <a:t>chỉ</a:t>
            </a:r>
            <a:r>
              <a:rPr lang="en-US" sz="5000" dirty="0">
                <a:solidFill>
                  <a:srgbClr val="404040"/>
                </a:solidFill>
                <a:latin typeface="Crimson Pro Bold"/>
              </a:rPr>
              <a:t> </a:t>
            </a:r>
            <a:r>
              <a:rPr lang="en-US" sz="5000" dirty="0" err="1">
                <a:solidFill>
                  <a:srgbClr val="404040"/>
                </a:solidFill>
                <a:latin typeface="Crimson Pro Bold"/>
              </a:rPr>
              <a:t>có</a:t>
            </a:r>
            <a:r>
              <a:rPr lang="en-US" sz="5000" dirty="0">
                <a:solidFill>
                  <a:srgbClr val="404040"/>
                </a:solidFill>
                <a:latin typeface="Crimson Pro Bold"/>
              </a:rPr>
              <a:t> </a:t>
            </a:r>
            <a:r>
              <a:rPr lang="en-US" sz="5000" dirty="0" err="1">
                <a:solidFill>
                  <a:srgbClr val="404040"/>
                </a:solidFill>
                <a:latin typeface="Crimson Pro Bold"/>
              </a:rPr>
              <a:t>tính</a:t>
            </a:r>
            <a:r>
              <a:rPr lang="en-US" sz="5000" dirty="0">
                <a:solidFill>
                  <a:srgbClr val="404040"/>
                </a:solidFill>
                <a:latin typeface="Crimson Pro Bold"/>
              </a:rPr>
              <a:t> </a:t>
            </a:r>
            <a:r>
              <a:rPr lang="en-US" sz="5000" dirty="0" err="1">
                <a:solidFill>
                  <a:srgbClr val="404040"/>
                </a:solidFill>
                <a:latin typeface="Crimson Pro Bold"/>
              </a:rPr>
              <a:t>dân</a:t>
            </a:r>
            <a:r>
              <a:rPr lang="en-US" sz="5000" dirty="0">
                <a:solidFill>
                  <a:srgbClr val="404040"/>
                </a:solidFill>
                <a:latin typeface="Crimson Pro Bold"/>
              </a:rPr>
              <a:t> </a:t>
            </a:r>
            <a:r>
              <a:rPr lang="en-US" sz="5000" dirty="0" err="1">
                <a:solidFill>
                  <a:srgbClr val="404040"/>
                </a:solidFill>
                <a:latin typeface="Crimson Pro Bold"/>
              </a:rPr>
              <a:t>chủ</a:t>
            </a:r>
            <a:r>
              <a:rPr lang="en-US" sz="5000" dirty="0">
                <a:solidFill>
                  <a:srgbClr val="404040"/>
                </a:solidFill>
                <a:latin typeface="Crimson Pro Bold"/>
              </a:rPr>
              <a:t>.</a:t>
            </a:r>
          </a:p>
          <a:p>
            <a:pPr algn="just">
              <a:lnSpc>
                <a:spcPts val="5500"/>
              </a:lnSpc>
            </a:pPr>
            <a:r>
              <a:rPr lang="en-US" sz="5000" dirty="0">
                <a:solidFill>
                  <a:srgbClr val="404040"/>
                </a:solidFill>
                <a:latin typeface="Crimson Pro Bold"/>
              </a:rPr>
              <a:t>C. </a:t>
            </a:r>
            <a:r>
              <a:rPr lang="en-US" sz="5000" dirty="0" err="1">
                <a:solidFill>
                  <a:srgbClr val="404040"/>
                </a:solidFill>
                <a:latin typeface="Crimson Pro Bold"/>
              </a:rPr>
              <a:t>không</a:t>
            </a:r>
            <a:r>
              <a:rPr lang="en-US" sz="5000" dirty="0">
                <a:solidFill>
                  <a:srgbClr val="404040"/>
                </a:solidFill>
                <a:latin typeface="Crimson Pro Bold"/>
              </a:rPr>
              <a:t> </a:t>
            </a:r>
            <a:r>
              <a:rPr lang="en-US" sz="5000" dirty="0" err="1">
                <a:solidFill>
                  <a:srgbClr val="404040"/>
                </a:solidFill>
                <a:latin typeface="Crimson Pro Bold"/>
              </a:rPr>
              <a:t>mang</a:t>
            </a:r>
            <a:r>
              <a:rPr lang="en-US" sz="5000" dirty="0">
                <a:solidFill>
                  <a:srgbClr val="404040"/>
                </a:solidFill>
                <a:latin typeface="Crimson Pro Bold"/>
              </a:rPr>
              <a:t> </a:t>
            </a:r>
            <a:r>
              <a:rPr lang="en-US" sz="5000" dirty="0" err="1">
                <a:solidFill>
                  <a:srgbClr val="404040"/>
                </a:solidFill>
                <a:latin typeface="Crimson Pro Bold"/>
              </a:rPr>
              <a:t>tínhcách</a:t>
            </a:r>
            <a:r>
              <a:rPr lang="en-US" sz="5000" dirty="0">
                <a:solidFill>
                  <a:srgbClr val="404040"/>
                </a:solidFill>
                <a:latin typeface="Crimson Pro Bold"/>
              </a:rPr>
              <a:t> </a:t>
            </a:r>
            <a:r>
              <a:rPr lang="en-US" sz="5000" dirty="0" err="1">
                <a:solidFill>
                  <a:srgbClr val="404040"/>
                </a:solidFill>
                <a:latin typeface="Crimson Pro Bold"/>
              </a:rPr>
              <a:t>mạng</a:t>
            </a:r>
            <a:r>
              <a:rPr lang="en-US" sz="5000" dirty="0">
                <a:solidFill>
                  <a:srgbClr val="404040"/>
                </a:solidFill>
                <a:latin typeface="Crimson Pro Bold"/>
              </a:rPr>
              <a:t>.        </a:t>
            </a:r>
          </a:p>
          <a:p>
            <a:pPr algn="just">
              <a:lnSpc>
                <a:spcPts val="5500"/>
              </a:lnSpc>
            </a:pPr>
            <a:r>
              <a:rPr lang="en-US" sz="5000" dirty="0">
                <a:solidFill>
                  <a:srgbClr val="404040"/>
                </a:solidFill>
                <a:latin typeface="Crimson Pro Bold"/>
              </a:rPr>
              <a:t>D. </a:t>
            </a:r>
            <a:r>
              <a:rPr lang="en-US" sz="5000" dirty="0" err="1" smtClean="0">
                <a:solidFill>
                  <a:srgbClr val="404040"/>
                </a:solidFill>
                <a:latin typeface="Crimson Pro Bold"/>
              </a:rPr>
              <a:t>không</a:t>
            </a:r>
            <a:r>
              <a:rPr lang="en-US" sz="5000" dirty="0" smtClean="0">
                <a:solidFill>
                  <a:srgbClr val="404040"/>
                </a:solidFill>
                <a:latin typeface="Crimson Pro Bold"/>
              </a:rPr>
              <a:t> </a:t>
            </a:r>
            <a:r>
              <a:rPr lang="en-US" sz="5000" dirty="0" err="1" smtClean="0">
                <a:solidFill>
                  <a:srgbClr val="404040"/>
                </a:solidFill>
                <a:latin typeface="Crimson Pro Bold"/>
              </a:rPr>
              <a:t>mang</a:t>
            </a:r>
            <a:r>
              <a:rPr lang="en-US" sz="5000" dirty="0" smtClean="0">
                <a:solidFill>
                  <a:srgbClr val="404040"/>
                </a:solidFill>
                <a:latin typeface="Crimson Pro Bold"/>
              </a:rPr>
              <a:t> </a:t>
            </a:r>
            <a:r>
              <a:rPr lang="en-US" sz="5000" dirty="0" err="1">
                <a:solidFill>
                  <a:srgbClr val="404040"/>
                </a:solidFill>
                <a:latin typeface="Crimson Pro Bold"/>
              </a:rPr>
              <a:t>tính</a:t>
            </a:r>
            <a:r>
              <a:rPr lang="en-US" sz="5000" dirty="0">
                <a:solidFill>
                  <a:srgbClr val="404040"/>
                </a:solidFill>
                <a:latin typeface="Crimson Pro Bold"/>
              </a:rPr>
              <a:t> </a:t>
            </a:r>
            <a:r>
              <a:rPr lang="en-US" sz="5000" dirty="0" err="1">
                <a:solidFill>
                  <a:srgbClr val="404040"/>
                </a:solidFill>
                <a:latin typeface="Crimson Pro Bold"/>
              </a:rPr>
              <a:t>dân</a:t>
            </a:r>
            <a:r>
              <a:rPr lang="en-US" sz="5000" dirty="0">
                <a:solidFill>
                  <a:srgbClr val="404040"/>
                </a:solidFill>
                <a:latin typeface="Crimson Pro Bold"/>
              </a:rPr>
              <a:t> </a:t>
            </a:r>
            <a:r>
              <a:rPr lang="en-US" sz="5000" dirty="0" err="1">
                <a:solidFill>
                  <a:srgbClr val="404040"/>
                </a:solidFill>
                <a:latin typeface="Crimson Pro Bold"/>
              </a:rPr>
              <a:t>tộc</a:t>
            </a:r>
            <a:r>
              <a:rPr lang="en-US" sz="5000" dirty="0">
                <a:solidFill>
                  <a:srgbClr val="404040"/>
                </a:solidFill>
                <a:latin typeface="Crimson Pro Bold"/>
              </a:rPr>
              <a:t>.</a:t>
            </a: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35518">
            <a:off x="16482714" y="-64819"/>
            <a:ext cx="1633992" cy="2817228"/>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05450">
            <a:off x="-346908" y="-57712"/>
            <a:ext cx="1889380" cy="279343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10416">
            <a:off x="-455282" y="8544283"/>
            <a:ext cx="2188263" cy="3001358"/>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2946039" y="1587224"/>
            <a:ext cx="12411570" cy="5778383"/>
            <a:chOff x="0" y="0"/>
            <a:chExt cx="4237818" cy="1972977"/>
          </a:xfrm>
        </p:grpSpPr>
        <p:sp>
          <p:nvSpPr>
            <p:cNvPr id="6" name="Freeform 6"/>
            <p:cNvSpPr/>
            <p:nvPr/>
          </p:nvSpPr>
          <p:spPr>
            <a:xfrm>
              <a:off x="38100" y="44450"/>
              <a:ext cx="4200988" cy="1928527"/>
            </a:xfrm>
            <a:custGeom>
              <a:avLst/>
              <a:gdLst/>
              <a:ahLst/>
              <a:cxnLst/>
              <a:rect l="l" t="t" r="r" b="b"/>
              <a:pathLst>
                <a:path w="4200988" h="1928527">
                  <a:moveTo>
                    <a:pt x="2540" y="1898047"/>
                  </a:moveTo>
                  <a:cubicBezTo>
                    <a:pt x="0" y="1906937"/>
                    <a:pt x="5080" y="1913287"/>
                    <a:pt x="27540" y="1914557"/>
                  </a:cubicBezTo>
                  <a:cubicBezTo>
                    <a:pt x="53524" y="1915827"/>
                    <a:pt x="76260" y="1915827"/>
                    <a:pt x="102244" y="1915827"/>
                  </a:cubicBezTo>
                  <a:cubicBezTo>
                    <a:pt x="206181" y="1917097"/>
                    <a:pt x="310117" y="1917097"/>
                    <a:pt x="417302" y="1918367"/>
                  </a:cubicBezTo>
                  <a:cubicBezTo>
                    <a:pt x="475766" y="1919637"/>
                    <a:pt x="534230" y="1920907"/>
                    <a:pt x="589446" y="1922177"/>
                  </a:cubicBezTo>
                  <a:cubicBezTo>
                    <a:pt x="686887" y="1923447"/>
                    <a:pt x="781079" y="1923447"/>
                    <a:pt x="878519" y="1924717"/>
                  </a:cubicBezTo>
                  <a:cubicBezTo>
                    <a:pt x="917496" y="1924717"/>
                    <a:pt x="953224" y="1924717"/>
                    <a:pt x="992200" y="1923447"/>
                  </a:cubicBezTo>
                  <a:cubicBezTo>
                    <a:pt x="1008440" y="1923447"/>
                    <a:pt x="1027928" y="1922177"/>
                    <a:pt x="1044168" y="1922177"/>
                  </a:cubicBezTo>
                  <a:cubicBezTo>
                    <a:pt x="1109128" y="1923447"/>
                    <a:pt x="2408333" y="1914557"/>
                    <a:pt x="2473294" y="1915827"/>
                  </a:cubicBezTo>
                  <a:cubicBezTo>
                    <a:pt x="2564238" y="1917097"/>
                    <a:pt x="2814335" y="1917097"/>
                    <a:pt x="2905279" y="1917097"/>
                  </a:cubicBezTo>
                  <a:cubicBezTo>
                    <a:pt x="2941008" y="1917097"/>
                    <a:pt x="2973488" y="1915827"/>
                    <a:pt x="3009216" y="1915827"/>
                  </a:cubicBezTo>
                  <a:lnTo>
                    <a:pt x="3184609" y="1919637"/>
                  </a:lnTo>
                  <a:cubicBezTo>
                    <a:pt x="3311281" y="1922177"/>
                    <a:pt x="3434705" y="1919637"/>
                    <a:pt x="3561378" y="1923447"/>
                  </a:cubicBezTo>
                  <a:cubicBezTo>
                    <a:pt x="3772499" y="1928527"/>
                    <a:pt x="3986868" y="1922177"/>
                    <a:pt x="4136218" y="1927257"/>
                  </a:cubicBezTo>
                  <a:cubicBezTo>
                    <a:pt x="4156538" y="1928527"/>
                    <a:pt x="4176858" y="1927257"/>
                    <a:pt x="4199718" y="1927257"/>
                  </a:cubicBezTo>
                  <a:lnTo>
                    <a:pt x="4199718" y="1867567"/>
                  </a:lnTo>
                  <a:cubicBezTo>
                    <a:pt x="4198448" y="1797544"/>
                    <a:pt x="4197178" y="1727751"/>
                    <a:pt x="4197178" y="1653595"/>
                  </a:cubicBezTo>
                  <a:cubicBezTo>
                    <a:pt x="4197178" y="1567808"/>
                    <a:pt x="4200988" y="1480566"/>
                    <a:pt x="4194638" y="1394778"/>
                  </a:cubicBezTo>
                  <a:cubicBezTo>
                    <a:pt x="4187018" y="1338071"/>
                    <a:pt x="4175588" y="219924"/>
                    <a:pt x="4175588" y="163217"/>
                  </a:cubicBezTo>
                  <a:cubicBezTo>
                    <a:pt x="4173048" y="123958"/>
                    <a:pt x="4171778" y="83246"/>
                    <a:pt x="4169238" y="43987"/>
                  </a:cubicBezTo>
                  <a:cubicBezTo>
                    <a:pt x="4169238" y="32355"/>
                    <a:pt x="4167968" y="20722"/>
                    <a:pt x="4166698" y="6350"/>
                  </a:cubicBezTo>
                  <a:cubicBezTo>
                    <a:pt x="4156538" y="3810"/>
                    <a:pt x="4147648" y="2540"/>
                    <a:pt x="4137488" y="1270"/>
                  </a:cubicBezTo>
                  <a:cubicBezTo>
                    <a:pt x="4129868" y="0"/>
                    <a:pt x="4122248" y="1270"/>
                    <a:pt x="4115898" y="1270"/>
                  </a:cubicBezTo>
                  <a:lnTo>
                    <a:pt x="11300" y="6350"/>
                  </a:lnTo>
                  <a:lnTo>
                    <a:pt x="2540" y="1898047"/>
                  </a:lnTo>
                  <a:close/>
                </a:path>
              </a:pathLst>
            </a:custGeom>
            <a:solidFill>
              <a:srgbClr val="2E2C2B"/>
            </a:solidFill>
          </p:spPr>
        </p:sp>
        <p:sp>
          <p:nvSpPr>
            <p:cNvPr id="7" name="Freeform 7"/>
            <p:cNvSpPr/>
            <p:nvPr/>
          </p:nvSpPr>
          <p:spPr>
            <a:xfrm>
              <a:off x="11430" y="16510"/>
              <a:ext cx="4176858" cy="1918367"/>
            </a:xfrm>
            <a:custGeom>
              <a:avLst/>
              <a:gdLst/>
              <a:ahLst/>
              <a:cxnLst/>
              <a:rect l="l" t="t" r="r" b="b"/>
              <a:pathLst>
                <a:path w="4176858" h="1918367">
                  <a:moveTo>
                    <a:pt x="4176858" y="1918367"/>
                  </a:moveTo>
                  <a:lnTo>
                    <a:pt x="0" y="1910747"/>
                  </a:lnTo>
                  <a:lnTo>
                    <a:pt x="0" y="679710"/>
                  </a:lnTo>
                  <a:lnTo>
                    <a:pt x="7620" y="20320"/>
                  </a:lnTo>
                  <a:lnTo>
                    <a:pt x="2093962" y="0"/>
                  </a:lnTo>
                  <a:lnTo>
                    <a:pt x="4155268" y="8890"/>
                  </a:lnTo>
                  <a:close/>
                </a:path>
              </a:pathLst>
            </a:custGeom>
            <a:solidFill>
              <a:srgbClr val="FAF3E2"/>
            </a:solidFill>
          </p:spPr>
        </p:sp>
        <p:sp>
          <p:nvSpPr>
            <p:cNvPr id="8" name="Freeform 8"/>
            <p:cNvSpPr/>
            <p:nvPr/>
          </p:nvSpPr>
          <p:spPr>
            <a:xfrm>
              <a:off x="-3810" y="0"/>
              <a:ext cx="4206068" cy="1945037"/>
            </a:xfrm>
            <a:custGeom>
              <a:avLst/>
              <a:gdLst/>
              <a:ahLst/>
              <a:cxnLst/>
              <a:rect l="l" t="t" r="r" b="b"/>
              <a:pathLst>
                <a:path w="4206068" h="1945037">
                  <a:moveTo>
                    <a:pt x="4171778" y="21590"/>
                  </a:moveTo>
                  <a:cubicBezTo>
                    <a:pt x="4173048" y="34290"/>
                    <a:pt x="4173048" y="44450"/>
                    <a:pt x="4174318" y="54994"/>
                  </a:cubicBezTo>
                  <a:cubicBezTo>
                    <a:pt x="4176858" y="94253"/>
                    <a:pt x="4178128" y="134966"/>
                    <a:pt x="4180668" y="174225"/>
                  </a:cubicBezTo>
                  <a:cubicBezTo>
                    <a:pt x="4180668" y="230932"/>
                    <a:pt x="4193368" y="1349079"/>
                    <a:pt x="4199718" y="1405786"/>
                  </a:cubicBezTo>
                  <a:cubicBezTo>
                    <a:pt x="4206068" y="1491573"/>
                    <a:pt x="4202258" y="1578815"/>
                    <a:pt x="4202258" y="1664602"/>
                  </a:cubicBezTo>
                  <a:cubicBezTo>
                    <a:pt x="4202258" y="1740212"/>
                    <a:pt x="4203528" y="1810005"/>
                    <a:pt x="4204798" y="1884077"/>
                  </a:cubicBezTo>
                  <a:lnTo>
                    <a:pt x="4204798" y="1943767"/>
                  </a:lnTo>
                  <a:cubicBezTo>
                    <a:pt x="4181938" y="1943767"/>
                    <a:pt x="4161618" y="1945037"/>
                    <a:pt x="4141298" y="1943767"/>
                  </a:cubicBezTo>
                  <a:cubicBezTo>
                    <a:pt x="3934586" y="1938687"/>
                    <a:pt x="3720216" y="1945037"/>
                    <a:pt x="3509096" y="1939957"/>
                  </a:cubicBezTo>
                  <a:cubicBezTo>
                    <a:pt x="3382423" y="1936147"/>
                    <a:pt x="3258999" y="1938687"/>
                    <a:pt x="3132326" y="1936147"/>
                  </a:cubicBezTo>
                  <a:lnTo>
                    <a:pt x="2956933" y="1932337"/>
                  </a:lnTo>
                  <a:cubicBezTo>
                    <a:pt x="2921205" y="1932337"/>
                    <a:pt x="2888725" y="1933607"/>
                    <a:pt x="2852997" y="1933607"/>
                  </a:cubicBezTo>
                  <a:cubicBezTo>
                    <a:pt x="2762053" y="1932337"/>
                    <a:pt x="2511956" y="1933607"/>
                    <a:pt x="2421011" y="1932337"/>
                  </a:cubicBezTo>
                  <a:cubicBezTo>
                    <a:pt x="2356051" y="1931067"/>
                    <a:pt x="1056846" y="1939957"/>
                    <a:pt x="991886" y="1938687"/>
                  </a:cubicBezTo>
                  <a:cubicBezTo>
                    <a:pt x="975646" y="1938687"/>
                    <a:pt x="956157" y="1939957"/>
                    <a:pt x="939917" y="1939957"/>
                  </a:cubicBezTo>
                  <a:cubicBezTo>
                    <a:pt x="900941" y="1939957"/>
                    <a:pt x="865213" y="1941227"/>
                    <a:pt x="826237" y="1941227"/>
                  </a:cubicBezTo>
                  <a:cubicBezTo>
                    <a:pt x="728797" y="1941227"/>
                    <a:pt x="634604" y="1939957"/>
                    <a:pt x="537164" y="1938687"/>
                  </a:cubicBezTo>
                  <a:cubicBezTo>
                    <a:pt x="478700" y="1937417"/>
                    <a:pt x="420235" y="1936147"/>
                    <a:pt x="365019" y="1934877"/>
                  </a:cubicBezTo>
                  <a:cubicBezTo>
                    <a:pt x="261083" y="1933607"/>
                    <a:pt x="157146" y="1932337"/>
                    <a:pt x="49962" y="1932337"/>
                  </a:cubicBezTo>
                  <a:cubicBezTo>
                    <a:pt x="38100" y="1932337"/>
                    <a:pt x="29210" y="1932337"/>
                    <a:pt x="19050" y="1931067"/>
                  </a:cubicBezTo>
                  <a:cubicBezTo>
                    <a:pt x="10160" y="1929797"/>
                    <a:pt x="5080" y="1923447"/>
                    <a:pt x="7620" y="1914557"/>
                  </a:cubicBezTo>
                  <a:cubicBezTo>
                    <a:pt x="16510" y="1882707"/>
                    <a:pt x="12700" y="1846356"/>
                    <a:pt x="11430" y="1808551"/>
                  </a:cubicBezTo>
                  <a:cubicBezTo>
                    <a:pt x="10160" y="1731488"/>
                    <a:pt x="6350" y="1655878"/>
                    <a:pt x="7620" y="1578815"/>
                  </a:cubicBezTo>
                  <a:cubicBezTo>
                    <a:pt x="5080" y="1482849"/>
                    <a:pt x="0" y="294909"/>
                    <a:pt x="7620" y="197489"/>
                  </a:cubicBezTo>
                  <a:cubicBezTo>
                    <a:pt x="8890" y="178587"/>
                    <a:pt x="7620" y="158230"/>
                    <a:pt x="8890" y="139328"/>
                  </a:cubicBezTo>
                  <a:cubicBezTo>
                    <a:pt x="10160" y="108793"/>
                    <a:pt x="12700" y="75351"/>
                    <a:pt x="13970" y="44450"/>
                  </a:cubicBezTo>
                  <a:cubicBezTo>
                    <a:pt x="13970" y="41910"/>
                    <a:pt x="15240" y="39370"/>
                    <a:pt x="16510" y="38100"/>
                  </a:cubicBezTo>
                  <a:cubicBezTo>
                    <a:pt x="38100" y="35560"/>
                    <a:pt x="75946" y="30480"/>
                    <a:pt x="127914" y="29210"/>
                  </a:cubicBezTo>
                  <a:cubicBezTo>
                    <a:pt x="215611" y="25400"/>
                    <a:pt x="303307" y="22860"/>
                    <a:pt x="394251" y="20320"/>
                  </a:cubicBezTo>
                  <a:cubicBezTo>
                    <a:pt x="455964" y="17780"/>
                    <a:pt x="517676" y="16510"/>
                    <a:pt x="576140" y="13970"/>
                  </a:cubicBezTo>
                  <a:cubicBezTo>
                    <a:pt x="634604" y="11430"/>
                    <a:pt x="696317" y="8890"/>
                    <a:pt x="754781" y="8890"/>
                  </a:cubicBezTo>
                  <a:cubicBezTo>
                    <a:pt x="819741" y="7620"/>
                    <a:pt x="884701" y="10160"/>
                    <a:pt x="949662" y="8890"/>
                  </a:cubicBezTo>
                  <a:cubicBezTo>
                    <a:pt x="1030862" y="8890"/>
                    <a:pt x="2502212" y="6350"/>
                    <a:pt x="2583412" y="5080"/>
                  </a:cubicBezTo>
                  <a:cubicBezTo>
                    <a:pt x="2661364" y="3810"/>
                    <a:pt x="2739317" y="2540"/>
                    <a:pt x="2820517" y="2540"/>
                  </a:cubicBezTo>
                  <a:cubicBezTo>
                    <a:pt x="2953686" y="1270"/>
                    <a:pt x="3083606" y="0"/>
                    <a:pt x="3216775" y="0"/>
                  </a:cubicBezTo>
                  <a:cubicBezTo>
                    <a:pt x="3271991" y="0"/>
                    <a:pt x="3330455" y="2540"/>
                    <a:pt x="3385671" y="2540"/>
                  </a:cubicBezTo>
                  <a:cubicBezTo>
                    <a:pt x="3538328" y="3810"/>
                    <a:pt x="3694232" y="5080"/>
                    <a:pt x="3846889" y="7620"/>
                  </a:cubicBezTo>
                  <a:cubicBezTo>
                    <a:pt x="3928089" y="8890"/>
                    <a:pt x="4009290" y="12700"/>
                    <a:pt x="4090490" y="16510"/>
                  </a:cubicBezTo>
                  <a:lnTo>
                    <a:pt x="4141298" y="16510"/>
                  </a:lnTo>
                  <a:cubicBezTo>
                    <a:pt x="4152728" y="17780"/>
                    <a:pt x="4161618" y="20320"/>
                    <a:pt x="4171778" y="21590"/>
                  </a:cubicBezTo>
                  <a:close/>
                  <a:moveTo>
                    <a:pt x="4181938" y="1927257"/>
                  </a:moveTo>
                  <a:cubicBezTo>
                    <a:pt x="4183208" y="1910747"/>
                    <a:pt x="4184478" y="1898047"/>
                    <a:pt x="4184478" y="1885347"/>
                  </a:cubicBezTo>
                  <a:cubicBezTo>
                    <a:pt x="4183208" y="1802735"/>
                    <a:pt x="4181938" y="1725672"/>
                    <a:pt x="4181938" y="1642792"/>
                  </a:cubicBezTo>
                  <a:cubicBezTo>
                    <a:pt x="4181938" y="1604987"/>
                    <a:pt x="4184478" y="1567183"/>
                    <a:pt x="4183208" y="1529378"/>
                  </a:cubicBezTo>
                  <a:cubicBezTo>
                    <a:pt x="4183208" y="1494481"/>
                    <a:pt x="4181938" y="1458131"/>
                    <a:pt x="4180668" y="1423234"/>
                  </a:cubicBezTo>
                  <a:cubicBezTo>
                    <a:pt x="4175588" y="1369435"/>
                    <a:pt x="4164158" y="255650"/>
                    <a:pt x="4164158" y="201851"/>
                  </a:cubicBezTo>
                  <a:cubicBezTo>
                    <a:pt x="4161618" y="156776"/>
                    <a:pt x="4159078" y="110247"/>
                    <a:pt x="4156538" y="65173"/>
                  </a:cubicBezTo>
                  <a:cubicBezTo>
                    <a:pt x="4155268" y="44450"/>
                    <a:pt x="4153998" y="43180"/>
                    <a:pt x="4135962" y="41910"/>
                  </a:cubicBezTo>
                  <a:cubicBezTo>
                    <a:pt x="4126218" y="41910"/>
                    <a:pt x="4119722" y="41910"/>
                    <a:pt x="4109978" y="40640"/>
                  </a:cubicBezTo>
                  <a:cubicBezTo>
                    <a:pt x="4028778" y="36830"/>
                    <a:pt x="3944330" y="31750"/>
                    <a:pt x="3863129" y="30480"/>
                  </a:cubicBezTo>
                  <a:cubicBezTo>
                    <a:pt x="3665000" y="26670"/>
                    <a:pt x="3463624" y="25400"/>
                    <a:pt x="3265495" y="22860"/>
                  </a:cubicBezTo>
                  <a:lnTo>
                    <a:pt x="3031638" y="22860"/>
                  </a:lnTo>
                  <a:cubicBezTo>
                    <a:pt x="2927701" y="22860"/>
                    <a:pt x="2823765" y="22860"/>
                    <a:pt x="2723077" y="24130"/>
                  </a:cubicBezTo>
                  <a:cubicBezTo>
                    <a:pt x="2635380" y="25400"/>
                    <a:pt x="1157534" y="29210"/>
                    <a:pt x="1069838" y="29210"/>
                  </a:cubicBezTo>
                  <a:cubicBezTo>
                    <a:pt x="926925" y="29210"/>
                    <a:pt x="784013" y="26670"/>
                    <a:pt x="641100" y="33020"/>
                  </a:cubicBezTo>
                  <a:cubicBezTo>
                    <a:pt x="566396" y="36830"/>
                    <a:pt x="494940" y="36830"/>
                    <a:pt x="423483" y="38100"/>
                  </a:cubicBezTo>
                  <a:cubicBezTo>
                    <a:pt x="300059" y="41910"/>
                    <a:pt x="176634" y="45720"/>
                    <a:pt x="53210" y="50800"/>
                  </a:cubicBezTo>
                  <a:cubicBezTo>
                    <a:pt x="36830" y="50800"/>
                    <a:pt x="34290" y="53540"/>
                    <a:pt x="33020" y="70989"/>
                  </a:cubicBezTo>
                  <a:cubicBezTo>
                    <a:pt x="31750" y="97161"/>
                    <a:pt x="31750" y="123334"/>
                    <a:pt x="30480" y="149506"/>
                  </a:cubicBezTo>
                  <a:cubicBezTo>
                    <a:pt x="29210" y="193127"/>
                    <a:pt x="26670" y="235294"/>
                    <a:pt x="25400" y="278915"/>
                  </a:cubicBezTo>
                  <a:cubicBezTo>
                    <a:pt x="20320" y="325443"/>
                    <a:pt x="26670" y="1462493"/>
                    <a:pt x="29210" y="1509022"/>
                  </a:cubicBezTo>
                  <a:cubicBezTo>
                    <a:pt x="29210" y="1558459"/>
                    <a:pt x="29210" y="1609350"/>
                    <a:pt x="30480" y="1658787"/>
                  </a:cubicBezTo>
                  <a:cubicBezTo>
                    <a:pt x="30480" y="1695137"/>
                    <a:pt x="33020" y="1731488"/>
                    <a:pt x="33020" y="1767839"/>
                  </a:cubicBezTo>
                  <a:cubicBezTo>
                    <a:pt x="33020" y="1807097"/>
                    <a:pt x="33020" y="1846356"/>
                    <a:pt x="31750" y="1885347"/>
                  </a:cubicBezTo>
                  <a:lnTo>
                    <a:pt x="31750" y="1895507"/>
                  </a:lnTo>
                  <a:cubicBezTo>
                    <a:pt x="31750" y="1905667"/>
                    <a:pt x="35560" y="1909477"/>
                    <a:pt x="44450" y="1909477"/>
                  </a:cubicBezTo>
                  <a:cubicBezTo>
                    <a:pt x="82442" y="1909477"/>
                    <a:pt x="127914" y="1910747"/>
                    <a:pt x="170138" y="1910747"/>
                  </a:cubicBezTo>
                  <a:cubicBezTo>
                    <a:pt x="231851" y="1910747"/>
                    <a:pt x="296811" y="1908207"/>
                    <a:pt x="358523" y="1910747"/>
                  </a:cubicBezTo>
                  <a:cubicBezTo>
                    <a:pt x="459212" y="1914557"/>
                    <a:pt x="559900" y="1917097"/>
                    <a:pt x="660588" y="1915827"/>
                  </a:cubicBezTo>
                  <a:cubicBezTo>
                    <a:pt x="725549" y="1914557"/>
                    <a:pt x="787261" y="1917097"/>
                    <a:pt x="852221" y="1917097"/>
                  </a:cubicBezTo>
                  <a:cubicBezTo>
                    <a:pt x="946414" y="1917097"/>
                    <a:pt x="1040606" y="1915827"/>
                    <a:pt x="1134798" y="1917097"/>
                  </a:cubicBezTo>
                  <a:cubicBezTo>
                    <a:pt x="1274463" y="1918367"/>
                    <a:pt x="2807525" y="1908207"/>
                    <a:pt x="2950438" y="1910747"/>
                  </a:cubicBezTo>
                  <a:cubicBezTo>
                    <a:pt x="3012150" y="1912017"/>
                    <a:pt x="3073862" y="1913287"/>
                    <a:pt x="3132326" y="1913287"/>
                  </a:cubicBezTo>
                  <a:cubicBezTo>
                    <a:pt x="3239511" y="1915827"/>
                    <a:pt x="3343447" y="1912017"/>
                    <a:pt x="3450631" y="1915827"/>
                  </a:cubicBezTo>
                  <a:cubicBezTo>
                    <a:pt x="3538328" y="1918367"/>
                    <a:pt x="3626024" y="1918367"/>
                    <a:pt x="3713721" y="1920907"/>
                  </a:cubicBezTo>
                  <a:cubicBezTo>
                    <a:pt x="3843641" y="1924717"/>
                    <a:pt x="3973561" y="1927257"/>
                    <a:pt x="4103482" y="1928527"/>
                  </a:cubicBezTo>
                  <a:cubicBezTo>
                    <a:pt x="4143838" y="1928527"/>
                    <a:pt x="4161618" y="1927257"/>
                    <a:pt x="4181938" y="1927257"/>
                  </a:cubicBezTo>
                  <a:close/>
                </a:path>
              </a:pathLst>
            </a:custGeom>
            <a:solidFill>
              <a:srgbClr val="FAF3E2"/>
            </a:solidFill>
          </p:spPr>
        </p:sp>
      </p:grpSp>
      <p:grpSp>
        <p:nvGrpSpPr>
          <p:cNvPr id="9" name="Group 9"/>
          <p:cNvGrpSpPr/>
          <p:nvPr/>
        </p:nvGrpSpPr>
        <p:grpSpPr>
          <a:xfrm>
            <a:off x="3816778" y="2340862"/>
            <a:ext cx="10670092" cy="3670326"/>
            <a:chOff x="0" y="0"/>
            <a:chExt cx="14226789" cy="4893768"/>
          </a:xfrm>
        </p:grpSpPr>
        <p:sp>
          <p:nvSpPr>
            <p:cNvPr id="10" name="TextBox 10"/>
            <p:cNvSpPr txBox="1"/>
            <p:nvPr/>
          </p:nvSpPr>
          <p:spPr>
            <a:xfrm>
              <a:off x="0" y="-276225"/>
              <a:ext cx="14226789" cy="2299800"/>
            </a:xfrm>
            <a:prstGeom prst="rect">
              <a:avLst/>
            </a:prstGeom>
          </p:spPr>
          <p:txBody>
            <a:bodyPr lIns="0" tIns="0" rIns="0" bIns="0" rtlCol="0" anchor="t">
              <a:spAutoFit/>
            </a:bodyPr>
            <a:lstStyle/>
            <a:p>
              <a:pPr marL="0" lvl="0" indent="0" algn="ctr">
                <a:lnSpc>
                  <a:spcPts val="13998"/>
                </a:lnSpc>
              </a:pPr>
              <a:r>
                <a:rPr lang="en-US" sz="9998">
                  <a:solidFill>
                    <a:srgbClr val="D6583C"/>
                  </a:solidFill>
                  <a:latin typeface="Brasika"/>
                </a:rPr>
                <a:t>Nguyên nhân</a:t>
              </a:r>
            </a:p>
          </p:txBody>
        </p:sp>
        <p:sp>
          <p:nvSpPr>
            <p:cNvPr id="11" name="TextBox 11"/>
            <p:cNvSpPr txBox="1"/>
            <p:nvPr/>
          </p:nvSpPr>
          <p:spPr>
            <a:xfrm>
              <a:off x="0" y="2421079"/>
              <a:ext cx="14226789" cy="2472689"/>
            </a:xfrm>
            <a:prstGeom prst="rect">
              <a:avLst/>
            </a:prstGeom>
          </p:spPr>
          <p:txBody>
            <a:bodyPr lIns="0" tIns="0" rIns="0" bIns="0" rtlCol="0" anchor="t">
              <a:spAutoFit/>
            </a:bodyPr>
            <a:lstStyle/>
            <a:p>
              <a:pPr marL="0" lvl="1" indent="0" algn="ctr">
                <a:lnSpc>
                  <a:spcPts val="7244"/>
                </a:lnSpc>
              </a:pPr>
              <a:r>
                <a:rPr lang="en-US" sz="6299">
                  <a:solidFill>
                    <a:srgbClr val="404040"/>
                  </a:solidFill>
                  <a:latin typeface="Podkova Regular"/>
                </a:rPr>
                <a:t>Do không hiểu bản chất của vấn đề lịch sử</a:t>
              </a:r>
            </a:p>
          </p:txBody>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5474">
            <a:off x="-173553" y="113458"/>
            <a:ext cx="2030644" cy="245462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19715">
            <a:off x="15614045" y="7727913"/>
            <a:ext cx="2251371" cy="2481471"/>
          </a:xfrm>
          <a:prstGeom prst="rect">
            <a:avLst/>
          </a:prstGeom>
        </p:spPr>
      </p:pic>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2507545" y="293994"/>
            <a:ext cx="13706193" cy="2350948"/>
            <a:chOff x="0" y="0"/>
            <a:chExt cx="2501882" cy="429134"/>
          </a:xfrm>
        </p:grpSpPr>
        <p:sp>
          <p:nvSpPr>
            <p:cNvPr id="6" name="Freeform 6"/>
            <p:cNvSpPr/>
            <p:nvPr/>
          </p:nvSpPr>
          <p:spPr>
            <a:xfrm>
              <a:off x="38100" y="44450"/>
              <a:ext cx="2465052" cy="384684"/>
            </a:xfrm>
            <a:custGeom>
              <a:avLst/>
              <a:gdLst/>
              <a:ahLst/>
              <a:cxnLst/>
              <a:rect l="l" t="t" r="r" b="b"/>
              <a:pathLst>
                <a:path w="2465052" h="384684">
                  <a:moveTo>
                    <a:pt x="2540" y="354204"/>
                  </a:moveTo>
                  <a:cubicBezTo>
                    <a:pt x="0" y="363094"/>
                    <a:pt x="5080" y="369444"/>
                    <a:pt x="18085" y="370714"/>
                  </a:cubicBezTo>
                  <a:cubicBezTo>
                    <a:pt x="33045" y="371984"/>
                    <a:pt x="46134" y="371984"/>
                    <a:pt x="61093" y="371984"/>
                  </a:cubicBezTo>
                  <a:cubicBezTo>
                    <a:pt x="120929" y="373254"/>
                    <a:pt x="180765" y="373254"/>
                    <a:pt x="242471" y="374524"/>
                  </a:cubicBezTo>
                  <a:cubicBezTo>
                    <a:pt x="276129" y="375794"/>
                    <a:pt x="309787" y="377064"/>
                    <a:pt x="341575" y="378334"/>
                  </a:cubicBezTo>
                  <a:cubicBezTo>
                    <a:pt x="397672" y="379604"/>
                    <a:pt x="451898" y="379604"/>
                    <a:pt x="507995" y="380874"/>
                  </a:cubicBezTo>
                  <a:cubicBezTo>
                    <a:pt x="530433" y="380874"/>
                    <a:pt x="551002" y="380874"/>
                    <a:pt x="573441" y="379604"/>
                  </a:cubicBezTo>
                  <a:cubicBezTo>
                    <a:pt x="582790" y="379604"/>
                    <a:pt x="594009" y="378334"/>
                    <a:pt x="603359" y="378334"/>
                  </a:cubicBezTo>
                  <a:cubicBezTo>
                    <a:pt x="640756" y="379604"/>
                    <a:pt x="1388710" y="370714"/>
                    <a:pt x="1426107" y="371984"/>
                  </a:cubicBezTo>
                  <a:cubicBezTo>
                    <a:pt x="1478464" y="373254"/>
                    <a:pt x="1622445" y="373254"/>
                    <a:pt x="1674802" y="373254"/>
                  </a:cubicBezTo>
                  <a:cubicBezTo>
                    <a:pt x="1695370" y="373254"/>
                    <a:pt x="1714069" y="371984"/>
                    <a:pt x="1734638" y="371984"/>
                  </a:cubicBezTo>
                  <a:lnTo>
                    <a:pt x="1835612" y="375794"/>
                  </a:lnTo>
                  <a:cubicBezTo>
                    <a:pt x="1908537" y="378334"/>
                    <a:pt x="1979593" y="375794"/>
                    <a:pt x="2052518" y="379604"/>
                  </a:cubicBezTo>
                  <a:cubicBezTo>
                    <a:pt x="2174061" y="384684"/>
                    <a:pt x="2297473" y="378334"/>
                    <a:pt x="2400282" y="383414"/>
                  </a:cubicBezTo>
                  <a:cubicBezTo>
                    <a:pt x="2420602" y="384684"/>
                    <a:pt x="2440922" y="383414"/>
                    <a:pt x="2463782" y="383414"/>
                  </a:cubicBezTo>
                  <a:lnTo>
                    <a:pt x="2463782" y="323724"/>
                  </a:lnTo>
                  <a:cubicBezTo>
                    <a:pt x="2462512" y="288685"/>
                    <a:pt x="2461242" y="277722"/>
                    <a:pt x="2461242" y="266074"/>
                  </a:cubicBezTo>
                  <a:cubicBezTo>
                    <a:pt x="2461242" y="252598"/>
                    <a:pt x="2465052" y="238895"/>
                    <a:pt x="2458702" y="225419"/>
                  </a:cubicBezTo>
                  <a:cubicBezTo>
                    <a:pt x="2451082" y="216512"/>
                    <a:pt x="2439652" y="40874"/>
                    <a:pt x="2439652" y="31967"/>
                  </a:cubicBezTo>
                  <a:cubicBezTo>
                    <a:pt x="2437112" y="25800"/>
                    <a:pt x="2435842" y="19405"/>
                    <a:pt x="2433302" y="13238"/>
                  </a:cubicBezTo>
                  <a:cubicBezTo>
                    <a:pt x="2433302" y="11411"/>
                    <a:pt x="2432032" y="9584"/>
                    <a:pt x="2430762" y="6350"/>
                  </a:cubicBezTo>
                  <a:cubicBezTo>
                    <a:pt x="2420602" y="3810"/>
                    <a:pt x="2411712" y="2540"/>
                    <a:pt x="2401552" y="1270"/>
                  </a:cubicBezTo>
                  <a:cubicBezTo>
                    <a:pt x="2393932" y="0"/>
                    <a:pt x="2386312" y="1270"/>
                    <a:pt x="2379962" y="1270"/>
                  </a:cubicBezTo>
                  <a:lnTo>
                    <a:pt x="8736" y="6350"/>
                  </a:lnTo>
                  <a:lnTo>
                    <a:pt x="2540" y="354204"/>
                  </a:lnTo>
                  <a:close/>
                </a:path>
              </a:pathLst>
            </a:custGeom>
            <a:solidFill>
              <a:srgbClr val="2E2C2B"/>
            </a:solidFill>
          </p:spPr>
        </p:sp>
        <p:sp>
          <p:nvSpPr>
            <p:cNvPr id="7" name="Freeform 7"/>
            <p:cNvSpPr/>
            <p:nvPr/>
          </p:nvSpPr>
          <p:spPr>
            <a:xfrm>
              <a:off x="11430" y="16510"/>
              <a:ext cx="2440922" cy="374524"/>
            </a:xfrm>
            <a:custGeom>
              <a:avLst/>
              <a:gdLst/>
              <a:ahLst/>
              <a:cxnLst/>
              <a:rect l="l" t="t" r="r" b="b"/>
              <a:pathLst>
                <a:path w="2440922" h="374524">
                  <a:moveTo>
                    <a:pt x="2440922" y="374524"/>
                  </a:moveTo>
                  <a:lnTo>
                    <a:pt x="0" y="366904"/>
                  </a:lnTo>
                  <a:lnTo>
                    <a:pt x="0" y="136648"/>
                  </a:lnTo>
                  <a:lnTo>
                    <a:pt x="7620" y="20320"/>
                  </a:lnTo>
                  <a:lnTo>
                    <a:pt x="1219042" y="0"/>
                  </a:lnTo>
                  <a:lnTo>
                    <a:pt x="2419332" y="8890"/>
                  </a:lnTo>
                  <a:close/>
                </a:path>
              </a:pathLst>
            </a:custGeom>
            <a:solidFill>
              <a:srgbClr val="FAF3E2"/>
            </a:solidFill>
          </p:spPr>
        </p:sp>
        <p:sp>
          <p:nvSpPr>
            <p:cNvPr id="8" name="Freeform 8"/>
            <p:cNvSpPr/>
            <p:nvPr/>
          </p:nvSpPr>
          <p:spPr>
            <a:xfrm>
              <a:off x="-3810" y="0"/>
              <a:ext cx="2470132" cy="401194"/>
            </a:xfrm>
            <a:custGeom>
              <a:avLst/>
              <a:gdLst/>
              <a:ahLst/>
              <a:cxnLst/>
              <a:rect l="l" t="t" r="r" b="b"/>
              <a:pathLst>
                <a:path w="2470132" h="401194">
                  <a:moveTo>
                    <a:pt x="2435842" y="21590"/>
                  </a:moveTo>
                  <a:cubicBezTo>
                    <a:pt x="2437112" y="34290"/>
                    <a:pt x="2437112" y="44450"/>
                    <a:pt x="2438382" y="52435"/>
                  </a:cubicBezTo>
                  <a:cubicBezTo>
                    <a:pt x="2440922" y="58602"/>
                    <a:pt x="2442192" y="64997"/>
                    <a:pt x="2444732" y="71164"/>
                  </a:cubicBezTo>
                  <a:cubicBezTo>
                    <a:pt x="2444732" y="80071"/>
                    <a:pt x="2457432" y="255708"/>
                    <a:pt x="2463782" y="264616"/>
                  </a:cubicBezTo>
                  <a:cubicBezTo>
                    <a:pt x="2470132" y="278091"/>
                    <a:pt x="2466322" y="291795"/>
                    <a:pt x="2466322" y="305271"/>
                  </a:cubicBezTo>
                  <a:cubicBezTo>
                    <a:pt x="2466322" y="317147"/>
                    <a:pt x="2467592" y="328110"/>
                    <a:pt x="2468862" y="340234"/>
                  </a:cubicBezTo>
                  <a:lnTo>
                    <a:pt x="2468862" y="399924"/>
                  </a:lnTo>
                  <a:cubicBezTo>
                    <a:pt x="2446002" y="399924"/>
                    <a:pt x="2425682" y="401194"/>
                    <a:pt x="2405362" y="399924"/>
                  </a:cubicBezTo>
                  <a:cubicBezTo>
                    <a:pt x="2285156" y="394844"/>
                    <a:pt x="2161744" y="401194"/>
                    <a:pt x="2040201" y="396114"/>
                  </a:cubicBezTo>
                  <a:cubicBezTo>
                    <a:pt x="1967276" y="392304"/>
                    <a:pt x="1896220" y="394844"/>
                    <a:pt x="1823295" y="392304"/>
                  </a:cubicBezTo>
                  <a:lnTo>
                    <a:pt x="1722321" y="388494"/>
                  </a:lnTo>
                  <a:cubicBezTo>
                    <a:pt x="1701753" y="388494"/>
                    <a:pt x="1683054" y="389764"/>
                    <a:pt x="1662485" y="389764"/>
                  </a:cubicBezTo>
                  <a:cubicBezTo>
                    <a:pt x="1610128" y="388494"/>
                    <a:pt x="1466147" y="389764"/>
                    <a:pt x="1413791" y="388494"/>
                  </a:cubicBezTo>
                  <a:cubicBezTo>
                    <a:pt x="1376393" y="387224"/>
                    <a:pt x="628440" y="396114"/>
                    <a:pt x="591042" y="394844"/>
                  </a:cubicBezTo>
                  <a:cubicBezTo>
                    <a:pt x="581693" y="394844"/>
                    <a:pt x="570473" y="396114"/>
                    <a:pt x="561124" y="396114"/>
                  </a:cubicBezTo>
                  <a:cubicBezTo>
                    <a:pt x="538685" y="396114"/>
                    <a:pt x="518117" y="397384"/>
                    <a:pt x="495678" y="397384"/>
                  </a:cubicBezTo>
                  <a:cubicBezTo>
                    <a:pt x="439582" y="397384"/>
                    <a:pt x="385355" y="396114"/>
                    <a:pt x="329259" y="394844"/>
                  </a:cubicBezTo>
                  <a:cubicBezTo>
                    <a:pt x="295601" y="393574"/>
                    <a:pt x="261943" y="392304"/>
                    <a:pt x="230155" y="391034"/>
                  </a:cubicBezTo>
                  <a:cubicBezTo>
                    <a:pt x="170319" y="389764"/>
                    <a:pt x="110482" y="388494"/>
                    <a:pt x="48776" y="388494"/>
                  </a:cubicBezTo>
                  <a:cubicBezTo>
                    <a:pt x="38100" y="388494"/>
                    <a:pt x="29210" y="388494"/>
                    <a:pt x="19050" y="387224"/>
                  </a:cubicBezTo>
                  <a:cubicBezTo>
                    <a:pt x="10160" y="385954"/>
                    <a:pt x="5080" y="379604"/>
                    <a:pt x="7620" y="370714"/>
                  </a:cubicBezTo>
                  <a:cubicBezTo>
                    <a:pt x="16510" y="339530"/>
                    <a:pt x="12700" y="333820"/>
                    <a:pt x="11430" y="327882"/>
                  </a:cubicBezTo>
                  <a:cubicBezTo>
                    <a:pt x="10160" y="315777"/>
                    <a:pt x="6350" y="303900"/>
                    <a:pt x="7620" y="291795"/>
                  </a:cubicBezTo>
                  <a:cubicBezTo>
                    <a:pt x="5080" y="276721"/>
                    <a:pt x="0" y="90120"/>
                    <a:pt x="7620" y="74818"/>
                  </a:cubicBezTo>
                  <a:cubicBezTo>
                    <a:pt x="8890" y="71849"/>
                    <a:pt x="7620" y="68651"/>
                    <a:pt x="8890" y="65682"/>
                  </a:cubicBezTo>
                  <a:cubicBezTo>
                    <a:pt x="10160" y="60886"/>
                    <a:pt x="12700" y="55632"/>
                    <a:pt x="13970" y="44450"/>
                  </a:cubicBezTo>
                  <a:cubicBezTo>
                    <a:pt x="13970" y="41910"/>
                    <a:pt x="15240" y="39370"/>
                    <a:pt x="16510" y="38100"/>
                  </a:cubicBezTo>
                  <a:cubicBezTo>
                    <a:pt x="38100" y="35560"/>
                    <a:pt x="63735" y="30480"/>
                    <a:pt x="93653" y="29210"/>
                  </a:cubicBezTo>
                  <a:cubicBezTo>
                    <a:pt x="144140" y="25400"/>
                    <a:pt x="194627" y="22860"/>
                    <a:pt x="246984" y="20320"/>
                  </a:cubicBezTo>
                  <a:cubicBezTo>
                    <a:pt x="282512" y="17780"/>
                    <a:pt x="318039" y="16510"/>
                    <a:pt x="351697" y="13970"/>
                  </a:cubicBezTo>
                  <a:cubicBezTo>
                    <a:pt x="385355" y="11430"/>
                    <a:pt x="420883" y="8890"/>
                    <a:pt x="454541" y="8890"/>
                  </a:cubicBezTo>
                  <a:cubicBezTo>
                    <a:pt x="491938" y="7620"/>
                    <a:pt x="529336" y="10160"/>
                    <a:pt x="566734" y="8890"/>
                  </a:cubicBezTo>
                  <a:cubicBezTo>
                    <a:pt x="613481" y="8890"/>
                    <a:pt x="1460538" y="6350"/>
                    <a:pt x="1507285" y="5080"/>
                  </a:cubicBezTo>
                  <a:cubicBezTo>
                    <a:pt x="1552162" y="3810"/>
                    <a:pt x="1597039" y="2540"/>
                    <a:pt x="1643786" y="2540"/>
                  </a:cubicBezTo>
                  <a:cubicBezTo>
                    <a:pt x="1720452" y="1270"/>
                    <a:pt x="1795247" y="0"/>
                    <a:pt x="1871912" y="0"/>
                  </a:cubicBezTo>
                  <a:cubicBezTo>
                    <a:pt x="1903700" y="0"/>
                    <a:pt x="1937358" y="2540"/>
                    <a:pt x="1969146" y="2540"/>
                  </a:cubicBezTo>
                  <a:cubicBezTo>
                    <a:pt x="2057030" y="3810"/>
                    <a:pt x="2146785" y="5080"/>
                    <a:pt x="2234669" y="7620"/>
                  </a:cubicBezTo>
                  <a:cubicBezTo>
                    <a:pt x="2281416" y="8890"/>
                    <a:pt x="2328163" y="12700"/>
                    <a:pt x="2374910" y="16510"/>
                  </a:cubicBezTo>
                  <a:lnTo>
                    <a:pt x="2405362" y="16510"/>
                  </a:lnTo>
                  <a:cubicBezTo>
                    <a:pt x="2416792" y="17780"/>
                    <a:pt x="2425682" y="20320"/>
                    <a:pt x="2435842" y="21590"/>
                  </a:cubicBezTo>
                  <a:close/>
                  <a:moveTo>
                    <a:pt x="2446002" y="383414"/>
                  </a:moveTo>
                  <a:cubicBezTo>
                    <a:pt x="2447272" y="366904"/>
                    <a:pt x="2448542" y="354204"/>
                    <a:pt x="2448542" y="341504"/>
                  </a:cubicBezTo>
                  <a:cubicBezTo>
                    <a:pt x="2447272" y="326968"/>
                    <a:pt x="2446002" y="314863"/>
                    <a:pt x="2446002" y="301845"/>
                  </a:cubicBezTo>
                  <a:cubicBezTo>
                    <a:pt x="2446002" y="295906"/>
                    <a:pt x="2448542" y="289968"/>
                    <a:pt x="2447272" y="284030"/>
                  </a:cubicBezTo>
                  <a:cubicBezTo>
                    <a:pt x="2447272" y="278548"/>
                    <a:pt x="2446002" y="272838"/>
                    <a:pt x="2444732" y="267357"/>
                  </a:cubicBezTo>
                  <a:cubicBezTo>
                    <a:pt x="2439652" y="258906"/>
                    <a:pt x="2428222" y="83954"/>
                    <a:pt x="2428222" y="75503"/>
                  </a:cubicBezTo>
                  <a:cubicBezTo>
                    <a:pt x="2425682" y="68423"/>
                    <a:pt x="2423142" y="61114"/>
                    <a:pt x="2420602" y="54034"/>
                  </a:cubicBezTo>
                  <a:cubicBezTo>
                    <a:pt x="2419332" y="44450"/>
                    <a:pt x="2418062" y="43180"/>
                    <a:pt x="2401089" y="41910"/>
                  </a:cubicBezTo>
                  <a:cubicBezTo>
                    <a:pt x="2395479" y="41910"/>
                    <a:pt x="2391739" y="41910"/>
                    <a:pt x="2386130" y="40640"/>
                  </a:cubicBezTo>
                  <a:cubicBezTo>
                    <a:pt x="2339383" y="36830"/>
                    <a:pt x="2290766" y="31750"/>
                    <a:pt x="2244019" y="30480"/>
                  </a:cubicBezTo>
                  <a:cubicBezTo>
                    <a:pt x="2129956" y="26670"/>
                    <a:pt x="2014023" y="25400"/>
                    <a:pt x="1899960" y="22860"/>
                  </a:cubicBezTo>
                  <a:lnTo>
                    <a:pt x="1765329" y="22860"/>
                  </a:lnTo>
                  <a:cubicBezTo>
                    <a:pt x="1705492" y="22860"/>
                    <a:pt x="1645656" y="22860"/>
                    <a:pt x="1587690" y="24130"/>
                  </a:cubicBezTo>
                  <a:cubicBezTo>
                    <a:pt x="1537203" y="25400"/>
                    <a:pt x="686406" y="29210"/>
                    <a:pt x="635919" y="29210"/>
                  </a:cubicBezTo>
                  <a:cubicBezTo>
                    <a:pt x="553645" y="29210"/>
                    <a:pt x="471370" y="26670"/>
                    <a:pt x="389095" y="33020"/>
                  </a:cubicBezTo>
                  <a:cubicBezTo>
                    <a:pt x="346088" y="36830"/>
                    <a:pt x="304950" y="36830"/>
                    <a:pt x="263813" y="38100"/>
                  </a:cubicBezTo>
                  <a:cubicBezTo>
                    <a:pt x="192757" y="41910"/>
                    <a:pt x="121702" y="45720"/>
                    <a:pt x="50646" y="50800"/>
                  </a:cubicBezTo>
                  <a:cubicBezTo>
                    <a:pt x="36830" y="50800"/>
                    <a:pt x="34290" y="52207"/>
                    <a:pt x="33020" y="54947"/>
                  </a:cubicBezTo>
                  <a:cubicBezTo>
                    <a:pt x="31750" y="59058"/>
                    <a:pt x="31750" y="63170"/>
                    <a:pt x="30480" y="67281"/>
                  </a:cubicBezTo>
                  <a:cubicBezTo>
                    <a:pt x="29210" y="74133"/>
                    <a:pt x="26670" y="80756"/>
                    <a:pt x="25400" y="87608"/>
                  </a:cubicBezTo>
                  <a:cubicBezTo>
                    <a:pt x="20320" y="94917"/>
                    <a:pt x="26670" y="273523"/>
                    <a:pt x="29210" y="280832"/>
                  </a:cubicBezTo>
                  <a:cubicBezTo>
                    <a:pt x="29210" y="288598"/>
                    <a:pt x="29210" y="296592"/>
                    <a:pt x="30480" y="304357"/>
                  </a:cubicBezTo>
                  <a:cubicBezTo>
                    <a:pt x="30480" y="310067"/>
                    <a:pt x="33020" y="315777"/>
                    <a:pt x="33020" y="321487"/>
                  </a:cubicBezTo>
                  <a:cubicBezTo>
                    <a:pt x="33020" y="327654"/>
                    <a:pt x="33020" y="333820"/>
                    <a:pt x="31750" y="341504"/>
                  </a:cubicBezTo>
                  <a:lnTo>
                    <a:pt x="31750" y="351664"/>
                  </a:lnTo>
                  <a:cubicBezTo>
                    <a:pt x="31750" y="361824"/>
                    <a:pt x="35560" y="365634"/>
                    <a:pt x="44450" y="365634"/>
                  </a:cubicBezTo>
                  <a:cubicBezTo>
                    <a:pt x="67475" y="365634"/>
                    <a:pt x="93653" y="366904"/>
                    <a:pt x="117962" y="366904"/>
                  </a:cubicBezTo>
                  <a:cubicBezTo>
                    <a:pt x="153490" y="366904"/>
                    <a:pt x="190887" y="364364"/>
                    <a:pt x="226415" y="366904"/>
                  </a:cubicBezTo>
                  <a:cubicBezTo>
                    <a:pt x="284381" y="370714"/>
                    <a:pt x="342348" y="373254"/>
                    <a:pt x="400314" y="371984"/>
                  </a:cubicBezTo>
                  <a:cubicBezTo>
                    <a:pt x="437712" y="370714"/>
                    <a:pt x="473240" y="373254"/>
                    <a:pt x="510637" y="373254"/>
                  </a:cubicBezTo>
                  <a:cubicBezTo>
                    <a:pt x="564864" y="373254"/>
                    <a:pt x="619090" y="371984"/>
                    <a:pt x="673317" y="373254"/>
                  </a:cubicBezTo>
                  <a:cubicBezTo>
                    <a:pt x="753722" y="374524"/>
                    <a:pt x="1636307" y="364364"/>
                    <a:pt x="1718582" y="366904"/>
                  </a:cubicBezTo>
                  <a:cubicBezTo>
                    <a:pt x="1754109" y="368174"/>
                    <a:pt x="1789637" y="369444"/>
                    <a:pt x="1823295" y="369444"/>
                  </a:cubicBezTo>
                  <a:cubicBezTo>
                    <a:pt x="1885001" y="371984"/>
                    <a:pt x="1944837" y="368174"/>
                    <a:pt x="2006544" y="371984"/>
                  </a:cubicBezTo>
                  <a:cubicBezTo>
                    <a:pt x="2057030" y="374524"/>
                    <a:pt x="2107517" y="374524"/>
                    <a:pt x="2158004" y="377064"/>
                  </a:cubicBezTo>
                  <a:cubicBezTo>
                    <a:pt x="2232800" y="380874"/>
                    <a:pt x="2307595" y="383414"/>
                    <a:pt x="2382390" y="384684"/>
                  </a:cubicBezTo>
                  <a:cubicBezTo>
                    <a:pt x="2407902" y="384684"/>
                    <a:pt x="2425682" y="383414"/>
                    <a:pt x="2446002" y="383414"/>
                  </a:cubicBezTo>
                  <a:close/>
                </a:path>
              </a:pathLst>
            </a:custGeom>
            <a:solidFill>
              <a:srgbClr val="FAF3E2"/>
            </a:solidFill>
          </p:spPr>
        </p:sp>
      </p:grpSp>
      <p:sp>
        <p:nvSpPr>
          <p:cNvPr id="9" name="TextBox 9"/>
          <p:cNvSpPr txBox="1"/>
          <p:nvPr/>
        </p:nvSpPr>
        <p:spPr>
          <a:xfrm>
            <a:off x="2507545" y="333063"/>
            <a:ext cx="13326749" cy="1988962"/>
          </a:xfrm>
          <a:prstGeom prst="rect">
            <a:avLst/>
          </a:prstGeom>
        </p:spPr>
        <p:txBody>
          <a:bodyPr lIns="0" tIns="0" rIns="0" bIns="0" rtlCol="0" anchor="t">
            <a:spAutoFit/>
          </a:bodyPr>
          <a:lstStyle/>
          <a:p>
            <a:pPr marL="0" lvl="1" indent="0" algn="ctr">
              <a:lnSpc>
                <a:spcPts val="7972"/>
              </a:lnSpc>
            </a:pPr>
            <a:r>
              <a:rPr lang="en-US" sz="5694">
                <a:solidFill>
                  <a:srgbClr val="D6583C"/>
                </a:solidFill>
                <a:latin typeface="Rokkitt Black"/>
              </a:rPr>
              <a:t>5 - Không biết liên kết kiến thức và vận dụng thực tế. </a:t>
            </a:r>
          </a:p>
        </p:txBody>
      </p:sp>
      <p:grpSp>
        <p:nvGrpSpPr>
          <p:cNvPr id="10" name="Group 10"/>
          <p:cNvGrpSpPr/>
          <p:nvPr/>
        </p:nvGrpSpPr>
        <p:grpSpPr>
          <a:xfrm>
            <a:off x="329096" y="2820137"/>
            <a:ext cx="17958904" cy="7227221"/>
            <a:chOff x="0" y="0"/>
            <a:chExt cx="2501882" cy="1006835"/>
          </a:xfrm>
        </p:grpSpPr>
        <p:sp>
          <p:nvSpPr>
            <p:cNvPr id="11" name="Freeform 11"/>
            <p:cNvSpPr/>
            <p:nvPr/>
          </p:nvSpPr>
          <p:spPr>
            <a:xfrm>
              <a:off x="38100" y="44450"/>
              <a:ext cx="2465052" cy="962385"/>
            </a:xfrm>
            <a:custGeom>
              <a:avLst/>
              <a:gdLst/>
              <a:ahLst/>
              <a:cxnLst/>
              <a:rect l="l" t="t" r="r" b="b"/>
              <a:pathLst>
                <a:path w="2465052" h="962385">
                  <a:moveTo>
                    <a:pt x="2540" y="931905"/>
                  </a:moveTo>
                  <a:cubicBezTo>
                    <a:pt x="0" y="940795"/>
                    <a:pt x="5080" y="947145"/>
                    <a:pt x="18085" y="948415"/>
                  </a:cubicBezTo>
                  <a:cubicBezTo>
                    <a:pt x="33045" y="949685"/>
                    <a:pt x="46134" y="949685"/>
                    <a:pt x="61093" y="949685"/>
                  </a:cubicBezTo>
                  <a:cubicBezTo>
                    <a:pt x="120929" y="950955"/>
                    <a:pt x="180765" y="950955"/>
                    <a:pt x="242471" y="952225"/>
                  </a:cubicBezTo>
                  <a:cubicBezTo>
                    <a:pt x="276129" y="953495"/>
                    <a:pt x="309787" y="954765"/>
                    <a:pt x="341575" y="956035"/>
                  </a:cubicBezTo>
                  <a:cubicBezTo>
                    <a:pt x="397672" y="957305"/>
                    <a:pt x="451898" y="957305"/>
                    <a:pt x="507995" y="958575"/>
                  </a:cubicBezTo>
                  <a:cubicBezTo>
                    <a:pt x="530433" y="958575"/>
                    <a:pt x="551002" y="958575"/>
                    <a:pt x="573441" y="957305"/>
                  </a:cubicBezTo>
                  <a:cubicBezTo>
                    <a:pt x="582790" y="957305"/>
                    <a:pt x="594009" y="956035"/>
                    <a:pt x="603359" y="956035"/>
                  </a:cubicBezTo>
                  <a:cubicBezTo>
                    <a:pt x="640756" y="957305"/>
                    <a:pt x="1388710" y="948415"/>
                    <a:pt x="1426107" y="949685"/>
                  </a:cubicBezTo>
                  <a:cubicBezTo>
                    <a:pt x="1478464" y="950955"/>
                    <a:pt x="1622445" y="950955"/>
                    <a:pt x="1674802" y="950955"/>
                  </a:cubicBezTo>
                  <a:cubicBezTo>
                    <a:pt x="1695370" y="950955"/>
                    <a:pt x="1714069" y="949685"/>
                    <a:pt x="1734638" y="949685"/>
                  </a:cubicBezTo>
                  <a:lnTo>
                    <a:pt x="1835612" y="953495"/>
                  </a:lnTo>
                  <a:cubicBezTo>
                    <a:pt x="1908537" y="956035"/>
                    <a:pt x="1979593" y="953495"/>
                    <a:pt x="2052518" y="957305"/>
                  </a:cubicBezTo>
                  <a:cubicBezTo>
                    <a:pt x="2174061" y="962385"/>
                    <a:pt x="2297473" y="956035"/>
                    <a:pt x="2400282" y="961115"/>
                  </a:cubicBezTo>
                  <a:cubicBezTo>
                    <a:pt x="2420602" y="962385"/>
                    <a:pt x="2440922" y="961115"/>
                    <a:pt x="2463782" y="961115"/>
                  </a:cubicBezTo>
                  <a:lnTo>
                    <a:pt x="2463782" y="901425"/>
                  </a:lnTo>
                  <a:cubicBezTo>
                    <a:pt x="2462512" y="853295"/>
                    <a:pt x="2461242" y="820318"/>
                    <a:pt x="2461242" y="785280"/>
                  </a:cubicBezTo>
                  <a:cubicBezTo>
                    <a:pt x="2461242" y="744745"/>
                    <a:pt x="2465052" y="703524"/>
                    <a:pt x="2458702" y="662989"/>
                  </a:cubicBezTo>
                  <a:cubicBezTo>
                    <a:pt x="2451082" y="636196"/>
                    <a:pt x="2439652" y="107874"/>
                    <a:pt x="2439652" y="81080"/>
                  </a:cubicBezTo>
                  <a:cubicBezTo>
                    <a:pt x="2437112" y="62531"/>
                    <a:pt x="2435842" y="43294"/>
                    <a:pt x="2433302" y="24744"/>
                  </a:cubicBezTo>
                  <a:cubicBezTo>
                    <a:pt x="2433302" y="19248"/>
                    <a:pt x="2432032" y="13752"/>
                    <a:pt x="2430762" y="6350"/>
                  </a:cubicBezTo>
                  <a:cubicBezTo>
                    <a:pt x="2420602" y="3810"/>
                    <a:pt x="2411712" y="2540"/>
                    <a:pt x="2401552" y="1270"/>
                  </a:cubicBezTo>
                  <a:cubicBezTo>
                    <a:pt x="2393932" y="0"/>
                    <a:pt x="2386312" y="1270"/>
                    <a:pt x="2379962" y="1270"/>
                  </a:cubicBezTo>
                  <a:lnTo>
                    <a:pt x="8736" y="6350"/>
                  </a:lnTo>
                  <a:lnTo>
                    <a:pt x="2540" y="931905"/>
                  </a:lnTo>
                  <a:close/>
                </a:path>
              </a:pathLst>
            </a:custGeom>
            <a:solidFill>
              <a:srgbClr val="2E2C2B"/>
            </a:solidFill>
          </p:spPr>
        </p:sp>
        <p:sp>
          <p:nvSpPr>
            <p:cNvPr id="12" name="Freeform 12"/>
            <p:cNvSpPr/>
            <p:nvPr/>
          </p:nvSpPr>
          <p:spPr>
            <a:xfrm>
              <a:off x="11430" y="16510"/>
              <a:ext cx="2440922" cy="952225"/>
            </a:xfrm>
            <a:custGeom>
              <a:avLst/>
              <a:gdLst/>
              <a:ahLst/>
              <a:cxnLst/>
              <a:rect l="l" t="t" r="r" b="b"/>
              <a:pathLst>
                <a:path w="2440922" h="952225">
                  <a:moveTo>
                    <a:pt x="2440922" y="952225"/>
                  </a:moveTo>
                  <a:lnTo>
                    <a:pt x="0" y="944605"/>
                  </a:lnTo>
                  <a:lnTo>
                    <a:pt x="0" y="339860"/>
                  </a:lnTo>
                  <a:lnTo>
                    <a:pt x="7620" y="20320"/>
                  </a:lnTo>
                  <a:lnTo>
                    <a:pt x="1219042" y="0"/>
                  </a:lnTo>
                  <a:lnTo>
                    <a:pt x="2419332" y="8890"/>
                  </a:lnTo>
                  <a:close/>
                </a:path>
              </a:pathLst>
            </a:custGeom>
            <a:solidFill>
              <a:srgbClr val="FAF3E2"/>
            </a:solidFill>
          </p:spPr>
        </p:sp>
        <p:sp>
          <p:nvSpPr>
            <p:cNvPr id="13" name="Freeform 13"/>
            <p:cNvSpPr/>
            <p:nvPr/>
          </p:nvSpPr>
          <p:spPr>
            <a:xfrm>
              <a:off x="-3810" y="0"/>
              <a:ext cx="2470132" cy="978895"/>
            </a:xfrm>
            <a:custGeom>
              <a:avLst/>
              <a:gdLst/>
              <a:ahLst/>
              <a:cxnLst/>
              <a:rect l="l" t="t" r="r" b="b"/>
              <a:pathLst>
                <a:path w="2470132" h="978895">
                  <a:moveTo>
                    <a:pt x="2435842" y="21590"/>
                  </a:moveTo>
                  <a:cubicBezTo>
                    <a:pt x="2437112" y="34290"/>
                    <a:pt x="2437112" y="44450"/>
                    <a:pt x="2438382" y="53393"/>
                  </a:cubicBezTo>
                  <a:cubicBezTo>
                    <a:pt x="2440922" y="71942"/>
                    <a:pt x="2442192" y="91179"/>
                    <a:pt x="2444732" y="109729"/>
                  </a:cubicBezTo>
                  <a:cubicBezTo>
                    <a:pt x="2444732" y="136523"/>
                    <a:pt x="2457432" y="664844"/>
                    <a:pt x="2463782" y="691638"/>
                  </a:cubicBezTo>
                  <a:cubicBezTo>
                    <a:pt x="2470132" y="732172"/>
                    <a:pt x="2466322" y="773394"/>
                    <a:pt x="2466322" y="813928"/>
                  </a:cubicBezTo>
                  <a:cubicBezTo>
                    <a:pt x="2466322" y="849653"/>
                    <a:pt x="2467592" y="882631"/>
                    <a:pt x="2468862" y="917935"/>
                  </a:cubicBezTo>
                  <a:lnTo>
                    <a:pt x="2468862" y="977625"/>
                  </a:lnTo>
                  <a:cubicBezTo>
                    <a:pt x="2446002" y="977625"/>
                    <a:pt x="2425682" y="978895"/>
                    <a:pt x="2405362" y="977625"/>
                  </a:cubicBezTo>
                  <a:cubicBezTo>
                    <a:pt x="2285156" y="972545"/>
                    <a:pt x="2161744" y="978895"/>
                    <a:pt x="2040201" y="973815"/>
                  </a:cubicBezTo>
                  <a:cubicBezTo>
                    <a:pt x="1967276" y="970005"/>
                    <a:pt x="1896220" y="972545"/>
                    <a:pt x="1823295" y="970005"/>
                  </a:cubicBezTo>
                  <a:lnTo>
                    <a:pt x="1722321" y="966195"/>
                  </a:lnTo>
                  <a:cubicBezTo>
                    <a:pt x="1701753" y="966195"/>
                    <a:pt x="1683054" y="967465"/>
                    <a:pt x="1662485" y="967465"/>
                  </a:cubicBezTo>
                  <a:cubicBezTo>
                    <a:pt x="1610128" y="966195"/>
                    <a:pt x="1466147" y="967465"/>
                    <a:pt x="1413791" y="966195"/>
                  </a:cubicBezTo>
                  <a:cubicBezTo>
                    <a:pt x="1376393" y="964925"/>
                    <a:pt x="628440" y="973815"/>
                    <a:pt x="591042" y="972545"/>
                  </a:cubicBezTo>
                  <a:cubicBezTo>
                    <a:pt x="581693" y="972545"/>
                    <a:pt x="570473" y="973815"/>
                    <a:pt x="561124" y="973815"/>
                  </a:cubicBezTo>
                  <a:cubicBezTo>
                    <a:pt x="538685" y="973815"/>
                    <a:pt x="518117" y="975085"/>
                    <a:pt x="495678" y="975085"/>
                  </a:cubicBezTo>
                  <a:cubicBezTo>
                    <a:pt x="439582" y="975085"/>
                    <a:pt x="385355" y="973815"/>
                    <a:pt x="329259" y="972545"/>
                  </a:cubicBezTo>
                  <a:cubicBezTo>
                    <a:pt x="295601" y="971275"/>
                    <a:pt x="261943" y="970005"/>
                    <a:pt x="230155" y="968735"/>
                  </a:cubicBezTo>
                  <a:cubicBezTo>
                    <a:pt x="170319" y="967465"/>
                    <a:pt x="110482" y="966195"/>
                    <a:pt x="48776" y="966195"/>
                  </a:cubicBezTo>
                  <a:cubicBezTo>
                    <a:pt x="38100" y="966195"/>
                    <a:pt x="29210" y="966195"/>
                    <a:pt x="19050" y="964925"/>
                  </a:cubicBezTo>
                  <a:cubicBezTo>
                    <a:pt x="10160" y="963655"/>
                    <a:pt x="5080" y="957305"/>
                    <a:pt x="7620" y="948415"/>
                  </a:cubicBezTo>
                  <a:cubicBezTo>
                    <a:pt x="16510" y="916982"/>
                    <a:pt x="12700" y="899806"/>
                    <a:pt x="11430" y="881944"/>
                  </a:cubicBezTo>
                  <a:cubicBezTo>
                    <a:pt x="10160" y="845531"/>
                    <a:pt x="6350" y="809806"/>
                    <a:pt x="7620" y="773394"/>
                  </a:cubicBezTo>
                  <a:cubicBezTo>
                    <a:pt x="5080" y="728050"/>
                    <a:pt x="0" y="166752"/>
                    <a:pt x="7620" y="120721"/>
                  </a:cubicBezTo>
                  <a:cubicBezTo>
                    <a:pt x="8890" y="111790"/>
                    <a:pt x="7620" y="102171"/>
                    <a:pt x="8890" y="93240"/>
                  </a:cubicBezTo>
                  <a:cubicBezTo>
                    <a:pt x="10160" y="78813"/>
                    <a:pt x="12700" y="63011"/>
                    <a:pt x="13970" y="44450"/>
                  </a:cubicBezTo>
                  <a:cubicBezTo>
                    <a:pt x="13970" y="41910"/>
                    <a:pt x="15240" y="39370"/>
                    <a:pt x="16510" y="38100"/>
                  </a:cubicBezTo>
                  <a:cubicBezTo>
                    <a:pt x="38100" y="35560"/>
                    <a:pt x="63735" y="30480"/>
                    <a:pt x="93653" y="29210"/>
                  </a:cubicBezTo>
                  <a:cubicBezTo>
                    <a:pt x="144140" y="25400"/>
                    <a:pt x="194627" y="22860"/>
                    <a:pt x="246984" y="20320"/>
                  </a:cubicBezTo>
                  <a:cubicBezTo>
                    <a:pt x="282512" y="17780"/>
                    <a:pt x="318039" y="16510"/>
                    <a:pt x="351697" y="13970"/>
                  </a:cubicBezTo>
                  <a:cubicBezTo>
                    <a:pt x="385355" y="11430"/>
                    <a:pt x="420883" y="8890"/>
                    <a:pt x="454541" y="8890"/>
                  </a:cubicBezTo>
                  <a:cubicBezTo>
                    <a:pt x="491938" y="7620"/>
                    <a:pt x="529336" y="10160"/>
                    <a:pt x="566734" y="8890"/>
                  </a:cubicBezTo>
                  <a:cubicBezTo>
                    <a:pt x="613481" y="8890"/>
                    <a:pt x="1460538" y="6350"/>
                    <a:pt x="1507285" y="5080"/>
                  </a:cubicBezTo>
                  <a:cubicBezTo>
                    <a:pt x="1552162" y="3810"/>
                    <a:pt x="1597039" y="2540"/>
                    <a:pt x="1643786" y="2540"/>
                  </a:cubicBezTo>
                  <a:cubicBezTo>
                    <a:pt x="1720452" y="1270"/>
                    <a:pt x="1795247" y="0"/>
                    <a:pt x="1871912" y="0"/>
                  </a:cubicBezTo>
                  <a:cubicBezTo>
                    <a:pt x="1903700" y="0"/>
                    <a:pt x="1937358" y="2540"/>
                    <a:pt x="1969146" y="2540"/>
                  </a:cubicBezTo>
                  <a:cubicBezTo>
                    <a:pt x="2057030" y="3810"/>
                    <a:pt x="2146785" y="5080"/>
                    <a:pt x="2234669" y="7620"/>
                  </a:cubicBezTo>
                  <a:cubicBezTo>
                    <a:pt x="2281416" y="8890"/>
                    <a:pt x="2328163" y="12700"/>
                    <a:pt x="2374910" y="16510"/>
                  </a:cubicBezTo>
                  <a:lnTo>
                    <a:pt x="2405362" y="16510"/>
                  </a:lnTo>
                  <a:cubicBezTo>
                    <a:pt x="2416792" y="17780"/>
                    <a:pt x="2425682" y="20320"/>
                    <a:pt x="2435842" y="21590"/>
                  </a:cubicBezTo>
                  <a:close/>
                  <a:moveTo>
                    <a:pt x="2446002" y="961115"/>
                  </a:moveTo>
                  <a:cubicBezTo>
                    <a:pt x="2447272" y="944605"/>
                    <a:pt x="2448542" y="931905"/>
                    <a:pt x="2448542" y="919205"/>
                  </a:cubicBezTo>
                  <a:cubicBezTo>
                    <a:pt x="2447272" y="879196"/>
                    <a:pt x="2446002" y="842783"/>
                    <a:pt x="2446002" y="803623"/>
                  </a:cubicBezTo>
                  <a:cubicBezTo>
                    <a:pt x="2446002" y="785760"/>
                    <a:pt x="2448542" y="767898"/>
                    <a:pt x="2447272" y="750035"/>
                  </a:cubicBezTo>
                  <a:cubicBezTo>
                    <a:pt x="2447272" y="733546"/>
                    <a:pt x="2446002" y="716371"/>
                    <a:pt x="2444732" y="699882"/>
                  </a:cubicBezTo>
                  <a:cubicBezTo>
                    <a:pt x="2439652" y="674462"/>
                    <a:pt x="2428222" y="148202"/>
                    <a:pt x="2428222" y="122782"/>
                  </a:cubicBezTo>
                  <a:cubicBezTo>
                    <a:pt x="2425682" y="101484"/>
                    <a:pt x="2423142" y="79500"/>
                    <a:pt x="2420602" y="58202"/>
                  </a:cubicBezTo>
                  <a:cubicBezTo>
                    <a:pt x="2419332" y="44450"/>
                    <a:pt x="2418062" y="43180"/>
                    <a:pt x="2401089" y="41910"/>
                  </a:cubicBezTo>
                  <a:cubicBezTo>
                    <a:pt x="2395479" y="41910"/>
                    <a:pt x="2391739" y="41910"/>
                    <a:pt x="2386130" y="40640"/>
                  </a:cubicBezTo>
                  <a:cubicBezTo>
                    <a:pt x="2339383" y="36830"/>
                    <a:pt x="2290766" y="31750"/>
                    <a:pt x="2244019" y="30480"/>
                  </a:cubicBezTo>
                  <a:cubicBezTo>
                    <a:pt x="2129956" y="26670"/>
                    <a:pt x="2014023" y="25400"/>
                    <a:pt x="1899960" y="22860"/>
                  </a:cubicBezTo>
                  <a:lnTo>
                    <a:pt x="1765329" y="22860"/>
                  </a:lnTo>
                  <a:cubicBezTo>
                    <a:pt x="1705492" y="22860"/>
                    <a:pt x="1645656" y="22860"/>
                    <a:pt x="1587690" y="24130"/>
                  </a:cubicBezTo>
                  <a:cubicBezTo>
                    <a:pt x="1537203" y="25400"/>
                    <a:pt x="686406" y="29210"/>
                    <a:pt x="635919" y="29210"/>
                  </a:cubicBezTo>
                  <a:cubicBezTo>
                    <a:pt x="553645" y="29210"/>
                    <a:pt x="471370" y="26670"/>
                    <a:pt x="389095" y="33020"/>
                  </a:cubicBezTo>
                  <a:cubicBezTo>
                    <a:pt x="346088" y="36830"/>
                    <a:pt x="304950" y="36830"/>
                    <a:pt x="263813" y="38100"/>
                  </a:cubicBezTo>
                  <a:cubicBezTo>
                    <a:pt x="192757" y="41910"/>
                    <a:pt x="121702" y="45720"/>
                    <a:pt x="50646" y="50800"/>
                  </a:cubicBezTo>
                  <a:cubicBezTo>
                    <a:pt x="36830" y="50800"/>
                    <a:pt x="34290" y="52706"/>
                    <a:pt x="33020" y="60950"/>
                  </a:cubicBezTo>
                  <a:cubicBezTo>
                    <a:pt x="31750" y="73316"/>
                    <a:pt x="31750" y="85683"/>
                    <a:pt x="30480" y="98049"/>
                  </a:cubicBezTo>
                  <a:cubicBezTo>
                    <a:pt x="29210" y="118660"/>
                    <a:pt x="26670" y="138584"/>
                    <a:pt x="25400" y="159194"/>
                  </a:cubicBezTo>
                  <a:cubicBezTo>
                    <a:pt x="20320" y="181179"/>
                    <a:pt x="26670" y="718432"/>
                    <a:pt x="29210" y="740417"/>
                  </a:cubicBezTo>
                  <a:cubicBezTo>
                    <a:pt x="29210" y="763775"/>
                    <a:pt x="29210" y="787821"/>
                    <a:pt x="30480" y="811180"/>
                  </a:cubicBezTo>
                  <a:cubicBezTo>
                    <a:pt x="30480" y="828356"/>
                    <a:pt x="33020" y="845531"/>
                    <a:pt x="33020" y="862707"/>
                  </a:cubicBezTo>
                  <a:cubicBezTo>
                    <a:pt x="33020" y="881257"/>
                    <a:pt x="33020" y="899806"/>
                    <a:pt x="31750" y="919205"/>
                  </a:cubicBezTo>
                  <a:lnTo>
                    <a:pt x="31750" y="929365"/>
                  </a:lnTo>
                  <a:cubicBezTo>
                    <a:pt x="31750" y="939525"/>
                    <a:pt x="35560" y="943335"/>
                    <a:pt x="44450" y="943335"/>
                  </a:cubicBezTo>
                  <a:cubicBezTo>
                    <a:pt x="67475" y="943335"/>
                    <a:pt x="93653" y="944605"/>
                    <a:pt x="117962" y="944605"/>
                  </a:cubicBezTo>
                  <a:cubicBezTo>
                    <a:pt x="153490" y="944605"/>
                    <a:pt x="190887" y="942065"/>
                    <a:pt x="226415" y="944605"/>
                  </a:cubicBezTo>
                  <a:cubicBezTo>
                    <a:pt x="284381" y="948415"/>
                    <a:pt x="342348" y="950955"/>
                    <a:pt x="400314" y="949685"/>
                  </a:cubicBezTo>
                  <a:cubicBezTo>
                    <a:pt x="437712" y="948415"/>
                    <a:pt x="473240" y="950955"/>
                    <a:pt x="510637" y="950955"/>
                  </a:cubicBezTo>
                  <a:cubicBezTo>
                    <a:pt x="564864" y="950955"/>
                    <a:pt x="619090" y="949685"/>
                    <a:pt x="673317" y="950955"/>
                  </a:cubicBezTo>
                  <a:cubicBezTo>
                    <a:pt x="753722" y="952225"/>
                    <a:pt x="1636307" y="942065"/>
                    <a:pt x="1718582" y="944605"/>
                  </a:cubicBezTo>
                  <a:cubicBezTo>
                    <a:pt x="1754109" y="945875"/>
                    <a:pt x="1789637" y="947145"/>
                    <a:pt x="1823295" y="947145"/>
                  </a:cubicBezTo>
                  <a:cubicBezTo>
                    <a:pt x="1885001" y="949685"/>
                    <a:pt x="1944837" y="945875"/>
                    <a:pt x="2006544" y="949685"/>
                  </a:cubicBezTo>
                  <a:cubicBezTo>
                    <a:pt x="2057030" y="952225"/>
                    <a:pt x="2107517" y="952225"/>
                    <a:pt x="2158004" y="954765"/>
                  </a:cubicBezTo>
                  <a:cubicBezTo>
                    <a:pt x="2232800" y="958575"/>
                    <a:pt x="2307595" y="961115"/>
                    <a:pt x="2382390" y="962385"/>
                  </a:cubicBezTo>
                  <a:cubicBezTo>
                    <a:pt x="2407902" y="962385"/>
                    <a:pt x="2425682" y="961115"/>
                    <a:pt x="2446002" y="961115"/>
                  </a:cubicBezTo>
                  <a:close/>
                </a:path>
              </a:pathLst>
            </a:custGeom>
            <a:solidFill>
              <a:srgbClr val="FAF3E2"/>
            </a:solidFill>
          </p:spPr>
        </p:sp>
      </p:grpSp>
      <p:sp>
        <p:nvSpPr>
          <p:cNvPr id="14" name="TextBox 14"/>
          <p:cNvSpPr txBox="1"/>
          <p:nvPr/>
        </p:nvSpPr>
        <p:spPr>
          <a:xfrm>
            <a:off x="632463" y="3785140"/>
            <a:ext cx="17076913" cy="4560353"/>
          </a:xfrm>
          <a:prstGeom prst="rect">
            <a:avLst/>
          </a:prstGeom>
        </p:spPr>
        <p:txBody>
          <a:bodyPr lIns="0" tIns="0" rIns="0" bIns="0" rtlCol="0" anchor="t">
            <a:spAutoFit/>
          </a:bodyPr>
          <a:lstStyle/>
          <a:p>
            <a:pPr>
              <a:lnSpc>
                <a:spcPts val="6067"/>
              </a:lnSpc>
            </a:pPr>
            <a:r>
              <a:rPr lang="en-US" sz="4667">
                <a:solidFill>
                  <a:srgbClr val="404040"/>
                </a:solidFill>
                <a:latin typeface="Crimson Pro"/>
              </a:rPr>
              <a:t>Ở Việt Nam, phong trào cách mạng 1930-1931 có điểm khác biệt nào sau đây về bối cảnh bùng nổ so với phong trào dân chủ 1936-1939?        </a:t>
            </a:r>
          </a:p>
          <a:p>
            <a:pPr>
              <a:lnSpc>
                <a:spcPts val="6067"/>
              </a:lnSpc>
            </a:pPr>
            <a:r>
              <a:rPr lang="en-US" sz="4667">
                <a:solidFill>
                  <a:srgbClr val="404040"/>
                </a:solidFill>
                <a:latin typeface="Crimson Pro"/>
              </a:rPr>
              <a:t> A. Chính quyền thực dân tăng cường khủng bố.</a:t>
            </a:r>
          </a:p>
          <a:p>
            <a:pPr>
              <a:lnSpc>
                <a:spcPts val="6067"/>
              </a:lnSpc>
            </a:pPr>
            <a:r>
              <a:rPr lang="en-US" sz="4667">
                <a:solidFill>
                  <a:srgbClr val="404040"/>
                </a:solidFill>
                <a:latin typeface="Crimson Pro"/>
              </a:rPr>
              <a:t> B. Đời sống nhân dân lao động khó khăn, cực khổ.</a:t>
            </a:r>
          </a:p>
          <a:p>
            <a:pPr>
              <a:lnSpc>
                <a:spcPts val="6067"/>
              </a:lnSpc>
            </a:pPr>
            <a:r>
              <a:rPr lang="en-US" sz="4667">
                <a:solidFill>
                  <a:srgbClr val="404040"/>
                </a:solidFill>
                <a:latin typeface="Crimson Pro"/>
              </a:rPr>
              <a:t> C. Phong trào cách mạng thế giới đang phát triển.</a:t>
            </a:r>
          </a:p>
          <a:p>
            <a:pPr marL="0" lvl="1" indent="0">
              <a:lnSpc>
                <a:spcPts val="6067"/>
              </a:lnSpc>
            </a:pPr>
            <a:r>
              <a:rPr lang="en-US" sz="4667">
                <a:solidFill>
                  <a:srgbClr val="404040"/>
                </a:solidFill>
                <a:latin typeface="Crimson Pro"/>
              </a:rPr>
              <a:t> D. Quần chúng nhân dân hăng hái tham gia đấu tranh.</a:t>
            </a: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24662">
            <a:off x="15239931" y="7238642"/>
            <a:ext cx="4720091" cy="351003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44462">
            <a:off x="-249856" y="-182426"/>
            <a:ext cx="1545838" cy="2422253"/>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2507545" y="293994"/>
            <a:ext cx="13706193" cy="2350948"/>
            <a:chOff x="0" y="0"/>
            <a:chExt cx="2501882" cy="429134"/>
          </a:xfrm>
        </p:grpSpPr>
        <p:sp>
          <p:nvSpPr>
            <p:cNvPr id="6" name="Freeform 6"/>
            <p:cNvSpPr/>
            <p:nvPr/>
          </p:nvSpPr>
          <p:spPr>
            <a:xfrm>
              <a:off x="38100" y="44450"/>
              <a:ext cx="2465052" cy="384684"/>
            </a:xfrm>
            <a:custGeom>
              <a:avLst/>
              <a:gdLst/>
              <a:ahLst/>
              <a:cxnLst/>
              <a:rect l="l" t="t" r="r" b="b"/>
              <a:pathLst>
                <a:path w="2465052" h="384684">
                  <a:moveTo>
                    <a:pt x="2540" y="354204"/>
                  </a:moveTo>
                  <a:cubicBezTo>
                    <a:pt x="0" y="363094"/>
                    <a:pt x="5080" y="369444"/>
                    <a:pt x="18085" y="370714"/>
                  </a:cubicBezTo>
                  <a:cubicBezTo>
                    <a:pt x="33045" y="371984"/>
                    <a:pt x="46134" y="371984"/>
                    <a:pt x="61093" y="371984"/>
                  </a:cubicBezTo>
                  <a:cubicBezTo>
                    <a:pt x="120929" y="373254"/>
                    <a:pt x="180765" y="373254"/>
                    <a:pt x="242471" y="374524"/>
                  </a:cubicBezTo>
                  <a:cubicBezTo>
                    <a:pt x="276129" y="375794"/>
                    <a:pt x="309787" y="377064"/>
                    <a:pt x="341575" y="378334"/>
                  </a:cubicBezTo>
                  <a:cubicBezTo>
                    <a:pt x="397672" y="379604"/>
                    <a:pt x="451898" y="379604"/>
                    <a:pt x="507995" y="380874"/>
                  </a:cubicBezTo>
                  <a:cubicBezTo>
                    <a:pt x="530433" y="380874"/>
                    <a:pt x="551002" y="380874"/>
                    <a:pt x="573441" y="379604"/>
                  </a:cubicBezTo>
                  <a:cubicBezTo>
                    <a:pt x="582790" y="379604"/>
                    <a:pt x="594009" y="378334"/>
                    <a:pt x="603359" y="378334"/>
                  </a:cubicBezTo>
                  <a:cubicBezTo>
                    <a:pt x="640756" y="379604"/>
                    <a:pt x="1388710" y="370714"/>
                    <a:pt x="1426107" y="371984"/>
                  </a:cubicBezTo>
                  <a:cubicBezTo>
                    <a:pt x="1478464" y="373254"/>
                    <a:pt x="1622445" y="373254"/>
                    <a:pt x="1674802" y="373254"/>
                  </a:cubicBezTo>
                  <a:cubicBezTo>
                    <a:pt x="1695370" y="373254"/>
                    <a:pt x="1714069" y="371984"/>
                    <a:pt x="1734638" y="371984"/>
                  </a:cubicBezTo>
                  <a:lnTo>
                    <a:pt x="1835612" y="375794"/>
                  </a:lnTo>
                  <a:cubicBezTo>
                    <a:pt x="1908537" y="378334"/>
                    <a:pt x="1979593" y="375794"/>
                    <a:pt x="2052518" y="379604"/>
                  </a:cubicBezTo>
                  <a:cubicBezTo>
                    <a:pt x="2174061" y="384684"/>
                    <a:pt x="2297473" y="378334"/>
                    <a:pt x="2400282" y="383414"/>
                  </a:cubicBezTo>
                  <a:cubicBezTo>
                    <a:pt x="2420602" y="384684"/>
                    <a:pt x="2440922" y="383414"/>
                    <a:pt x="2463782" y="383414"/>
                  </a:cubicBezTo>
                  <a:lnTo>
                    <a:pt x="2463782" y="323724"/>
                  </a:lnTo>
                  <a:cubicBezTo>
                    <a:pt x="2462512" y="288685"/>
                    <a:pt x="2461242" y="277722"/>
                    <a:pt x="2461242" y="266074"/>
                  </a:cubicBezTo>
                  <a:cubicBezTo>
                    <a:pt x="2461242" y="252598"/>
                    <a:pt x="2465052" y="238895"/>
                    <a:pt x="2458702" y="225419"/>
                  </a:cubicBezTo>
                  <a:cubicBezTo>
                    <a:pt x="2451082" y="216512"/>
                    <a:pt x="2439652" y="40874"/>
                    <a:pt x="2439652" y="31967"/>
                  </a:cubicBezTo>
                  <a:cubicBezTo>
                    <a:pt x="2437112" y="25800"/>
                    <a:pt x="2435842" y="19405"/>
                    <a:pt x="2433302" y="13238"/>
                  </a:cubicBezTo>
                  <a:cubicBezTo>
                    <a:pt x="2433302" y="11411"/>
                    <a:pt x="2432032" y="9584"/>
                    <a:pt x="2430762" y="6350"/>
                  </a:cubicBezTo>
                  <a:cubicBezTo>
                    <a:pt x="2420602" y="3810"/>
                    <a:pt x="2411712" y="2540"/>
                    <a:pt x="2401552" y="1270"/>
                  </a:cubicBezTo>
                  <a:cubicBezTo>
                    <a:pt x="2393932" y="0"/>
                    <a:pt x="2386312" y="1270"/>
                    <a:pt x="2379962" y="1270"/>
                  </a:cubicBezTo>
                  <a:lnTo>
                    <a:pt x="8736" y="6350"/>
                  </a:lnTo>
                  <a:lnTo>
                    <a:pt x="2540" y="354204"/>
                  </a:lnTo>
                  <a:close/>
                </a:path>
              </a:pathLst>
            </a:custGeom>
            <a:solidFill>
              <a:srgbClr val="2E2C2B"/>
            </a:solidFill>
          </p:spPr>
        </p:sp>
        <p:sp>
          <p:nvSpPr>
            <p:cNvPr id="7" name="Freeform 7"/>
            <p:cNvSpPr/>
            <p:nvPr/>
          </p:nvSpPr>
          <p:spPr>
            <a:xfrm>
              <a:off x="11430" y="16510"/>
              <a:ext cx="2440922" cy="374524"/>
            </a:xfrm>
            <a:custGeom>
              <a:avLst/>
              <a:gdLst/>
              <a:ahLst/>
              <a:cxnLst/>
              <a:rect l="l" t="t" r="r" b="b"/>
              <a:pathLst>
                <a:path w="2440922" h="374524">
                  <a:moveTo>
                    <a:pt x="2440922" y="374524"/>
                  </a:moveTo>
                  <a:lnTo>
                    <a:pt x="0" y="366904"/>
                  </a:lnTo>
                  <a:lnTo>
                    <a:pt x="0" y="136648"/>
                  </a:lnTo>
                  <a:lnTo>
                    <a:pt x="7620" y="20320"/>
                  </a:lnTo>
                  <a:lnTo>
                    <a:pt x="1219042" y="0"/>
                  </a:lnTo>
                  <a:lnTo>
                    <a:pt x="2419332" y="8890"/>
                  </a:lnTo>
                  <a:close/>
                </a:path>
              </a:pathLst>
            </a:custGeom>
            <a:solidFill>
              <a:srgbClr val="FAF3E2"/>
            </a:solidFill>
          </p:spPr>
        </p:sp>
        <p:sp>
          <p:nvSpPr>
            <p:cNvPr id="8" name="Freeform 8"/>
            <p:cNvSpPr/>
            <p:nvPr/>
          </p:nvSpPr>
          <p:spPr>
            <a:xfrm>
              <a:off x="-3810" y="0"/>
              <a:ext cx="2470132" cy="401194"/>
            </a:xfrm>
            <a:custGeom>
              <a:avLst/>
              <a:gdLst/>
              <a:ahLst/>
              <a:cxnLst/>
              <a:rect l="l" t="t" r="r" b="b"/>
              <a:pathLst>
                <a:path w="2470132" h="401194">
                  <a:moveTo>
                    <a:pt x="2435842" y="21590"/>
                  </a:moveTo>
                  <a:cubicBezTo>
                    <a:pt x="2437112" y="34290"/>
                    <a:pt x="2437112" y="44450"/>
                    <a:pt x="2438382" y="52435"/>
                  </a:cubicBezTo>
                  <a:cubicBezTo>
                    <a:pt x="2440922" y="58602"/>
                    <a:pt x="2442192" y="64997"/>
                    <a:pt x="2444732" y="71164"/>
                  </a:cubicBezTo>
                  <a:cubicBezTo>
                    <a:pt x="2444732" y="80071"/>
                    <a:pt x="2457432" y="255708"/>
                    <a:pt x="2463782" y="264616"/>
                  </a:cubicBezTo>
                  <a:cubicBezTo>
                    <a:pt x="2470132" y="278091"/>
                    <a:pt x="2466322" y="291795"/>
                    <a:pt x="2466322" y="305271"/>
                  </a:cubicBezTo>
                  <a:cubicBezTo>
                    <a:pt x="2466322" y="317147"/>
                    <a:pt x="2467592" y="328110"/>
                    <a:pt x="2468862" y="340234"/>
                  </a:cubicBezTo>
                  <a:lnTo>
                    <a:pt x="2468862" y="399924"/>
                  </a:lnTo>
                  <a:cubicBezTo>
                    <a:pt x="2446002" y="399924"/>
                    <a:pt x="2425682" y="401194"/>
                    <a:pt x="2405362" y="399924"/>
                  </a:cubicBezTo>
                  <a:cubicBezTo>
                    <a:pt x="2285156" y="394844"/>
                    <a:pt x="2161744" y="401194"/>
                    <a:pt x="2040201" y="396114"/>
                  </a:cubicBezTo>
                  <a:cubicBezTo>
                    <a:pt x="1967276" y="392304"/>
                    <a:pt x="1896220" y="394844"/>
                    <a:pt x="1823295" y="392304"/>
                  </a:cubicBezTo>
                  <a:lnTo>
                    <a:pt x="1722321" y="388494"/>
                  </a:lnTo>
                  <a:cubicBezTo>
                    <a:pt x="1701753" y="388494"/>
                    <a:pt x="1683054" y="389764"/>
                    <a:pt x="1662485" y="389764"/>
                  </a:cubicBezTo>
                  <a:cubicBezTo>
                    <a:pt x="1610128" y="388494"/>
                    <a:pt x="1466147" y="389764"/>
                    <a:pt x="1413791" y="388494"/>
                  </a:cubicBezTo>
                  <a:cubicBezTo>
                    <a:pt x="1376393" y="387224"/>
                    <a:pt x="628440" y="396114"/>
                    <a:pt x="591042" y="394844"/>
                  </a:cubicBezTo>
                  <a:cubicBezTo>
                    <a:pt x="581693" y="394844"/>
                    <a:pt x="570473" y="396114"/>
                    <a:pt x="561124" y="396114"/>
                  </a:cubicBezTo>
                  <a:cubicBezTo>
                    <a:pt x="538685" y="396114"/>
                    <a:pt x="518117" y="397384"/>
                    <a:pt x="495678" y="397384"/>
                  </a:cubicBezTo>
                  <a:cubicBezTo>
                    <a:pt x="439582" y="397384"/>
                    <a:pt x="385355" y="396114"/>
                    <a:pt x="329259" y="394844"/>
                  </a:cubicBezTo>
                  <a:cubicBezTo>
                    <a:pt x="295601" y="393574"/>
                    <a:pt x="261943" y="392304"/>
                    <a:pt x="230155" y="391034"/>
                  </a:cubicBezTo>
                  <a:cubicBezTo>
                    <a:pt x="170319" y="389764"/>
                    <a:pt x="110482" y="388494"/>
                    <a:pt x="48776" y="388494"/>
                  </a:cubicBezTo>
                  <a:cubicBezTo>
                    <a:pt x="38100" y="388494"/>
                    <a:pt x="29210" y="388494"/>
                    <a:pt x="19050" y="387224"/>
                  </a:cubicBezTo>
                  <a:cubicBezTo>
                    <a:pt x="10160" y="385954"/>
                    <a:pt x="5080" y="379604"/>
                    <a:pt x="7620" y="370714"/>
                  </a:cubicBezTo>
                  <a:cubicBezTo>
                    <a:pt x="16510" y="339530"/>
                    <a:pt x="12700" y="333820"/>
                    <a:pt x="11430" y="327882"/>
                  </a:cubicBezTo>
                  <a:cubicBezTo>
                    <a:pt x="10160" y="315777"/>
                    <a:pt x="6350" y="303900"/>
                    <a:pt x="7620" y="291795"/>
                  </a:cubicBezTo>
                  <a:cubicBezTo>
                    <a:pt x="5080" y="276721"/>
                    <a:pt x="0" y="90120"/>
                    <a:pt x="7620" y="74818"/>
                  </a:cubicBezTo>
                  <a:cubicBezTo>
                    <a:pt x="8890" y="71849"/>
                    <a:pt x="7620" y="68651"/>
                    <a:pt x="8890" y="65682"/>
                  </a:cubicBezTo>
                  <a:cubicBezTo>
                    <a:pt x="10160" y="60886"/>
                    <a:pt x="12700" y="55632"/>
                    <a:pt x="13970" y="44450"/>
                  </a:cubicBezTo>
                  <a:cubicBezTo>
                    <a:pt x="13970" y="41910"/>
                    <a:pt x="15240" y="39370"/>
                    <a:pt x="16510" y="38100"/>
                  </a:cubicBezTo>
                  <a:cubicBezTo>
                    <a:pt x="38100" y="35560"/>
                    <a:pt x="63735" y="30480"/>
                    <a:pt x="93653" y="29210"/>
                  </a:cubicBezTo>
                  <a:cubicBezTo>
                    <a:pt x="144140" y="25400"/>
                    <a:pt x="194627" y="22860"/>
                    <a:pt x="246984" y="20320"/>
                  </a:cubicBezTo>
                  <a:cubicBezTo>
                    <a:pt x="282512" y="17780"/>
                    <a:pt x="318039" y="16510"/>
                    <a:pt x="351697" y="13970"/>
                  </a:cubicBezTo>
                  <a:cubicBezTo>
                    <a:pt x="385355" y="11430"/>
                    <a:pt x="420883" y="8890"/>
                    <a:pt x="454541" y="8890"/>
                  </a:cubicBezTo>
                  <a:cubicBezTo>
                    <a:pt x="491938" y="7620"/>
                    <a:pt x="529336" y="10160"/>
                    <a:pt x="566734" y="8890"/>
                  </a:cubicBezTo>
                  <a:cubicBezTo>
                    <a:pt x="613481" y="8890"/>
                    <a:pt x="1460538" y="6350"/>
                    <a:pt x="1507285" y="5080"/>
                  </a:cubicBezTo>
                  <a:cubicBezTo>
                    <a:pt x="1552162" y="3810"/>
                    <a:pt x="1597039" y="2540"/>
                    <a:pt x="1643786" y="2540"/>
                  </a:cubicBezTo>
                  <a:cubicBezTo>
                    <a:pt x="1720452" y="1270"/>
                    <a:pt x="1795247" y="0"/>
                    <a:pt x="1871912" y="0"/>
                  </a:cubicBezTo>
                  <a:cubicBezTo>
                    <a:pt x="1903700" y="0"/>
                    <a:pt x="1937358" y="2540"/>
                    <a:pt x="1969146" y="2540"/>
                  </a:cubicBezTo>
                  <a:cubicBezTo>
                    <a:pt x="2057030" y="3810"/>
                    <a:pt x="2146785" y="5080"/>
                    <a:pt x="2234669" y="7620"/>
                  </a:cubicBezTo>
                  <a:cubicBezTo>
                    <a:pt x="2281416" y="8890"/>
                    <a:pt x="2328163" y="12700"/>
                    <a:pt x="2374910" y="16510"/>
                  </a:cubicBezTo>
                  <a:lnTo>
                    <a:pt x="2405362" y="16510"/>
                  </a:lnTo>
                  <a:cubicBezTo>
                    <a:pt x="2416792" y="17780"/>
                    <a:pt x="2425682" y="20320"/>
                    <a:pt x="2435842" y="21590"/>
                  </a:cubicBezTo>
                  <a:close/>
                  <a:moveTo>
                    <a:pt x="2446002" y="383414"/>
                  </a:moveTo>
                  <a:cubicBezTo>
                    <a:pt x="2447272" y="366904"/>
                    <a:pt x="2448542" y="354204"/>
                    <a:pt x="2448542" y="341504"/>
                  </a:cubicBezTo>
                  <a:cubicBezTo>
                    <a:pt x="2447272" y="326968"/>
                    <a:pt x="2446002" y="314863"/>
                    <a:pt x="2446002" y="301845"/>
                  </a:cubicBezTo>
                  <a:cubicBezTo>
                    <a:pt x="2446002" y="295906"/>
                    <a:pt x="2448542" y="289968"/>
                    <a:pt x="2447272" y="284030"/>
                  </a:cubicBezTo>
                  <a:cubicBezTo>
                    <a:pt x="2447272" y="278548"/>
                    <a:pt x="2446002" y="272838"/>
                    <a:pt x="2444732" y="267357"/>
                  </a:cubicBezTo>
                  <a:cubicBezTo>
                    <a:pt x="2439652" y="258906"/>
                    <a:pt x="2428222" y="83954"/>
                    <a:pt x="2428222" y="75503"/>
                  </a:cubicBezTo>
                  <a:cubicBezTo>
                    <a:pt x="2425682" y="68423"/>
                    <a:pt x="2423142" y="61114"/>
                    <a:pt x="2420602" y="54034"/>
                  </a:cubicBezTo>
                  <a:cubicBezTo>
                    <a:pt x="2419332" y="44450"/>
                    <a:pt x="2418062" y="43180"/>
                    <a:pt x="2401089" y="41910"/>
                  </a:cubicBezTo>
                  <a:cubicBezTo>
                    <a:pt x="2395479" y="41910"/>
                    <a:pt x="2391739" y="41910"/>
                    <a:pt x="2386130" y="40640"/>
                  </a:cubicBezTo>
                  <a:cubicBezTo>
                    <a:pt x="2339383" y="36830"/>
                    <a:pt x="2290766" y="31750"/>
                    <a:pt x="2244019" y="30480"/>
                  </a:cubicBezTo>
                  <a:cubicBezTo>
                    <a:pt x="2129956" y="26670"/>
                    <a:pt x="2014023" y="25400"/>
                    <a:pt x="1899960" y="22860"/>
                  </a:cubicBezTo>
                  <a:lnTo>
                    <a:pt x="1765329" y="22860"/>
                  </a:lnTo>
                  <a:cubicBezTo>
                    <a:pt x="1705492" y="22860"/>
                    <a:pt x="1645656" y="22860"/>
                    <a:pt x="1587690" y="24130"/>
                  </a:cubicBezTo>
                  <a:cubicBezTo>
                    <a:pt x="1537203" y="25400"/>
                    <a:pt x="686406" y="29210"/>
                    <a:pt x="635919" y="29210"/>
                  </a:cubicBezTo>
                  <a:cubicBezTo>
                    <a:pt x="553645" y="29210"/>
                    <a:pt x="471370" y="26670"/>
                    <a:pt x="389095" y="33020"/>
                  </a:cubicBezTo>
                  <a:cubicBezTo>
                    <a:pt x="346088" y="36830"/>
                    <a:pt x="304950" y="36830"/>
                    <a:pt x="263813" y="38100"/>
                  </a:cubicBezTo>
                  <a:cubicBezTo>
                    <a:pt x="192757" y="41910"/>
                    <a:pt x="121702" y="45720"/>
                    <a:pt x="50646" y="50800"/>
                  </a:cubicBezTo>
                  <a:cubicBezTo>
                    <a:pt x="36830" y="50800"/>
                    <a:pt x="34290" y="52207"/>
                    <a:pt x="33020" y="54947"/>
                  </a:cubicBezTo>
                  <a:cubicBezTo>
                    <a:pt x="31750" y="59058"/>
                    <a:pt x="31750" y="63170"/>
                    <a:pt x="30480" y="67281"/>
                  </a:cubicBezTo>
                  <a:cubicBezTo>
                    <a:pt x="29210" y="74133"/>
                    <a:pt x="26670" y="80756"/>
                    <a:pt x="25400" y="87608"/>
                  </a:cubicBezTo>
                  <a:cubicBezTo>
                    <a:pt x="20320" y="94917"/>
                    <a:pt x="26670" y="273523"/>
                    <a:pt x="29210" y="280832"/>
                  </a:cubicBezTo>
                  <a:cubicBezTo>
                    <a:pt x="29210" y="288598"/>
                    <a:pt x="29210" y="296592"/>
                    <a:pt x="30480" y="304357"/>
                  </a:cubicBezTo>
                  <a:cubicBezTo>
                    <a:pt x="30480" y="310067"/>
                    <a:pt x="33020" y="315777"/>
                    <a:pt x="33020" y="321487"/>
                  </a:cubicBezTo>
                  <a:cubicBezTo>
                    <a:pt x="33020" y="327654"/>
                    <a:pt x="33020" y="333820"/>
                    <a:pt x="31750" y="341504"/>
                  </a:cubicBezTo>
                  <a:lnTo>
                    <a:pt x="31750" y="351664"/>
                  </a:lnTo>
                  <a:cubicBezTo>
                    <a:pt x="31750" y="361824"/>
                    <a:pt x="35560" y="365634"/>
                    <a:pt x="44450" y="365634"/>
                  </a:cubicBezTo>
                  <a:cubicBezTo>
                    <a:pt x="67475" y="365634"/>
                    <a:pt x="93653" y="366904"/>
                    <a:pt x="117962" y="366904"/>
                  </a:cubicBezTo>
                  <a:cubicBezTo>
                    <a:pt x="153490" y="366904"/>
                    <a:pt x="190887" y="364364"/>
                    <a:pt x="226415" y="366904"/>
                  </a:cubicBezTo>
                  <a:cubicBezTo>
                    <a:pt x="284381" y="370714"/>
                    <a:pt x="342348" y="373254"/>
                    <a:pt x="400314" y="371984"/>
                  </a:cubicBezTo>
                  <a:cubicBezTo>
                    <a:pt x="437712" y="370714"/>
                    <a:pt x="473240" y="373254"/>
                    <a:pt x="510637" y="373254"/>
                  </a:cubicBezTo>
                  <a:cubicBezTo>
                    <a:pt x="564864" y="373254"/>
                    <a:pt x="619090" y="371984"/>
                    <a:pt x="673317" y="373254"/>
                  </a:cubicBezTo>
                  <a:cubicBezTo>
                    <a:pt x="753722" y="374524"/>
                    <a:pt x="1636307" y="364364"/>
                    <a:pt x="1718582" y="366904"/>
                  </a:cubicBezTo>
                  <a:cubicBezTo>
                    <a:pt x="1754109" y="368174"/>
                    <a:pt x="1789637" y="369444"/>
                    <a:pt x="1823295" y="369444"/>
                  </a:cubicBezTo>
                  <a:cubicBezTo>
                    <a:pt x="1885001" y="371984"/>
                    <a:pt x="1944837" y="368174"/>
                    <a:pt x="2006544" y="371984"/>
                  </a:cubicBezTo>
                  <a:cubicBezTo>
                    <a:pt x="2057030" y="374524"/>
                    <a:pt x="2107517" y="374524"/>
                    <a:pt x="2158004" y="377064"/>
                  </a:cubicBezTo>
                  <a:cubicBezTo>
                    <a:pt x="2232800" y="380874"/>
                    <a:pt x="2307595" y="383414"/>
                    <a:pt x="2382390" y="384684"/>
                  </a:cubicBezTo>
                  <a:cubicBezTo>
                    <a:pt x="2407902" y="384684"/>
                    <a:pt x="2425682" y="383414"/>
                    <a:pt x="2446002" y="383414"/>
                  </a:cubicBezTo>
                  <a:close/>
                </a:path>
              </a:pathLst>
            </a:custGeom>
            <a:solidFill>
              <a:srgbClr val="FAF3E2"/>
            </a:solidFill>
          </p:spPr>
        </p:sp>
      </p:grpSp>
      <p:sp>
        <p:nvSpPr>
          <p:cNvPr id="9" name="TextBox 9"/>
          <p:cNvSpPr txBox="1"/>
          <p:nvPr/>
        </p:nvSpPr>
        <p:spPr>
          <a:xfrm>
            <a:off x="2507545" y="333063"/>
            <a:ext cx="13326749" cy="1988962"/>
          </a:xfrm>
          <a:prstGeom prst="rect">
            <a:avLst/>
          </a:prstGeom>
        </p:spPr>
        <p:txBody>
          <a:bodyPr lIns="0" tIns="0" rIns="0" bIns="0" rtlCol="0" anchor="t">
            <a:spAutoFit/>
          </a:bodyPr>
          <a:lstStyle/>
          <a:p>
            <a:pPr marL="0" lvl="1" indent="0" algn="ctr">
              <a:lnSpc>
                <a:spcPts val="7972"/>
              </a:lnSpc>
            </a:pPr>
            <a:r>
              <a:rPr lang="en-US" sz="5694">
                <a:solidFill>
                  <a:srgbClr val="D6583C"/>
                </a:solidFill>
                <a:latin typeface="Rokkitt Black"/>
              </a:rPr>
              <a:t>5 - Không biết liên kết kiến thức và vận dụng thực tế. </a:t>
            </a:r>
          </a:p>
        </p:txBody>
      </p:sp>
      <p:grpSp>
        <p:nvGrpSpPr>
          <p:cNvPr id="10" name="Group 10"/>
          <p:cNvGrpSpPr/>
          <p:nvPr/>
        </p:nvGrpSpPr>
        <p:grpSpPr>
          <a:xfrm>
            <a:off x="329096" y="2820137"/>
            <a:ext cx="17958904" cy="7227221"/>
            <a:chOff x="0" y="0"/>
            <a:chExt cx="2501882" cy="1006835"/>
          </a:xfrm>
        </p:grpSpPr>
        <p:sp>
          <p:nvSpPr>
            <p:cNvPr id="11" name="Freeform 11"/>
            <p:cNvSpPr/>
            <p:nvPr/>
          </p:nvSpPr>
          <p:spPr>
            <a:xfrm>
              <a:off x="38100" y="44450"/>
              <a:ext cx="2465052" cy="962385"/>
            </a:xfrm>
            <a:custGeom>
              <a:avLst/>
              <a:gdLst/>
              <a:ahLst/>
              <a:cxnLst/>
              <a:rect l="l" t="t" r="r" b="b"/>
              <a:pathLst>
                <a:path w="2465052" h="962385">
                  <a:moveTo>
                    <a:pt x="2540" y="931905"/>
                  </a:moveTo>
                  <a:cubicBezTo>
                    <a:pt x="0" y="940795"/>
                    <a:pt x="5080" y="947145"/>
                    <a:pt x="18085" y="948415"/>
                  </a:cubicBezTo>
                  <a:cubicBezTo>
                    <a:pt x="33045" y="949685"/>
                    <a:pt x="46134" y="949685"/>
                    <a:pt x="61093" y="949685"/>
                  </a:cubicBezTo>
                  <a:cubicBezTo>
                    <a:pt x="120929" y="950955"/>
                    <a:pt x="180765" y="950955"/>
                    <a:pt x="242471" y="952225"/>
                  </a:cubicBezTo>
                  <a:cubicBezTo>
                    <a:pt x="276129" y="953495"/>
                    <a:pt x="309787" y="954765"/>
                    <a:pt x="341575" y="956035"/>
                  </a:cubicBezTo>
                  <a:cubicBezTo>
                    <a:pt x="397672" y="957305"/>
                    <a:pt x="451898" y="957305"/>
                    <a:pt x="507995" y="958575"/>
                  </a:cubicBezTo>
                  <a:cubicBezTo>
                    <a:pt x="530433" y="958575"/>
                    <a:pt x="551002" y="958575"/>
                    <a:pt x="573441" y="957305"/>
                  </a:cubicBezTo>
                  <a:cubicBezTo>
                    <a:pt x="582790" y="957305"/>
                    <a:pt x="594009" y="956035"/>
                    <a:pt x="603359" y="956035"/>
                  </a:cubicBezTo>
                  <a:cubicBezTo>
                    <a:pt x="640756" y="957305"/>
                    <a:pt x="1388710" y="948415"/>
                    <a:pt x="1426107" y="949685"/>
                  </a:cubicBezTo>
                  <a:cubicBezTo>
                    <a:pt x="1478464" y="950955"/>
                    <a:pt x="1622445" y="950955"/>
                    <a:pt x="1674802" y="950955"/>
                  </a:cubicBezTo>
                  <a:cubicBezTo>
                    <a:pt x="1695370" y="950955"/>
                    <a:pt x="1714069" y="949685"/>
                    <a:pt x="1734638" y="949685"/>
                  </a:cubicBezTo>
                  <a:lnTo>
                    <a:pt x="1835612" y="953495"/>
                  </a:lnTo>
                  <a:cubicBezTo>
                    <a:pt x="1908537" y="956035"/>
                    <a:pt x="1979593" y="953495"/>
                    <a:pt x="2052518" y="957305"/>
                  </a:cubicBezTo>
                  <a:cubicBezTo>
                    <a:pt x="2174061" y="962385"/>
                    <a:pt x="2297473" y="956035"/>
                    <a:pt x="2400282" y="961115"/>
                  </a:cubicBezTo>
                  <a:cubicBezTo>
                    <a:pt x="2420602" y="962385"/>
                    <a:pt x="2440922" y="961115"/>
                    <a:pt x="2463782" y="961115"/>
                  </a:cubicBezTo>
                  <a:lnTo>
                    <a:pt x="2463782" y="901425"/>
                  </a:lnTo>
                  <a:cubicBezTo>
                    <a:pt x="2462512" y="853295"/>
                    <a:pt x="2461242" y="820318"/>
                    <a:pt x="2461242" y="785280"/>
                  </a:cubicBezTo>
                  <a:cubicBezTo>
                    <a:pt x="2461242" y="744745"/>
                    <a:pt x="2465052" y="703524"/>
                    <a:pt x="2458702" y="662989"/>
                  </a:cubicBezTo>
                  <a:cubicBezTo>
                    <a:pt x="2451082" y="636196"/>
                    <a:pt x="2439652" y="107874"/>
                    <a:pt x="2439652" y="81080"/>
                  </a:cubicBezTo>
                  <a:cubicBezTo>
                    <a:pt x="2437112" y="62531"/>
                    <a:pt x="2435842" y="43294"/>
                    <a:pt x="2433302" y="24744"/>
                  </a:cubicBezTo>
                  <a:cubicBezTo>
                    <a:pt x="2433302" y="19248"/>
                    <a:pt x="2432032" y="13752"/>
                    <a:pt x="2430762" y="6350"/>
                  </a:cubicBezTo>
                  <a:cubicBezTo>
                    <a:pt x="2420602" y="3810"/>
                    <a:pt x="2411712" y="2540"/>
                    <a:pt x="2401552" y="1270"/>
                  </a:cubicBezTo>
                  <a:cubicBezTo>
                    <a:pt x="2393932" y="0"/>
                    <a:pt x="2386312" y="1270"/>
                    <a:pt x="2379962" y="1270"/>
                  </a:cubicBezTo>
                  <a:lnTo>
                    <a:pt x="8736" y="6350"/>
                  </a:lnTo>
                  <a:lnTo>
                    <a:pt x="2540" y="931905"/>
                  </a:lnTo>
                  <a:close/>
                </a:path>
              </a:pathLst>
            </a:custGeom>
            <a:solidFill>
              <a:srgbClr val="2E2C2B"/>
            </a:solidFill>
          </p:spPr>
        </p:sp>
        <p:sp>
          <p:nvSpPr>
            <p:cNvPr id="12" name="Freeform 12"/>
            <p:cNvSpPr/>
            <p:nvPr/>
          </p:nvSpPr>
          <p:spPr>
            <a:xfrm>
              <a:off x="11430" y="16510"/>
              <a:ext cx="2440922" cy="952225"/>
            </a:xfrm>
            <a:custGeom>
              <a:avLst/>
              <a:gdLst/>
              <a:ahLst/>
              <a:cxnLst/>
              <a:rect l="l" t="t" r="r" b="b"/>
              <a:pathLst>
                <a:path w="2440922" h="952225">
                  <a:moveTo>
                    <a:pt x="2440922" y="952225"/>
                  </a:moveTo>
                  <a:lnTo>
                    <a:pt x="0" y="944605"/>
                  </a:lnTo>
                  <a:lnTo>
                    <a:pt x="0" y="339860"/>
                  </a:lnTo>
                  <a:lnTo>
                    <a:pt x="7620" y="20320"/>
                  </a:lnTo>
                  <a:lnTo>
                    <a:pt x="1219042" y="0"/>
                  </a:lnTo>
                  <a:lnTo>
                    <a:pt x="2419332" y="8890"/>
                  </a:lnTo>
                  <a:close/>
                </a:path>
              </a:pathLst>
            </a:custGeom>
            <a:solidFill>
              <a:srgbClr val="FAF3E2"/>
            </a:solidFill>
          </p:spPr>
        </p:sp>
        <p:sp>
          <p:nvSpPr>
            <p:cNvPr id="13" name="Freeform 13"/>
            <p:cNvSpPr/>
            <p:nvPr/>
          </p:nvSpPr>
          <p:spPr>
            <a:xfrm>
              <a:off x="-3810" y="0"/>
              <a:ext cx="2470132" cy="978895"/>
            </a:xfrm>
            <a:custGeom>
              <a:avLst/>
              <a:gdLst/>
              <a:ahLst/>
              <a:cxnLst/>
              <a:rect l="l" t="t" r="r" b="b"/>
              <a:pathLst>
                <a:path w="2470132" h="978895">
                  <a:moveTo>
                    <a:pt x="2435842" y="21590"/>
                  </a:moveTo>
                  <a:cubicBezTo>
                    <a:pt x="2437112" y="34290"/>
                    <a:pt x="2437112" y="44450"/>
                    <a:pt x="2438382" y="53393"/>
                  </a:cubicBezTo>
                  <a:cubicBezTo>
                    <a:pt x="2440922" y="71942"/>
                    <a:pt x="2442192" y="91179"/>
                    <a:pt x="2444732" y="109729"/>
                  </a:cubicBezTo>
                  <a:cubicBezTo>
                    <a:pt x="2444732" y="136523"/>
                    <a:pt x="2457432" y="664844"/>
                    <a:pt x="2463782" y="691638"/>
                  </a:cubicBezTo>
                  <a:cubicBezTo>
                    <a:pt x="2470132" y="732172"/>
                    <a:pt x="2466322" y="773394"/>
                    <a:pt x="2466322" y="813928"/>
                  </a:cubicBezTo>
                  <a:cubicBezTo>
                    <a:pt x="2466322" y="849653"/>
                    <a:pt x="2467592" y="882631"/>
                    <a:pt x="2468862" y="917935"/>
                  </a:cubicBezTo>
                  <a:lnTo>
                    <a:pt x="2468862" y="977625"/>
                  </a:lnTo>
                  <a:cubicBezTo>
                    <a:pt x="2446002" y="977625"/>
                    <a:pt x="2425682" y="978895"/>
                    <a:pt x="2405362" y="977625"/>
                  </a:cubicBezTo>
                  <a:cubicBezTo>
                    <a:pt x="2285156" y="972545"/>
                    <a:pt x="2161744" y="978895"/>
                    <a:pt x="2040201" y="973815"/>
                  </a:cubicBezTo>
                  <a:cubicBezTo>
                    <a:pt x="1967276" y="970005"/>
                    <a:pt x="1896220" y="972545"/>
                    <a:pt x="1823295" y="970005"/>
                  </a:cubicBezTo>
                  <a:lnTo>
                    <a:pt x="1722321" y="966195"/>
                  </a:lnTo>
                  <a:cubicBezTo>
                    <a:pt x="1701753" y="966195"/>
                    <a:pt x="1683054" y="967465"/>
                    <a:pt x="1662485" y="967465"/>
                  </a:cubicBezTo>
                  <a:cubicBezTo>
                    <a:pt x="1610128" y="966195"/>
                    <a:pt x="1466147" y="967465"/>
                    <a:pt x="1413791" y="966195"/>
                  </a:cubicBezTo>
                  <a:cubicBezTo>
                    <a:pt x="1376393" y="964925"/>
                    <a:pt x="628440" y="973815"/>
                    <a:pt x="591042" y="972545"/>
                  </a:cubicBezTo>
                  <a:cubicBezTo>
                    <a:pt x="581693" y="972545"/>
                    <a:pt x="570473" y="973815"/>
                    <a:pt x="561124" y="973815"/>
                  </a:cubicBezTo>
                  <a:cubicBezTo>
                    <a:pt x="538685" y="973815"/>
                    <a:pt x="518117" y="975085"/>
                    <a:pt x="495678" y="975085"/>
                  </a:cubicBezTo>
                  <a:cubicBezTo>
                    <a:pt x="439582" y="975085"/>
                    <a:pt x="385355" y="973815"/>
                    <a:pt x="329259" y="972545"/>
                  </a:cubicBezTo>
                  <a:cubicBezTo>
                    <a:pt x="295601" y="971275"/>
                    <a:pt x="261943" y="970005"/>
                    <a:pt x="230155" y="968735"/>
                  </a:cubicBezTo>
                  <a:cubicBezTo>
                    <a:pt x="170319" y="967465"/>
                    <a:pt x="110482" y="966195"/>
                    <a:pt x="48776" y="966195"/>
                  </a:cubicBezTo>
                  <a:cubicBezTo>
                    <a:pt x="38100" y="966195"/>
                    <a:pt x="29210" y="966195"/>
                    <a:pt x="19050" y="964925"/>
                  </a:cubicBezTo>
                  <a:cubicBezTo>
                    <a:pt x="10160" y="963655"/>
                    <a:pt x="5080" y="957305"/>
                    <a:pt x="7620" y="948415"/>
                  </a:cubicBezTo>
                  <a:cubicBezTo>
                    <a:pt x="16510" y="916982"/>
                    <a:pt x="12700" y="899806"/>
                    <a:pt x="11430" y="881944"/>
                  </a:cubicBezTo>
                  <a:cubicBezTo>
                    <a:pt x="10160" y="845531"/>
                    <a:pt x="6350" y="809806"/>
                    <a:pt x="7620" y="773394"/>
                  </a:cubicBezTo>
                  <a:cubicBezTo>
                    <a:pt x="5080" y="728050"/>
                    <a:pt x="0" y="166752"/>
                    <a:pt x="7620" y="120721"/>
                  </a:cubicBezTo>
                  <a:cubicBezTo>
                    <a:pt x="8890" y="111790"/>
                    <a:pt x="7620" y="102171"/>
                    <a:pt x="8890" y="93240"/>
                  </a:cubicBezTo>
                  <a:cubicBezTo>
                    <a:pt x="10160" y="78813"/>
                    <a:pt x="12700" y="63011"/>
                    <a:pt x="13970" y="44450"/>
                  </a:cubicBezTo>
                  <a:cubicBezTo>
                    <a:pt x="13970" y="41910"/>
                    <a:pt x="15240" y="39370"/>
                    <a:pt x="16510" y="38100"/>
                  </a:cubicBezTo>
                  <a:cubicBezTo>
                    <a:pt x="38100" y="35560"/>
                    <a:pt x="63735" y="30480"/>
                    <a:pt x="93653" y="29210"/>
                  </a:cubicBezTo>
                  <a:cubicBezTo>
                    <a:pt x="144140" y="25400"/>
                    <a:pt x="194627" y="22860"/>
                    <a:pt x="246984" y="20320"/>
                  </a:cubicBezTo>
                  <a:cubicBezTo>
                    <a:pt x="282512" y="17780"/>
                    <a:pt x="318039" y="16510"/>
                    <a:pt x="351697" y="13970"/>
                  </a:cubicBezTo>
                  <a:cubicBezTo>
                    <a:pt x="385355" y="11430"/>
                    <a:pt x="420883" y="8890"/>
                    <a:pt x="454541" y="8890"/>
                  </a:cubicBezTo>
                  <a:cubicBezTo>
                    <a:pt x="491938" y="7620"/>
                    <a:pt x="529336" y="10160"/>
                    <a:pt x="566734" y="8890"/>
                  </a:cubicBezTo>
                  <a:cubicBezTo>
                    <a:pt x="613481" y="8890"/>
                    <a:pt x="1460538" y="6350"/>
                    <a:pt x="1507285" y="5080"/>
                  </a:cubicBezTo>
                  <a:cubicBezTo>
                    <a:pt x="1552162" y="3810"/>
                    <a:pt x="1597039" y="2540"/>
                    <a:pt x="1643786" y="2540"/>
                  </a:cubicBezTo>
                  <a:cubicBezTo>
                    <a:pt x="1720452" y="1270"/>
                    <a:pt x="1795247" y="0"/>
                    <a:pt x="1871912" y="0"/>
                  </a:cubicBezTo>
                  <a:cubicBezTo>
                    <a:pt x="1903700" y="0"/>
                    <a:pt x="1937358" y="2540"/>
                    <a:pt x="1969146" y="2540"/>
                  </a:cubicBezTo>
                  <a:cubicBezTo>
                    <a:pt x="2057030" y="3810"/>
                    <a:pt x="2146785" y="5080"/>
                    <a:pt x="2234669" y="7620"/>
                  </a:cubicBezTo>
                  <a:cubicBezTo>
                    <a:pt x="2281416" y="8890"/>
                    <a:pt x="2328163" y="12700"/>
                    <a:pt x="2374910" y="16510"/>
                  </a:cubicBezTo>
                  <a:lnTo>
                    <a:pt x="2405362" y="16510"/>
                  </a:lnTo>
                  <a:cubicBezTo>
                    <a:pt x="2416792" y="17780"/>
                    <a:pt x="2425682" y="20320"/>
                    <a:pt x="2435842" y="21590"/>
                  </a:cubicBezTo>
                  <a:close/>
                  <a:moveTo>
                    <a:pt x="2446002" y="961115"/>
                  </a:moveTo>
                  <a:cubicBezTo>
                    <a:pt x="2447272" y="944605"/>
                    <a:pt x="2448542" y="931905"/>
                    <a:pt x="2448542" y="919205"/>
                  </a:cubicBezTo>
                  <a:cubicBezTo>
                    <a:pt x="2447272" y="879196"/>
                    <a:pt x="2446002" y="842783"/>
                    <a:pt x="2446002" y="803623"/>
                  </a:cubicBezTo>
                  <a:cubicBezTo>
                    <a:pt x="2446002" y="785760"/>
                    <a:pt x="2448542" y="767898"/>
                    <a:pt x="2447272" y="750035"/>
                  </a:cubicBezTo>
                  <a:cubicBezTo>
                    <a:pt x="2447272" y="733546"/>
                    <a:pt x="2446002" y="716371"/>
                    <a:pt x="2444732" y="699882"/>
                  </a:cubicBezTo>
                  <a:cubicBezTo>
                    <a:pt x="2439652" y="674462"/>
                    <a:pt x="2428222" y="148202"/>
                    <a:pt x="2428222" y="122782"/>
                  </a:cubicBezTo>
                  <a:cubicBezTo>
                    <a:pt x="2425682" y="101484"/>
                    <a:pt x="2423142" y="79500"/>
                    <a:pt x="2420602" y="58202"/>
                  </a:cubicBezTo>
                  <a:cubicBezTo>
                    <a:pt x="2419332" y="44450"/>
                    <a:pt x="2418062" y="43180"/>
                    <a:pt x="2401089" y="41910"/>
                  </a:cubicBezTo>
                  <a:cubicBezTo>
                    <a:pt x="2395479" y="41910"/>
                    <a:pt x="2391739" y="41910"/>
                    <a:pt x="2386130" y="40640"/>
                  </a:cubicBezTo>
                  <a:cubicBezTo>
                    <a:pt x="2339383" y="36830"/>
                    <a:pt x="2290766" y="31750"/>
                    <a:pt x="2244019" y="30480"/>
                  </a:cubicBezTo>
                  <a:cubicBezTo>
                    <a:pt x="2129956" y="26670"/>
                    <a:pt x="2014023" y="25400"/>
                    <a:pt x="1899960" y="22860"/>
                  </a:cubicBezTo>
                  <a:lnTo>
                    <a:pt x="1765329" y="22860"/>
                  </a:lnTo>
                  <a:cubicBezTo>
                    <a:pt x="1705492" y="22860"/>
                    <a:pt x="1645656" y="22860"/>
                    <a:pt x="1587690" y="24130"/>
                  </a:cubicBezTo>
                  <a:cubicBezTo>
                    <a:pt x="1537203" y="25400"/>
                    <a:pt x="686406" y="29210"/>
                    <a:pt x="635919" y="29210"/>
                  </a:cubicBezTo>
                  <a:cubicBezTo>
                    <a:pt x="553645" y="29210"/>
                    <a:pt x="471370" y="26670"/>
                    <a:pt x="389095" y="33020"/>
                  </a:cubicBezTo>
                  <a:cubicBezTo>
                    <a:pt x="346088" y="36830"/>
                    <a:pt x="304950" y="36830"/>
                    <a:pt x="263813" y="38100"/>
                  </a:cubicBezTo>
                  <a:cubicBezTo>
                    <a:pt x="192757" y="41910"/>
                    <a:pt x="121702" y="45720"/>
                    <a:pt x="50646" y="50800"/>
                  </a:cubicBezTo>
                  <a:cubicBezTo>
                    <a:pt x="36830" y="50800"/>
                    <a:pt x="34290" y="52706"/>
                    <a:pt x="33020" y="60950"/>
                  </a:cubicBezTo>
                  <a:cubicBezTo>
                    <a:pt x="31750" y="73316"/>
                    <a:pt x="31750" y="85683"/>
                    <a:pt x="30480" y="98049"/>
                  </a:cubicBezTo>
                  <a:cubicBezTo>
                    <a:pt x="29210" y="118660"/>
                    <a:pt x="26670" y="138584"/>
                    <a:pt x="25400" y="159194"/>
                  </a:cubicBezTo>
                  <a:cubicBezTo>
                    <a:pt x="20320" y="181179"/>
                    <a:pt x="26670" y="718432"/>
                    <a:pt x="29210" y="740417"/>
                  </a:cubicBezTo>
                  <a:cubicBezTo>
                    <a:pt x="29210" y="763775"/>
                    <a:pt x="29210" y="787821"/>
                    <a:pt x="30480" y="811180"/>
                  </a:cubicBezTo>
                  <a:cubicBezTo>
                    <a:pt x="30480" y="828356"/>
                    <a:pt x="33020" y="845531"/>
                    <a:pt x="33020" y="862707"/>
                  </a:cubicBezTo>
                  <a:cubicBezTo>
                    <a:pt x="33020" y="881257"/>
                    <a:pt x="33020" y="899806"/>
                    <a:pt x="31750" y="919205"/>
                  </a:cubicBezTo>
                  <a:lnTo>
                    <a:pt x="31750" y="929365"/>
                  </a:lnTo>
                  <a:cubicBezTo>
                    <a:pt x="31750" y="939525"/>
                    <a:pt x="35560" y="943335"/>
                    <a:pt x="44450" y="943335"/>
                  </a:cubicBezTo>
                  <a:cubicBezTo>
                    <a:pt x="67475" y="943335"/>
                    <a:pt x="93653" y="944605"/>
                    <a:pt x="117962" y="944605"/>
                  </a:cubicBezTo>
                  <a:cubicBezTo>
                    <a:pt x="153490" y="944605"/>
                    <a:pt x="190887" y="942065"/>
                    <a:pt x="226415" y="944605"/>
                  </a:cubicBezTo>
                  <a:cubicBezTo>
                    <a:pt x="284381" y="948415"/>
                    <a:pt x="342348" y="950955"/>
                    <a:pt x="400314" y="949685"/>
                  </a:cubicBezTo>
                  <a:cubicBezTo>
                    <a:pt x="437712" y="948415"/>
                    <a:pt x="473240" y="950955"/>
                    <a:pt x="510637" y="950955"/>
                  </a:cubicBezTo>
                  <a:cubicBezTo>
                    <a:pt x="564864" y="950955"/>
                    <a:pt x="619090" y="949685"/>
                    <a:pt x="673317" y="950955"/>
                  </a:cubicBezTo>
                  <a:cubicBezTo>
                    <a:pt x="753722" y="952225"/>
                    <a:pt x="1636307" y="942065"/>
                    <a:pt x="1718582" y="944605"/>
                  </a:cubicBezTo>
                  <a:cubicBezTo>
                    <a:pt x="1754109" y="945875"/>
                    <a:pt x="1789637" y="947145"/>
                    <a:pt x="1823295" y="947145"/>
                  </a:cubicBezTo>
                  <a:cubicBezTo>
                    <a:pt x="1885001" y="949685"/>
                    <a:pt x="1944837" y="945875"/>
                    <a:pt x="2006544" y="949685"/>
                  </a:cubicBezTo>
                  <a:cubicBezTo>
                    <a:pt x="2057030" y="952225"/>
                    <a:pt x="2107517" y="952225"/>
                    <a:pt x="2158004" y="954765"/>
                  </a:cubicBezTo>
                  <a:cubicBezTo>
                    <a:pt x="2232800" y="958575"/>
                    <a:pt x="2307595" y="961115"/>
                    <a:pt x="2382390" y="962385"/>
                  </a:cubicBezTo>
                  <a:cubicBezTo>
                    <a:pt x="2407902" y="962385"/>
                    <a:pt x="2425682" y="961115"/>
                    <a:pt x="2446002" y="961115"/>
                  </a:cubicBezTo>
                  <a:close/>
                </a:path>
              </a:pathLst>
            </a:custGeom>
            <a:solidFill>
              <a:srgbClr val="FAF3E2"/>
            </a:solidFill>
          </p:spPr>
        </p:sp>
      </p:grpSp>
      <p:sp>
        <p:nvSpPr>
          <p:cNvPr id="14" name="TextBox 14"/>
          <p:cNvSpPr txBox="1"/>
          <p:nvPr/>
        </p:nvSpPr>
        <p:spPr>
          <a:xfrm>
            <a:off x="632463" y="3464776"/>
            <a:ext cx="17076913" cy="5793524"/>
          </a:xfrm>
          <a:prstGeom prst="rect">
            <a:avLst/>
          </a:prstGeom>
        </p:spPr>
        <p:txBody>
          <a:bodyPr lIns="0" tIns="0" rIns="0" bIns="0" rtlCol="0" anchor="t">
            <a:spAutoFit/>
          </a:bodyPr>
          <a:lstStyle/>
          <a:p>
            <a:pPr>
              <a:lnSpc>
                <a:spcPts val="6587"/>
              </a:lnSpc>
            </a:pPr>
            <a:r>
              <a:rPr lang="en-US" sz="5067" dirty="0" err="1">
                <a:solidFill>
                  <a:srgbClr val="404040"/>
                </a:solidFill>
                <a:latin typeface="Crimson Pro"/>
              </a:rPr>
              <a:t>Một</a:t>
            </a:r>
            <a:r>
              <a:rPr lang="en-US" sz="5067" dirty="0">
                <a:solidFill>
                  <a:srgbClr val="404040"/>
                </a:solidFill>
                <a:latin typeface="Crimson Pro"/>
              </a:rPr>
              <a:t> </a:t>
            </a:r>
            <a:r>
              <a:rPr lang="en-US" sz="5067" dirty="0" err="1">
                <a:solidFill>
                  <a:srgbClr val="404040"/>
                </a:solidFill>
                <a:latin typeface="Crimson Pro"/>
              </a:rPr>
              <a:t>trong</a:t>
            </a:r>
            <a:r>
              <a:rPr lang="en-US" sz="5067" dirty="0">
                <a:solidFill>
                  <a:srgbClr val="404040"/>
                </a:solidFill>
                <a:latin typeface="Crimson Pro"/>
              </a:rPr>
              <a:t> </a:t>
            </a:r>
            <a:r>
              <a:rPr lang="en-US" sz="5067" dirty="0" err="1">
                <a:solidFill>
                  <a:srgbClr val="404040"/>
                </a:solidFill>
                <a:latin typeface="Crimson Pro"/>
              </a:rPr>
              <a:t>những</a:t>
            </a:r>
            <a:r>
              <a:rPr lang="en-US" sz="5067" dirty="0">
                <a:solidFill>
                  <a:srgbClr val="404040"/>
                </a:solidFill>
                <a:latin typeface="Crimson Pro"/>
              </a:rPr>
              <a:t> </a:t>
            </a:r>
            <a:r>
              <a:rPr lang="en-US" sz="5067" dirty="0" err="1">
                <a:solidFill>
                  <a:srgbClr val="404040"/>
                </a:solidFill>
                <a:latin typeface="Crimson Pro"/>
              </a:rPr>
              <a:t>bài</a:t>
            </a:r>
            <a:r>
              <a:rPr lang="en-US" sz="5067" dirty="0">
                <a:solidFill>
                  <a:srgbClr val="404040"/>
                </a:solidFill>
                <a:latin typeface="Crimson Pro"/>
              </a:rPr>
              <a:t> </a:t>
            </a:r>
            <a:r>
              <a:rPr lang="en-US" sz="5067" dirty="0" err="1">
                <a:solidFill>
                  <a:srgbClr val="404040"/>
                </a:solidFill>
                <a:latin typeface="Crimson Pro"/>
              </a:rPr>
              <a:t>học</a:t>
            </a:r>
            <a:r>
              <a:rPr lang="en-US" sz="5067" dirty="0">
                <a:solidFill>
                  <a:srgbClr val="404040"/>
                </a:solidFill>
                <a:latin typeface="Crimson Pro"/>
              </a:rPr>
              <a:t> </a:t>
            </a:r>
            <a:r>
              <a:rPr lang="en-US" sz="5067" dirty="0" err="1">
                <a:solidFill>
                  <a:srgbClr val="404040"/>
                </a:solidFill>
                <a:latin typeface="Crimson Pro"/>
              </a:rPr>
              <a:t>kinh</a:t>
            </a:r>
            <a:r>
              <a:rPr lang="en-US" sz="5067" dirty="0">
                <a:solidFill>
                  <a:srgbClr val="404040"/>
                </a:solidFill>
                <a:latin typeface="Crimson Pro"/>
              </a:rPr>
              <a:t> </a:t>
            </a:r>
            <a:r>
              <a:rPr lang="en-US" sz="5067" dirty="0" err="1">
                <a:solidFill>
                  <a:srgbClr val="404040"/>
                </a:solidFill>
                <a:latin typeface="Crimson Pro"/>
              </a:rPr>
              <a:t>nghiệm</a:t>
            </a:r>
            <a:r>
              <a:rPr lang="en-US" sz="5067" dirty="0">
                <a:solidFill>
                  <a:srgbClr val="404040"/>
                </a:solidFill>
                <a:latin typeface="Crimson Pro"/>
              </a:rPr>
              <a:t> </a:t>
            </a:r>
            <a:r>
              <a:rPr lang="en-US" sz="5067" dirty="0" err="1">
                <a:solidFill>
                  <a:srgbClr val="404040"/>
                </a:solidFill>
                <a:latin typeface="Crimson Pro"/>
              </a:rPr>
              <a:t>rút</a:t>
            </a:r>
            <a:r>
              <a:rPr lang="en-US" sz="5067" dirty="0">
                <a:solidFill>
                  <a:srgbClr val="404040"/>
                </a:solidFill>
                <a:latin typeface="Crimson Pro"/>
              </a:rPr>
              <a:t> </a:t>
            </a:r>
            <a:r>
              <a:rPr lang="en-US" sz="5067" dirty="0" err="1">
                <a:solidFill>
                  <a:srgbClr val="404040"/>
                </a:solidFill>
                <a:latin typeface="Crimson Pro"/>
              </a:rPr>
              <a:t>ra</a:t>
            </a:r>
            <a:r>
              <a:rPr lang="en-US" sz="5067" dirty="0">
                <a:solidFill>
                  <a:srgbClr val="404040"/>
                </a:solidFill>
                <a:latin typeface="Crimson Pro"/>
              </a:rPr>
              <a:t> </a:t>
            </a:r>
            <a:r>
              <a:rPr lang="en-US" sz="5067" dirty="0" err="1">
                <a:solidFill>
                  <a:srgbClr val="404040"/>
                </a:solidFill>
                <a:latin typeface="Crimson Pro"/>
              </a:rPr>
              <a:t>từ</a:t>
            </a:r>
            <a:r>
              <a:rPr lang="en-US" sz="5067" dirty="0">
                <a:solidFill>
                  <a:srgbClr val="404040"/>
                </a:solidFill>
                <a:latin typeface="Crimson Pro"/>
              </a:rPr>
              <a:t> </a:t>
            </a:r>
            <a:r>
              <a:rPr lang="en-US" sz="5067" dirty="0" err="1">
                <a:solidFill>
                  <a:srgbClr val="404040"/>
                </a:solidFill>
                <a:latin typeface="Crimson Pro"/>
              </a:rPr>
              <a:t>thắng</a:t>
            </a:r>
            <a:r>
              <a:rPr lang="en-US" sz="5067" dirty="0">
                <a:solidFill>
                  <a:srgbClr val="404040"/>
                </a:solidFill>
                <a:latin typeface="Crimson Pro"/>
              </a:rPr>
              <a:t> </a:t>
            </a:r>
            <a:r>
              <a:rPr lang="en-US" sz="5067" dirty="0" err="1">
                <a:solidFill>
                  <a:srgbClr val="404040"/>
                </a:solidFill>
                <a:latin typeface="Crimson Pro"/>
              </a:rPr>
              <a:t>lợi</a:t>
            </a:r>
            <a:r>
              <a:rPr lang="en-US" sz="5067" dirty="0">
                <a:solidFill>
                  <a:srgbClr val="404040"/>
                </a:solidFill>
                <a:latin typeface="Crimson Pro"/>
              </a:rPr>
              <a:t> </a:t>
            </a:r>
            <a:r>
              <a:rPr lang="en-US" sz="5067" dirty="0" err="1">
                <a:solidFill>
                  <a:srgbClr val="404040"/>
                </a:solidFill>
                <a:latin typeface="Crimson Pro"/>
              </a:rPr>
              <a:t>của</a:t>
            </a:r>
            <a:r>
              <a:rPr lang="en-US" sz="5067" dirty="0">
                <a:solidFill>
                  <a:srgbClr val="404040"/>
                </a:solidFill>
                <a:latin typeface="Crimson Pro"/>
              </a:rPr>
              <a:t> </a:t>
            </a:r>
            <a:r>
              <a:rPr lang="en-US" sz="5067" dirty="0" err="1">
                <a:solidFill>
                  <a:srgbClr val="404040"/>
                </a:solidFill>
                <a:latin typeface="Crimson Pro"/>
              </a:rPr>
              <a:t>Cách</a:t>
            </a:r>
            <a:r>
              <a:rPr lang="en-US" sz="5067" dirty="0">
                <a:solidFill>
                  <a:srgbClr val="404040"/>
                </a:solidFill>
                <a:latin typeface="Crimson Pro"/>
              </a:rPr>
              <a:t> </a:t>
            </a:r>
            <a:r>
              <a:rPr lang="en-US" sz="5067" dirty="0" err="1">
                <a:solidFill>
                  <a:srgbClr val="404040"/>
                </a:solidFill>
                <a:latin typeface="Crimson Pro"/>
              </a:rPr>
              <a:t>mạng</a:t>
            </a:r>
            <a:r>
              <a:rPr lang="en-US" sz="5067" dirty="0">
                <a:solidFill>
                  <a:srgbClr val="404040"/>
                </a:solidFill>
                <a:latin typeface="Crimson Pro"/>
              </a:rPr>
              <a:t> </a:t>
            </a:r>
            <a:r>
              <a:rPr lang="en-US" sz="5067" dirty="0" err="1">
                <a:solidFill>
                  <a:srgbClr val="404040"/>
                </a:solidFill>
                <a:latin typeface="Crimson Pro"/>
              </a:rPr>
              <a:t>tháng</a:t>
            </a:r>
            <a:r>
              <a:rPr lang="en-US" sz="5067" dirty="0">
                <a:solidFill>
                  <a:srgbClr val="404040"/>
                </a:solidFill>
                <a:latin typeface="Crimson Pro"/>
              </a:rPr>
              <a:t> </a:t>
            </a:r>
            <a:r>
              <a:rPr lang="en-US" sz="5067" dirty="0" err="1">
                <a:solidFill>
                  <a:srgbClr val="404040"/>
                </a:solidFill>
                <a:latin typeface="Crimson Pro"/>
              </a:rPr>
              <a:t>Tám</a:t>
            </a:r>
            <a:r>
              <a:rPr lang="en-US" sz="5067" dirty="0">
                <a:solidFill>
                  <a:srgbClr val="404040"/>
                </a:solidFill>
                <a:latin typeface="Crimson Pro"/>
              </a:rPr>
              <a:t> </a:t>
            </a:r>
            <a:r>
              <a:rPr lang="en-US" sz="5067" dirty="0" err="1">
                <a:solidFill>
                  <a:srgbClr val="404040"/>
                </a:solidFill>
                <a:latin typeface="Crimson Pro"/>
              </a:rPr>
              <a:t>năm</a:t>
            </a:r>
            <a:r>
              <a:rPr lang="en-US" sz="5067" dirty="0">
                <a:solidFill>
                  <a:srgbClr val="404040"/>
                </a:solidFill>
                <a:latin typeface="Crimson Pro"/>
              </a:rPr>
              <a:t> 1945 </a:t>
            </a:r>
            <a:r>
              <a:rPr lang="en-US" sz="5067" dirty="0" err="1">
                <a:solidFill>
                  <a:srgbClr val="404040"/>
                </a:solidFill>
                <a:latin typeface="Crimson Pro"/>
              </a:rPr>
              <a:t>có</a:t>
            </a:r>
            <a:r>
              <a:rPr lang="en-US" sz="5067" dirty="0">
                <a:solidFill>
                  <a:srgbClr val="404040"/>
                </a:solidFill>
                <a:latin typeface="Crimson Pro"/>
              </a:rPr>
              <a:t> </a:t>
            </a:r>
            <a:r>
              <a:rPr lang="en-US" sz="5067" dirty="0" err="1">
                <a:solidFill>
                  <a:srgbClr val="404040"/>
                </a:solidFill>
                <a:latin typeface="Crimson Pro"/>
              </a:rPr>
              <a:t>thể</a:t>
            </a:r>
            <a:r>
              <a:rPr lang="en-US" sz="5067" dirty="0">
                <a:solidFill>
                  <a:srgbClr val="404040"/>
                </a:solidFill>
                <a:latin typeface="Crimson Pro"/>
              </a:rPr>
              <a:t> </a:t>
            </a:r>
            <a:r>
              <a:rPr lang="en-US" sz="5067" dirty="0" err="1">
                <a:solidFill>
                  <a:srgbClr val="404040"/>
                </a:solidFill>
                <a:latin typeface="Crimson Pro"/>
              </a:rPr>
              <a:t>vận</a:t>
            </a:r>
            <a:r>
              <a:rPr lang="en-US" sz="5067" dirty="0">
                <a:solidFill>
                  <a:srgbClr val="404040"/>
                </a:solidFill>
                <a:latin typeface="Crimson Pro"/>
              </a:rPr>
              <a:t> </a:t>
            </a:r>
            <a:r>
              <a:rPr lang="en-US" sz="5067" dirty="0" err="1">
                <a:solidFill>
                  <a:srgbClr val="404040"/>
                </a:solidFill>
                <a:latin typeface="Crimson Pro"/>
              </a:rPr>
              <a:t>dụng</a:t>
            </a:r>
            <a:r>
              <a:rPr lang="en-US" sz="5067" dirty="0">
                <a:solidFill>
                  <a:srgbClr val="404040"/>
                </a:solidFill>
                <a:latin typeface="Crimson Pro"/>
              </a:rPr>
              <a:t> </a:t>
            </a:r>
            <a:r>
              <a:rPr lang="en-US" sz="5067" dirty="0" err="1">
                <a:solidFill>
                  <a:srgbClr val="404040"/>
                </a:solidFill>
                <a:latin typeface="Crimson Pro"/>
              </a:rPr>
              <a:t>trong</a:t>
            </a:r>
            <a:r>
              <a:rPr lang="en-US" sz="5067" dirty="0">
                <a:solidFill>
                  <a:srgbClr val="404040"/>
                </a:solidFill>
                <a:latin typeface="Crimson Pro"/>
              </a:rPr>
              <a:t> </a:t>
            </a:r>
            <a:r>
              <a:rPr lang="en-US" sz="5067" dirty="0" err="1">
                <a:solidFill>
                  <a:srgbClr val="404040"/>
                </a:solidFill>
                <a:latin typeface="Crimson Pro"/>
              </a:rPr>
              <a:t>sự</a:t>
            </a:r>
            <a:r>
              <a:rPr lang="en-US" sz="5067" dirty="0">
                <a:solidFill>
                  <a:srgbClr val="404040"/>
                </a:solidFill>
                <a:latin typeface="Crimson Pro"/>
              </a:rPr>
              <a:t> </a:t>
            </a:r>
            <a:r>
              <a:rPr lang="en-US" sz="5067" dirty="0" err="1">
                <a:solidFill>
                  <a:srgbClr val="404040"/>
                </a:solidFill>
                <a:latin typeface="Crimson Pro"/>
              </a:rPr>
              <a:t>nghiệp</a:t>
            </a:r>
            <a:r>
              <a:rPr lang="en-US" sz="5067" dirty="0">
                <a:solidFill>
                  <a:srgbClr val="404040"/>
                </a:solidFill>
                <a:latin typeface="Crimson Pro"/>
              </a:rPr>
              <a:t> </a:t>
            </a:r>
            <a:r>
              <a:rPr lang="en-US" sz="5067" dirty="0" err="1">
                <a:solidFill>
                  <a:srgbClr val="404040"/>
                </a:solidFill>
                <a:latin typeface="Crimson Pro"/>
              </a:rPr>
              <a:t>xây</a:t>
            </a:r>
            <a:r>
              <a:rPr lang="en-US" sz="5067" dirty="0">
                <a:solidFill>
                  <a:srgbClr val="404040"/>
                </a:solidFill>
                <a:latin typeface="Crimson Pro"/>
              </a:rPr>
              <a:t> </a:t>
            </a:r>
            <a:r>
              <a:rPr lang="en-US" sz="5067" dirty="0" err="1">
                <a:solidFill>
                  <a:srgbClr val="404040"/>
                </a:solidFill>
                <a:latin typeface="Crimson Pro"/>
              </a:rPr>
              <a:t>dựng</a:t>
            </a:r>
            <a:r>
              <a:rPr lang="en-US" sz="5067" dirty="0">
                <a:solidFill>
                  <a:srgbClr val="404040"/>
                </a:solidFill>
                <a:latin typeface="Crimson Pro"/>
              </a:rPr>
              <a:t> </a:t>
            </a:r>
            <a:r>
              <a:rPr lang="en-US" sz="5067" dirty="0" err="1">
                <a:solidFill>
                  <a:srgbClr val="404040"/>
                </a:solidFill>
                <a:latin typeface="Crimson Pro"/>
              </a:rPr>
              <a:t>và</a:t>
            </a:r>
            <a:r>
              <a:rPr lang="en-US" sz="5067" dirty="0">
                <a:solidFill>
                  <a:srgbClr val="404040"/>
                </a:solidFill>
                <a:latin typeface="Crimson Pro"/>
              </a:rPr>
              <a:t> </a:t>
            </a:r>
            <a:r>
              <a:rPr lang="en-US" sz="5067" dirty="0" err="1">
                <a:solidFill>
                  <a:srgbClr val="404040"/>
                </a:solidFill>
                <a:latin typeface="Crimson Pro"/>
              </a:rPr>
              <a:t>bảo</a:t>
            </a:r>
            <a:r>
              <a:rPr lang="en-US" sz="5067" dirty="0">
                <a:solidFill>
                  <a:srgbClr val="404040"/>
                </a:solidFill>
                <a:latin typeface="Crimson Pro"/>
              </a:rPr>
              <a:t> </a:t>
            </a:r>
            <a:r>
              <a:rPr lang="en-US" sz="5067" dirty="0" err="1">
                <a:solidFill>
                  <a:srgbClr val="404040"/>
                </a:solidFill>
                <a:latin typeface="Crimson Pro"/>
              </a:rPr>
              <a:t>vệ</a:t>
            </a:r>
            <a:r>
              <a:rPr lang="en-US" sz="5067" dirty="0">
                <a:solidFill>
                  <a:srgbClr val="404040"/>
                </a:solidFill>
                <a:latin typeface="Crimson Pro"/>
              </a:rPr>
              <a:t> </a:t>
            </a:r>
            <a:r>
              <a:rPr lang="en-US" sz="5067" dirty="0" err="1">
                <a:solidFill>
                  <a:srgbClr val="404040"/>
                </a:solidFill>
                <a:latin typeface="Crimson Pro"/>
              </a:rPr>
              <a:t>Tổ</a:t>
            </a:r>
            <a:r>
              <a:rPr lang="en-US" sz="5067" dirty="0">
                <a:solidFill>
                  <a:srgbClr val="404040"/>
                </a:solidFill>
                <a:latin typeface="Crimson Pro"/>
              </a:rPr>
              <a:t> </a:t>
            </a:r>
            <a:r>
              <a:rPr lang="en-US" sz="5067" dirty="0" err="1">
                <a:solidFill>
                  <a:srgbClr val="404040"/>
                </a:solidFill>
                <a:latin typeface="Crimson Pro"/>
              </a:rPr>
              <a:t>quốc</a:t>
            </a:r>
            <a:r>
              <a:rPr lang="en-US" sz="5067" dirty="0">
                <a:solidFill>
                  <a:srgbClr val="404040"/>
                </a:solidFill>
                <a:latin typeface="Crimson Pro"/>
              </a:rPr>
              <a:t> </a:t>
            </a:r>
            <a:r>
              <a:rPr lang="en-US" sz="5067" dirty="0" err="1">
                <a:solidFill>
                  <a:srgbClr val="404040"/>
                </a:solidFill>
                <a:latin typeface="Crimson Pro"/>
              </a:rPr>
              <a:t>Việt</a:t>
            </a:r>
            <a:r>
              <a:rPr lang="en-US" sz="5067" dirty="0">
                <a:solidFill>
                  <a:srgbClr val="404040"/>
                </a:solidFill>
                <a:latin typeface="Crimson Pro"/>
              </a:rPr>
              <a:t> Nam </a:t>
            </a:r>
            <a:r>
              <a:rPr lang="en-US" sz="5067" dirty="0" err="1">
                <a:solidFill>
                  <a:srgbClr val="404040"/>
                </a:solidFill>
                <a:latin typeface="Crimson Pro"/>
              </a:rPr>
              <a:t>hiện</a:t>
            </a:r>
            <a:r>
              <a:rPr lang="en-US" sz="5067" dirty="0">
                <a:solidFill>
                  <a:srgbClr val="404040"/>
                </a:solidFill>
                <a:latin typeface="Crimson Pro"/>
              </a:rPr>
              <a:t> nay </a:t>
            </a:r>
            <a:r>
              <a:rPr lang="en-US" sz="5067" dirty="0" err="1">
                <a:solidFill>
                  <a:srgbClr val="404040"/>
                </a:solidFill>
                <a:latin typeface="Crimson Pro"/>
              </a:rPr>
              <a:t>là</a:t>
            </a:r>
            <a:r>
              <a:rPr lang="en-US" sz="5067" dirty="0">
                <a:solidFill>
                  <a:srgbClr val="404040"/>
                </a:solidFill>
                <a:latin typeface="Crimson Pro"/>
              </a:rPr>
              <a:t> </a:t>
            </a:r>
          </a:p>
          <a:p>
            <a:pPr>
              <a:lnSpc>
                <a:spcPts val="6587"/>
              </a:lnSpc>
            </a:pPr>
            <a:r>
              <a:rPr lang="en-US" sz="5067" dirty="0">
                <a:solidFill>
                  <a:srgbClr val="404040"/>
                </a:solidFill>
                <a:latin typeface="Crimson Pro"/>
              </a:rPr>
              <a:t>A. </a:t>
            </a:r>
            <a:r>
              <a:rPr lang="en-US" sz="5067" dirty="0" err="1">
                <a:solidFill>
                  <a:srgbClr val="404040"/>
                </a:solidFill>
                <a:latin typeface="Crimson Pro"/>
              </a:rPr>
              <a:t>xây</a:t>
            </a:r>
            <a:r>
              <a:rPr lang="en-US" sz="5067" dirty="0">
                <a:solidFill>
                  <a:srgbClr val="404040"/>
                </a:solidFill>
                <a:latin typeface="Crimson Pro"/>
              </a:rPr>
              <a:t> </a:t>
            </a:r>
            <a:r>
              <a:rPr lang="en-US" sz="5067" dirty="0" err="1">
                <a:solidFill>
                  <a:srgbClr val="404040"/>
                </a:solidFill>
                <a:latin typeface="Crimson Pro"/>
              </a:rPr>
              <a:t>dựng</a:t>
            </a:r>
            <a:r>
              <a:rPr lang="en-US" sz="5067" dirty="0">
                <a:solidFill>
                  <a:srgbClr val="404040"/>
                </a:solidFill>
                <a:latin typeface="Crimson Pro"/>
              </a:rPr>
              <a:t> </a:t>
            </a:r>
            <a:r>
              <a:rPr lang="en-US" sz="5067" dirty="0" err="1">
                <a:solidFill>
                  <a:srgbClr val="404040"/>
                </a:solidFill>
                <a:latin typeface="Crimson Pro"/>
              </a:rPr>
              <a:t>lực</a:t>
            </a:r>
            <a:r>
              <a:rPr lang="en-US" sz="5067" dirty="0">
                <a:solidFill>
                  <a:srgbClr val="404040"/>
                </a:solidFill>
                <a:latin typeface="Crimson Pro"/>
              </a:rPr>
              <a:t> </a:t>
            </a:r>
            <a:r>
              <a:rPr lang="en-US" sz="5067" dirty="0" err="1">
                <a:solidFill>
                  <a:srgbClr val="404040"/>
                </a:solidFill>
                <a:latin typeface="Crimson Pro"/>
              </a:rPr>
              <a:t>lượng</a:t>
            </a:r>
            <a:r>
              <a:rPr lang="en-US" sz="5067" dirty="0">
                <a:solidFill>
                  <a:srgbClr val="404040"/>
                </a:solidFill>
                <a:latin typeface="Crimson Pro"/>
              </a:rPr>
              <a:t> </a:t>
            </a:r>
            <a:r>
              <a:rPr lang="en-US" sz="5067" dirty="0" err="1">
                <a:solidFill>
                  <a:srgbClr val="404040"/>
                </a:solidFill>
                <a:latin typeface="Crimson Pro"/>
              </a:rPr>
              <a:t>vũ</a:t>
            </a:r>
            <a:r>
              <a:rPr lang="en-US" sz="5067" dirty="0">
                <a:solidFill>
                  <a:srgbClr val="404040"/>
                </a:solidFill>
                <a:latin typeface="Crimson Pro"/>
              </a:rPr>
              <a:t> </a:t>
            </a:r>
            <a:r>
              <a:rPr lang="en-US" sz="5067" dirty="0" err="1">
                <a:solidFill>
                  <a:srgbClr val="404040"/>
                </a:solidFill>
                <a:latin typeface="Crimson Pro"/>
              </a:rPr>
              <a:t>trang</a:t>
            </a:r>
            <a:r>
              <a:rPr lang="en-US" sz="5067" dirty="0">
                <a:solidFill>
                  <a:srgbClr val="404040"/>
                </a:solidFill>
                <a:latin typeface="Crimson Pro"/>
              </a:rPr>
              <a:t> </a:t>
            </a:r>
            <a:r>
              <a:rPr lang="en-US" sz="5067" dirty="0" err="1">
                <a:solidFill>
                  <a:srgbClr val="404040"/>
                </a:solidFill>
                <a:latin typeface="Crimson Pro"/>
              </a:rPr>
              <a:t>nhân</a:t>
            </a:r>
            <a:r>
              <a:rPr lang="en-US" sz="5067" dirty="0">
                <a:solidFill>
                  <a:srgbClr val="404040"/>
                </a:solidFill>
                <a:latin typeface="Crimson Pro"/>
              </a:rPr>
              <a:t> </a:t>
            </a:r>
            <a:r>
              <a:rPr lang="en-US" sz="5067" dirty="0" err="1">
                <a:solidFill>
                  <a:srgbClr val="404040"/>
                </a:solidFill>
                <a:latin typeface="Crimson Pro"/>
              </a:rPr>
              <a:t>dân</a:t>
            </a:r>
            <a:r>
              <a:rPr lang="en-US" sz="5067" dirty="0">
                <a:solidFill>
                  <a:srgbClr val="404040"/>
                </a:solidFill>
                <a:latin typeface="Crimson Pro"/>
              </a:rPr>
              <a:t> </a:t>
            </a:r>
            <a:r>
              <a:rPr lang="en-US" sz="5067" dirty="0" err="1">
                <a:solidFill>
                  <a:srgbClr val="404040"/>
                </a:solidFill>
                <a:latin typeface="Crimson Pro"/>
              </a:rPr>
              <a:t>là</a:t>
            </a:r>
            <a:r>
              <a:rPr lang="en-US" sz="5067" dirty="0">
                <a:solidFill>
                  <a:srgbClr val="404040"/>
                </a:solidFill>
                <a:latin typeface="Crimson Pro"/>
              </a:rPr>
              <a:t> </a:t>
            </a:r>
            <a:r>
              <a:rPr lang="en-US" sz="5067" dirty="0" err="1">
                <a:solidFill>
                  <a:srgbClr val="404040"/>
                </a:solidFill>
                <a:latin typeface="Crimson Pro"/>
              </a:rPr>
              <a:t>nhiệm</a:t>
            </a:r>
            <a:r>
              <a:rPr lang="en-US" sz="5067" dirty="0">
                <a:solidFill>
                  <a:srgbClr val="404040"/>
                </a:solidFill>
                <a:latin typeface="Crimson Pro"/>
              </a:rPr>
              <a:t> </a:t>
            </a:r>
            <a:r>
              <a:rPr lang="en-US" sz="5067" dirty="0" err="1">
                <a:solidFill>
                  <a:srgbClr val="404040"/>
                </a:solidFill>
                <a:latin typeface="Crimson Pro"/>
              </a:rPr>
              <a:t>vụ</a:t>
            </a:r>
            <a:r>
              <a:rPr lang="en-US" sz="5067" dirty="0">
                <a:solidFill>
                  <a:srgbClr val="404040"/>
                </a:solidFill>
                <a:latin typeface="Crimson Pro"/>
              </a:rPr>
              <a:t> </a:t>
            </a:r>
            <a:r>
              <a:rPr lang="en-US" sz="5067" dirty="0" err="1">
                <a:solidFill>
                  <a:srgbClr val="404040"/>
                </a:solidFill>
                <a:latin typeface="Crimson Pro"/>
              </a:rPr>
              <a:t>hàng</a:t>
            </a:r>
            <a:r>
              <a:rPr lang="en-US" sz="5067" dirty="0">
                <a:solidFill>
                  <a:srgbClr val="404040"/>
                </a:solidFill>
                <a:latin typeface="Crimson Pro"/>
              </a:rPr>
              <a:t> </a:t>
            </a:r>
            <a:r>
              <a:rPr lang="en-US" sz="5067" dirty="0" err="1">
                <a:solidFill>
                  <a:srgbClr val="404040"/>
                </a:solidFill>
                <a:latin typeface="Crimson Pro"/>
              </a:rPr>
              <a:t>đầu</a:t>
            </a:r>
            <a:r>
              <a:rPr lang="en-US" sz="5067" dirty="0">
                <a:solidFill>
                  <a:srgbClr val="404040"/>
                </a:solidFill>
                <a:latin typeface="Crimson Pro"/>
              </a:rPr>
              <a:t>.</a:t>
            </a:r>
          </a:p>
          <a:p>
            <a:pPr>
              <a:lnSpc>
                <a:spcPts val="6587"/>
              </a:lnSpc>
            </a:pPr>
            <a:r>
              <a:rPr lang="en-US" sz="5067" dirty="0">
                <a:solidFill>
                  <a:srgbClr val="404040"/>
                </a:solidFill>
                <a:latin typeface="Crimson Pro"/>
              </a:rPr>
              <a:t>B. </a:t>
            </a:r>
            <a:r>
              <a:rPr lang="en-US" sz="5067" dirty="0" err="1">
                <a:solidFill>
                  <a:srgbClr val="404040"/>
                </a:solidFill>
                <a:latin typeface="Crimson Pro"/>
              </a:rPr>
              <a:t>tăng</a:t>
            </a:r>
            <a:r>
              <a:rPr lang="en-US" sz="5067" dirty="0">
                <a:solidFill>
                  <a:srgbClr val="404040"/>
                </a:solidFill>
                <a:latin typeface="Crimson Pro"/>
              </a:rPr>
              <a:t> </a:t>
            </a:r>
            <a:r>
              <a:rPr lang="en-US" sz="5067" dirty="0" err="1">
                <a:solidFill>
                  <a:srgbClr val="404040"/>
                </a:solidFill>
                <a:latin typeface="Crimson Pro"/>
              </a:rPr>
              <a:t>cường</a:t>
            </a:r>
            <a:r>
              <a:rPr lang="en-US" sz="5067" dirty="0">
                <a:solidFill>
                  <a:srgbClr val="404040"/>
                </a:solidFill>
                <a:latin typeface="Crimson Pro"/>
              </a:rPr>
              <a:t> </a:t>
            </a:r>
            <a:r>
              <a:rPr lang="en-US" sz="5067" dirty="0" err="1">
                <a:solidFill>
                  <a:srgbClr val="404040"/>
                </a:solidFill>
                <a:latin typeface="Crimson Pro"/>
              </a:rPr>
              <a:t>liên</a:t>
            </a:r>
            <a:r>
              <a:rPr lang="en-US" sz="5067" dirty="0">
                <a:solidFill>
                  <a:srgbClr val="404040"/>
                </a:solidFill>
                <a:latin typeface="Crimson Pro"/>
              </a:rPr>
              <a:t> </a:t>
            </a:r>
            <a:r>
              <a:rPr lang="en-US" sz="5067" dirty="0" err="1">
                <a:solidFill>
                  <a:srgbClr val="404040"/>
                </a:solidFill>
                <a:latin typeface="Crimson Pro"/>
              </a:rPr>
              <a:t>mình</a:t>
            </a:r>
            <a:r>
              <a:rPr lang="en-US" sz="5067" dirty="0">
                <a:solidFill>
                  <a:srgbClr val="404040"/>
                </a:solidFill>
                <a:latin typeface="Crimson Pro"/>
              </a:rPr>
              <a:t> </a:t>
            </a:r>
            <a:r>
              <a:rPr lang="en-US" sz="5067" dirty="0" err="1">
                <a:solidFill>
                  <a:srgbClr val="404040"/>
                </a:solidFill>
                <a:latin typeface="Crimson Pro"/>
              </a:rPr>
              <a:t>chiến</a:t>
            </a:r>
            <a:r>
              <a:rPr lang="en-US" sz="5067" dirty="0">
                <a:solidFill>
                  <a:srgbClr val="404040"/>
                </a:solidFill>
                <a:latin typeface="Crimson Pro"/>
              </a:rPr>
              <a:t> </a:t>
            </a:r>
            <a:r>
              <a:rPr lang="en-US" sz="5067" dirty="0" err="1">
                <a:solidFill>
                  <a:srgbClr val="404040"/>
                </a:solidFill>
                <a:latin typeface="Crimson Pro"/>
              </a:rPr>
              <a:t>đấu</a:t>
            </a:r>
            <a:r>
              <a:rPr lang="en-US" sz="5067" dirty="0">
                <a:solidFill>
                  <a:srgbClr val="404040"/>
                </a:solidFill>
                <a:latin typeface="Crimson Pro"/>
              </a:rPr>
              <a:t> </a:t>
            </a:r>
            <a:r>
              <a:rPr lang="en-US" sz="5067" dirty="0" err="1">
                <a:solidFill>
                  <a:srgbClr val="404040"/>
                </a:solidFill>
                <a:latin typeface="Crimson Pro"/>
              </a:rPr>
              <a:t>giữa</a:t>
            </a:r>
            <a:r>
              <a:rPr lang="en-US" sz="5067" dirty="0">
                <a:solidFill>
                  <a:srgbClr val="404040"/>
                </a:solidFill>
                <a:latin typeface="Crimson Pro"/>
              </a:rPr>
              <a:t> </a:t>
            </a:r>
            <a:r>
              <a:rPr lang="en-US" sz="5067" dirty="0" err="1">
                <a:solidFill>
                  <a:srgbClr val="404040"/>
                </a:solidFill>
                <a:latin typeface="Crimson Pro"/>
              </a:rPr>
              <a:t>ba</a:t>
            </a:r>
            <a:r>
              <a:rPr lang="en-US" sz="5067" dirty="0">
                <a:solidFill>
                  <a:srgbClr val="404040"/>
                </a:solidFill>
                <a:latin typeface="Crimson Pro"/>
              </a:rPr>
              <a:t> </a:t>
            </a:r>
            <a:r>
              <a:rPr lang="en-US" sz="5067" dirty="0" err="1">
                <a:solidFill>
                  <a:srgbClr val="404040"/>
                </a:solidFill>
                <a:latin typeface="Crimson Pro"/>
              </a:rPr>
              <a:t>nước</a:t>
            </a:r>
            <a:r>
              <a:rPr lang="en-US" sz="5067" dirty="0">
                <a:solidFill>
                  <a:srgbClr val="404040"/>
                </a:solidFill>
                <a:latin typeface="Crimson Pro"/>
              </a:rPr>
              <a:t> </a:t>
            </a:r>
            <a:r>
              <a:rPr lang="en-US" sz="5067" dirty="0" err="1">
                <a:solidFill>
                  <a:srgbClr val="404040"/>
                </a:solidFill>
                <a:latin typeface="Crimson Pro"/>
              </a:rPr>
              <a:t>Đông</a:t>
            </a:r>
            <a:r>
              <a:rPr lang="en-US" sz="5067" dirty="0">
                <a:solidFill>
                  <a:srgbClr val="404040"/>
                </a:solidFill>
                <a:latin typeface="Crimson Pro"/>
              </a:rPr>
              <a:t> </a:t>
            </a:r>
            <a:r>
              <a:rPr lang="en-US" sz="5067" dirty="0" err="1">
                <a:solidFill>
                  <a:srgbClr val="404040"/>
                </a:solidFill>
                <a:latin typeface="Crimson Pro"/>
              </a:rPr>
              <a:t>Dương</a:t>
            </a:r>
            <a:r>
              <a:rPr lang="en-US" sz="5067" dirty="0">
                <a:solidFill>
                  <a:srgbClr val="404040"/>
                </a:solidFill>
                <a:latin typeface="Crimson Pro"/>
              </a:rPr>
              <a:t>, </a:t>
            </a:r>
          </a:p>
          <a:p>
            <a:pPr>
              <a:lnSpc>
                <a:spcPts val="6587"/>
              </a:lnSpc>
            </a:pPr>
            <a:r>
              <a:rPr lang="en-US" sz="5067" dirty="0">
                <a:solidFill>
                  <a:srgbClr val="404040"/>
                </a:solidFill>
                <a:latin typeface="Crimson Pro"/>
              </a:rPr>
              <a:t>C. </a:t>
            </a:r>
            <a:r>
              <a:rPr lang="en-US" sz="5067" dirty="0" err="1">
                <a:solidFill>
                  <a:srgbClr val="404040"/>
                </a:solidFill>
                <a:latin typeface="Crimson Pro"/>
              </a:rPr>
              <a:t>kết</a:t>
            </a:r>
            <a:r>
              <a:rPr lang="en-US" sz="5067" dirty="0">
                <a:solidFill>
                  <a:srgbClr val="404040"/>
                </a:solidFill>
                <a:latin typeface="Crimson Pro"/>
              </a:rPr>
              <a:t> </a:t>
            </a:r>
            <a:r>
              <a:rPr lang="en-US" sz="5067" dirty="0" err="1">
                <a:solidFill>
                  <a:srgbClr val="404040"/>
                </a:solidFill>
                <a:latin typeface="Crimson Pro"/>
              </a:rPr>
              <a:t>hợp</a:t>
            </a:r>
            <a:r>
              <a:rPr lang="en-US" sz="5067" dirty="0">
                <a:solidFill>
                  <a:srgbClr val="404040"/>
                </a:solidFill>
                <a:latin typeface="Crimson Pro"/>
              </a:rPr>
              <a:t> </a:t>
            </a:r>
            <a:r>
              <a:rPr lang="en-US" sz="5067" dirty="0" err="1">
                <a:solidFill>
                  <a:srgbClr val="404040"/>
                </a:solidFill>
                <a:latin typeface="Crimson Pro"/>
              </a:rPr>
              <a:t>đấu</a:t>
            </a:r>
            <a:r>
              <a:rPr lang="en-US" sz="5067" dirty="0">
                <a:solidFill>
                  <a:srgbClr val="404040"/>
                </a:solidFill>
                <a:latin typeface="Crimson Pro"/>
              </a:rPr>
              <a:t> </a:t>
            </a:r>
            <a:r>
              <a:rPr lang="en-US" sz="5067" dirty="0" err="1">
                <a:solidFill>
                  <a:srgbClr val="404040"/>
                </a:solidFill>
                <a:latin typeface="Crimson Pro"/>
              </a:rPr>
              <a:t>tranh</a:t>
            </a:r>
            <a:r>
              <a:rPr lang="en-US" sz="5067" dirty="0">
                <a:solidFill>
                  <a:srgbClr val="404040"/>
                </a:solidFill>
                <a:latin typeface="Crimson Pro"/>
              </a:rPr>
              <a:t> </a:t>
            </a:r>
            <a:r>
              <a:rPr lang="en-US" sz="5067" dirty="0" err="1">
                <a:solidFill>
                  <a:srgbClr val="404040"/>
                </a:solidFill>
                <a:latin typeface="Crimson Pro"/>
              </a:rPr>
              <a:t>quân</a:t>
            </a:r>
            <a:r>
              <a:rPr lang="en-US" sz="5067" dirty="0">
                <a:solidFill>
                  <a:srgbClr val="404040"/>
                </a:solidFill>
                <a:latin typeface="Crimson Pro"/>
              </a:rPr>
              <a:t> </a:t>
            </a:r>
            <a:r>
              <a:rPr lang="en-US" sz="5067" dirty="0" err="1">
                <a:solidFill>
                  <a:srgbClr val="404040"/>
                </a:solidFill>
                <a:latin typeface="Crimson Pro"/>
              </a:rPr>
              <a:t>sự</a:t>
            </a:r>
            <a:r>
              <a:rPr lang="en-US" sz="5067" dirty="0">
                <a:solidFill>
                  <a:srgbClr val="404040"/>
                </a:solidFill>
                <a:latin typeface="Crimson Pro"/>
              </a:rPr>
              <a:t> </a:t>
            </a:r>
            <a:r>
              <a:rPr lang="en-US" sz="5067" dirty="0" err="1">
                <a:solidFill>
                  <a:srgbClr val="404040"/>
                </a:solidFill>
                <a:latin typeface="Crimson Pro"/>
              </a:rPr>
              <a:t>với</a:t>
            </a:r>
            <a:r>
              <a:rPr lang="en-US" sz="5067" dirty="0">
                <a:solidFill>
                  <a:srgbClr val="404040"/>
                </a:solidFill>
                <a:latin typeface="Crimson Pro"/>
              </a:rPr>
              <a:t> </a:t>
            </a:r>
            <a:r>
              <a:rPr lang="en-US" sz="5067" dirty="0" err="1">
                <a:solidFill>
                  <a:srgbClr val="404040"/>
                </a:solidFill>
                <a:latin typeface="Crimson Pro"/>
              </a:rPr>
              <a:t>đầu</a:t>
            </a:r>
            <a:r>
              <a:rPr lang="en-US" sz="5067" dirty="0">
                <a:solidFill>
                  <a:srgbClr val="404040"/>
                </a:solidFill>
                <a:latin typeface="Crimson Pro"/>
              </a:rPr>
              <a:t> </a:t>
            </a:r>
            <a:r>
              <a:rPr lang="en-US" sz="5067" dirty="0" err="1">
                <a:solidFill>
                  <a:srgbClr val="404040"/>
                </a:solidFill>
                <a:latin typeface="Crimson Pro"/>
              </a:rPr>
              <a:t>tranh</a:t>
            </a:r>
            <a:r>
              <a:rPr lang="en-US" sz="5067" dirty="0">
                <a:solidFill>
                  <a:srgbClr val="404040"/>
                </a:solidFill>
                <a:latin typeface="Crimson Pro"/>
              </a:rPr>
              <a:t> </a:t>
            </a:r>
            <a:r>
              <a:rPr lang="en-US" sz="5067" dirty="0" err="1">
                <a:solidFill>
                  <a:srgbClr val="404040"/>
                </a:solidFill>
                <a:latin typeface="Crimson Pro"/>
              </a:rPr>
              <a:t>chính</a:t>
            </a:r>
            <a:r>
              <a:rPr lang="en-US" sz="5067" dirty="0">
                <a:solidFill>
                  <a:srgbClr val="404040"/>
                </a:solidFill>
                <a:latin typeface="Crimson Pro"/>
              </a:rPr>
              <a:t> </a:t>
            </a:r>
            <a:r>
              <a:rPr lang="en-US" sz="5067" dirty="0" err="1">
                <a:solidFill>
                  <a:srgbClr val="404040"/>
                </a:solidFill>
                <a:latin typeface="Crimson Pro"/>
              </a:rPr>
              <a:t>trị</a:t>
            </a:r>
            <a:r>
              <a:rPr lang="en-US" sz="5067" dirty="0">
                <a:solidFill>
                  <a:srgbClr val="404040"/>
                </a:solidFill>
                <a:latin typeface="Crimson Pro"/>
              </a:rPr>
              <a:t>, </a:t>
            </a:r>
            <a:r>
              <a:rPr lang="en-US" sz="5067" dirty="0" err="1">
                <a:solidFill>
                  <a:srgbClr val="404040"/>
                </a:solidFill>
                <a:latin typeface="Crimson Pro"/>
              </a:rPr>
              <a:t>ngoại</a:t>
            </a:r>
            <a:r>
              <a:rPr lang="en-US" sz="5067" dirty="0">
                <a:solidFill>
                  <a:srgbClr val="404040"/>
                </a:solidFill>
                <a:latin typeface="Crimson Pro"/>
              </a:rPr>
              <a:t> </a:t>
            </a:r>
            <a:r>
              <a:rPr lang="en-US" sz="5067" dirty="0" err="1">
                <a:solidFill>
                  <a:srgbClr val="404040"/>
                </a:solidFill>
                <a:latin typeface="Crimson Pro"/>
              </a:rPr>
              <a:t>giao</a:t>
            </a:r>
            <a:r>
              <a:rPr lang="en-US" sz="5067" dirty="0">
                <a:solidFill>
                  <a:srgbClr val="404040"/>
                </a:solidFill>
                <a:latin typeface="Crimson Pro"/>
              </a:rPr>
              <a:t>,</a:t>
            </a:r>
          </a:p>
          <a:p>
            <a:pPr marL="0" lvl="1" indent="0">
              <a:lnSpc>
                <a:spcPts val="6587"/>
              </a:lnSpc>
            </a:pPr>
            <a:r>
              <a:rPr lang="en-US" sz="5067" dirty="0">
                <a:solidFill>
                  <a:srgbClr val="404040"/>
                </a:solidFill>
                <a:latin typeface="Crimson Pro"/>
              </a:rPr>
              <a:t>D. </a:t>
            </a:r>
            <a:r>
              <a:rPr lang="en-US" sz="5067" dirty="0" err="1">
                <a:solidFill>
                  <a:srgbClr val="404040"/>
                </a:solidFill>
                <a:latin typeface="Crimson Pro"/>
              </a:rPr>
              <a:t>kết</a:t>
            </a:r>
            <a:r>
              <a:rPr lang="en-US" sz="5067" dirty="0">
                <a:solidFill>
                  <a:srgbClr val="404040"/>
                </a:solidFill>
                <a:latin typeface="Crimson Pro"/>
              </a:rPr>
              <a:t> </a:t>
            </a:r>
            <a:r>
              <a:rPr lang="en-US" sz="5067" dirty="0" err="1">
                <a:solidFill>
                  <a:srgbClr val="404040"/>
                </a:solidFill>
                <a:latin typeface="Crimson Pro"/>
              </a:rPr>
              <a:t>hợp</a:t>
            </a:r>
            <a:r>
              <a:rPr lang="en-US" sz="5067" dirty="0">
                <a:solidFill>
                  <a:srgbClr val="404040"/>
                </a:solidFill>
                <a:latin typeface="Crimson Pro"/>
              </a:rPr>
              <a:t> </a:t>
            </a:r>
            <a:r>
              <a:rPr lang="en-US" sz="5067" dirty="0" err="1">
                <a:solidFill>
                  <a:srgbClr val="404040"/>
                </a:solidFill>
                <a:latin typeface="Crimson Pro"/>
              </a:rPr>
              <a:t>sức</a:t>
            </a:r>
            <a:r>
              <a:rPr lang="en-US" sz="5067" dirty="0">
                <a:solidFill>
                  <a:srgbClr val="404040"/>
                </a:solidFill>
                <a:latin typeface="Crimson Pro"/>
              </a:rPr>
              <a:t> </a:t>
            </a:r>
            <a:r>
              <a:rPr lang="en-US" sz="5067" dirty="0" err="1">
                <a:solidFill>
                  <a:srgbClr val="404040"/>
                </a:solidFill>
                <a:latin typeface="Crimson Pro"/>
              </a:rPr>
              <a:t>mạnh</a:t>
            </a:r>
            <a:r>
              <a:rPr lang="en-US" sz="5067" dirty="0">
                <a:solidFill>
                  <a:srgbClr val="404040"/>
                </a:solidFill>
                <a:latin typeface="Crimson Pro"/>
              </a:rPr>
              <a:t> </a:t>
            </a:r>
            <a:r>
              <a:rPr lang="en-US" sz="5067" dirty="0" err="1">
                <a:solidFill>
                  <a:srgbClr val="404040"/>
                </a:solidFill>
                <a:latin typeface="Crimson Pro"/>
              </a:rPr>
              <a:t>của</a:t>
            </a:r>
            <a:r>
              <a:rPr lang="en-US" sz="5067" dirty="0">
                <a:solidFill>
                  <a:srgbClr val="404040"/>
                </a:solidFill>
                <a:latin typeface="Crimson Pro"/>
              </a:rPr>
              <a:t> </a:t>
            </a:r>
            <a:r>
              <a:rPr lang="en-US" sz="5067" dirty="0" err="1">
                <a:solidFill>
                  <a:srgbClr val="404040"/>
                </a:solidFill>
                <a:latin typeface="Crimson Pro"/>
              </a:rPr>
              <a:t>dân</a:t>
            </a:r>
            <a:r>
              <a:rPr lang="en-US" sz="5067" dirty="0">
                <a:solidFill>
                  <a:srgbClr val="404040"/>
                </a:solidFill>
                <a:latin typeface="Crimson Pro"/>
              </a:rPr>
              <a:t> </a:t>
            </a:r>
            <a:r>
              <a:rPr lang="en-US" sz="5067" dirty="0" err="1">
                <a:solidFill>
                  <a:srgbClr val="404040"/>
                </a:solidFill>
                <a:latin typeface="Crimson Pro"/>
              </a:rPr>
              <a:t>tộc</a:t>
            </a:r>
            <a:r>
              <a:rPr lang="en-US" sz="5067" dirty="0">
                <a:solidFill>
                  <a:srgbClr val="404040"/>
                </a:solidFill>
                <a:latin typeface="Crimson Pro"/>
              </a:rPr>
              <a:t> </a:t>
            </a:r>
            <a:r>
              <a:rPr lang="en-US" sz="5067" dirty="0" err="1">
                <a:solidFill>
                  <a:srgbClr val="404040"/>
                </a:solidFill>
                <a:latin typeface="Crimson Pro"/>
              </a:rPr>
              <a:t>với</a:t>
            </a:r>
            <a:r>
              <a:rPr lang="en-US" sz="5067" dirty="0">
                <a:solidFill>
                  <a:srgbClr val="404040"/>
                </a:solidFill>
                <a:latin typeface="Crimson Pro"/>
              </a:rPr>
              <a:t> </a:t>
            </a:r>
            <a:r>
              <a:rPr lang="en-US" sz="5067" dirty="0" err="1">
                <a:solidFill>
                  <a:srgbClr val="404040"/>
                </a:solidFill>
                <a:latin typeface="Crimson Pro"/>
              </a:rPr>
              <a:t>sức</a:t>
            </a:r>
            <a:r>
              <a:rPr lang="en-US" sz="5067" dirty="0">
                <a:solidFill>
                  <a:srgbClr val="404040"/>
                </a:solidFill>
                <a:latin typeface="Crimson Pro"/>
              </a:rPr>
              <a:t> </a:t>
            </a:r>
            <a:r>
              <a:rPr lang="en-US" sz="5067" dirty="0" err="1">
                <a:solidFill>
                  <a:srgbClr val="404040"/>
                </a:solidFill>
                <a:latin typeface="Crimson Pro"/>
              </a:rPr>
              <a:t>mạnh</a:t>
            </a:r>
            <a:r>
              <a:rPr lang="en-US" sz="5067" dirty="0">
                <a:solidFill>
                  <a:srgbClr val="404040"/>
                </a:solidFill>
                <a:latin typeface="Crimson Pro"/>
              </a:rPr>
              <a:t> </a:t>
            </a:r>
            <a:r>
              <a:rPr lang="en-US" sz="5067" dirty="0" err="1">
                <a:solidFill>
                  <a:srgbClr val="404040"/>
                </a:solidFill>
                <a:latin typeface="Crimson Pro"/>
              </a:rPr>
              <a:t>của</a:t>
            </a:r>
            <a:r>
              <a:rPr lang="en-US" sz="5067" dirty="0">
                <a:solidFill>
                  <a:srgbClr val="404040"/>
                </a:solidFill>
                <a:latin typeface="Crimson Pro"/>
              </a:rPr>
              <a:t> </a:t>
            </a:r>
            <a:r>
              <a:rPr lang="en-US" sz="5067" dirty="0" err="1">
                <a:solidFill>
                  <a:srgbClr val="404040"/>
                </a:solidFill>
                <a:latin typeface="Crimson Pro"/>
              </a:rPr>
              <a:t>thời</a:t>
            </a:r>
            <a:r>
              <a:rPr lang="en-US" sz="5067" dirty="0">
                <a:solidFill>
                  <a:srgbClr val="404040"/>
                </a:solidFill>
                <a:latin typeface="Crimson Pro"/>
              </a:rPr>
              <a:t> </a:t>
            </a:r>
            <a:r>
              <a:rPr lang="en-US" sz="5067" dirty="0" err="1">
                <a:solidFill>
                  <a:srgbClr val="404040"/>
                </a:solidFill>
                <a:latin typeface="Crimson Pro"/>
              </a:rPr>
              <a:t>đại</a:t>
            </a:r>
            <a:r>
              <a:rPr lang="en-US" sz="5067" dirty="0">
                <a:solidFill>
                  <a:srgbClr val="404040"/>
                </a:solidFill>
                <a:latin typeface="Crimson Pro"/>
              </a:rPr>
              <a:t>. </a:t>
            </a: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24662">
            <a:off x="15815011" y="7327773"/>
            <a:ext cx="4720091" cy="351003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44462">
            <a:off x="-249856" y="-182426"/>
            <a:ext cx="1545838" cy="2422253"/>
          </a:xfrm>
          <a:prstGeom prst="rect">
            <a:avLst/>
          </a:prstGeom>
        </p:spPr>
      </p:pic>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2946039" y="1587224"/>
            <a:ext cx="12411570" cy="5778383"/>
            <a:chOff x="0" y="0"/>
            <a:chExt cx="4237818" cy="1972977"/>
          </a:xfrm>
        </p:grpSpPr>
        <p:sp>
          <p:nvSpPr>
            <p:cNvPr id="6" name="Freeform 6"/>
            <p:cNvSpPr/>
            <p:nvPr/>
          </p:nvSpPr>
          <p:spPr>
            <a:xfrm>
              <a:off x="38100" y="44450"/>
              <a:ext cx="4200988" cy="1928527"/>
            </a:xfrm>
            <a:custGeom>
              <a:avLst/>
              <a:gdLst/>
              <a:ahLst/>
              <a:cxnLst/>
              <a:rect l="l" t="t" r="r" b="b"/>
              <a:pathLst>
                <a:path w="4200988" h="1928527">
                  <a:moveTo>
                    <a:pt x="2540" y="1898047"/>
                  </a:moveTo>
                  <a:cubicBezTo>
                    <a:pt x="0" y="1906937"/>
                    <a:pt x="5080" y="1913287"/>
                    <a:pt x="27540" y="1914557"/>
                  </a:cubicBezTo>
                  <a:cubicBezTo>
                    <a:pt x="53524" y="1915827"/>
                    <a:pt x="76260" y="1915827"/>
                    <a:pt x="102244" y="1915827"/>
                  </a:cubicBezTo>
                  <a:cubicBezTo>
                    <a:pt x="206181" y="1917097"/>
                    <a:pt x="310117" y="1917097"/>
                    <a:pt x="417302" y="1918367"/>
                  </a:cubicBezTo>
                  <a:cubicBezTo>
                    <a:pt x="475766" y="1919637"/>
                    <a:pt x="534230" y="1920907"/>
                    <a:pt x="589446" y="1922177"/>
                  </a:cubicBezTo>
                  <a:cubicBezTo>
                    <a:pt x="686887" y="1923447"/>
                    <a:pt x="781079" y="1923447"/>
                    <a:pt x="878519" y="1924717"/>
                  </a:cubicBezTo>
                  <a:cubicBezTo>
                    <a:pt x="917496" y="1924717"/>
                    <a:pt x="953224" y="1924717"/>
                    <a:pt x="992200" y="1923447"/>
                  </a:cubicBezTo>
                  <a:cubicBezTo>
                    <a:pt x="1008440" y="1923447"/>
                    <a:pt x="1027928" y="1922177"/>
                    <a:pt x="1044168" y="1922177"/>
                  </a:cubicBezTo>
                  <a:cubicBezTo>
                    <a:pt x="1109128" y="1923447"/>
                    <a:pt x="2408333" y="1914557"/>
                    <a:pt x="2473294" y="1915827"/>
                  </a:cubicBezTo>
                  <a:cubicBezTo>
                    <a:pt x="2564238" y="1917097"/>
                    <a:pt x="2814335" y="1917097"/>
                    <a:pt x="2905279" y="1917097"/>
                  </a:cubicBezTo>
                  <a:cubicBezTo>
                    <a:pt x="2941008" y="1917097"/>
                    <a:pt x="2973488" y="1915827"/>
                    <a:pt x="3009216" y="1915827"/>
                  </a:cubicBezTo>
                  <a:lnTo>
                    <a:pt x="3184609" y="1919637"/>
                  </a:lnTo>
                  <a:cubicBezTo>
                    <a:pt x="3311281" y="1922177"/>
                    <a:pt x="3434705" y="1919637"/>
                    <a:pt x="3561378" y="1923447"/>
                  </a:cubicBezTo>
                  <a:cubicBezTo>
                    <a:pt x="3772499" y="1928527"/>
                    <a:pt x="3986868" y="1922177"/>
                    <a:pt x="4136218" y="1927257"/>
                  </a:cubicBezTo>
                  <a:cubicBezTo>
                    <a:pt x="4156538" y="1928527"/>
                    <a:pt x="4176858" y="1927257"/>
                    <a:pt x="4199718" y="1927257"/>
                  </a:cubicBezTo>
                  <a:lnTo>
                    <a:pt x="4199718" y="1867567"/>
                  </a:lnTo>
                  <a:cubicBezTo>
                    <a:pt x="4198448" y="1797544"/>
                    <a:pt x="4197178" y="1727751"/>
                    <a:pt x="4197178" y="1653595"/>
                  </a:cubicBezTo>
                  <a:cubicBezTo>
                    <a:pt x="4197178" y="1567808"/>
                    <a:pt x="4200988" y="1480566"/>
                    <a:pt x="4194638" y="1394778"/>
                  </a:cubicBezTo>
                  <a:cubicBezTo>
                    <a:pt x="4187018" y="1338071"/>
                    <a:pt x="4175588" y="219924"/>
                    <a:pt x="4175588" y="163217"/>
                  </a:cubicBezTo>
                  <a:cubicBezTo>
                    <a:pt x="4173048" y="123958"/>
                    <a:pt x="4171778" y="83246"/>
                    <a:pt x="4169238" y="43987"/>
                  </a:cubicBezTo>
                  <a:cubicBezTo>
                    <a:pt x="4169238" y="32355"/>
                    <a:pt x="4167968" y="20722"/>
                    <a:pt x="4166698" y="6350"/>
                  </a:cubicBezTo>
                  <a:cubicBezTo>
                    <a:pt x="4156538" y="3810"/>
                    <a:pt x="4147648" y="2540"/>
                    <a:pt x="4137488" y="1270"/>
                  </a:cubicBezTo>
                  <a:cubicBezTo>
                    <a:pt x="4129868" y="0"/>
                    <a:pt x="4122248" y="1270"/>
                    <a:pt x="4115898" y="1270"/>
                  </a:cubicBezTo>
                  <a:lnTo>
                    <a:pt x="11300" y="6350"/>
                  </a:lnTo>
                  <a:lnTo>
                    <a:pt x="2540" y="1898047"/>
                  </a:lnTo>
                  <a:close/>
                </a:path>
              </a:pathLst>
            </a:custGeom>
            <a:solidFill>
              <a:srgbClr val="2E2C2B"/>
            </a:solidFill>
          </p:spPr>
        </p:sp>
        <p:sp>
          <p:nvSpPr>
            <p:cNvPr id="7" name="Freeform 7"/>
            <p:cNvSpPr/>
            <p:nvPr/>
          </p:nvSpPr>
          <p:spPr>
            <a:xfrm>
              <a:off x="11430" y="16510"/>
              <a:ext cx="4176858" cy="1918367"/>
            </a:xfrm>
            <a:custGeom>
              <a:avLst/>
              <a:gdLst/>
              <a:ahLst/>
              <a:cxnLst/>
              <a:rect l="l" t="t" r="r" b="b"/>
              <a:pathLst>
                <a:path w="4176858" h="1918367">
                  <a:moveTo>
                    <a:pt x="4176858" y="1918367"/>
                  </a:moveTo>
                  <a:lnTo>
                    <a:pt x="0" y="1910747"/>
                  </a:lnTo>
                  <a:lnTo>
                    <a:pt x="0" y="679710"/>
                  </a:lnTo>
                  <a:lnTo>
                    <a:pt x="7620" y="20320"/>
                  </a:lnTo>
                  <a:lnTo>
                    <a:pt x="2093962" y="0"/>
                  </a:lnTo>
                  <a:lnTo>
                    <a:pt x="4155268" y="8890"/>
                  </a:lnTo>
                  <a:close/>
                </a:path>
              </a:pathLst>
            </a:custGeom>
            <a:solidFill>
              <a:srgbClr val="FAF3E2"/>
            </a:solidFill>
          </p:spPr>
        </p:sp>
        <p:sp>
          <p:nvSpPr>
            <p:cNvPr id="8" name="Freeform 8"/>
            <p:cNvSpPr/>
            <p:nvPr/>
          </p:nvSpPr>
          <p:spPr>
            <a:xfrm>
              <a:off x="-3810" y="0"/>
              <a:ext cx="4206068" cy="1945037"/>
            </a:xfrm>
            <a:custGeom>
              <a:avLst/>
              <a:gdLst/>
              <a:ahLst/>
              <a:cxnLst/>
              <a:rect l="l" t="t" r="r" b="b"/>
              <a:pathLst>
                <a:path w="4206068" h="1945037">
                  <a:moveTo>
                    <a:pt x="4171778" y="21590"/>
                  </a:moveTo>
                  <a:cubicBezTo>
                    <a:pt x="4173048" y="34290"/>
                    <a:pt x="4173048" y="44450"/>
                    <a:pt x="4174318" y="54994"/>
                  </a:cubicBezTo>
                  <a:cubicBezTo>
                    <a:pt x="4176858" y="94253"/>
                    <a:pt x="4178128" y="134966"/>
                    <a:pt x="4180668" y="174225"/>
                  </a:cubicBezTo>
                  <a:cubicBezTo>
                    <a:pt x="4180668" y="230932"/>
                    <a:pt x="4193368" y="1349079"/>
                    <a:pt x="4199718" y="1405786"/>
                  </a:cubicBezTo>
                  <a:cubicBezTo>
                    <a:pt x="4206068" y="1491573"/>
                    <a:pt x="4202258" y="1578815"/>
                    <a:pt x="4202258" y="1664602"/>
                  </a:cubicBezTo>
                  <a:cubicBezTo>
                    <a:pt x="4202258" y="1740212"/>
                    <a:pt x="4203528" y="1810005"/>
                    <a:pt x="4204798" y="1884077"/>
                  </a:cubicBezTo>
                  <a:lnTo>
                    <a:pt x="4204798" y="1943767"/>
                  </a:lnTo>
                  <a:cubicBezTo>
                    <a:pt x="4181938" y="1943767"/>
                    <a:pt x="4161618" y="1945037"/>
                    <a:pt x="4141298" y="1943767"/>
                  </a:cubicBezTo>
                  <a:cubicBezTo>
                    <a:pt x="3934586" y="1938687"/>
                    <a:pt x="3720216" y="1945037"/>
                    <a:pt x="3509096" y="1939957"/>
                  </a:cubicBezTo>
                  <a:cubicBezTo>
                    <a:pt x="3382423" y="1936147"/>
                    <a:pt x="3258999" y="1938687"/>
                    <a:pt x="3132326" y="1936147"/>
                  </a:cubicBezTo>
                  <a:lnTo>
                    <a:pt x="2956933" y="1932337"/>
                  </a:lnTo>
                  <a:cubicBezTo>
                    <a:pt x="2921205" y="1932337"/>
                    <a:pt x="2888725" y="1933607"/>
                    <a:pt x="2852997" y="1933607"/>
                  </a:cubicBezTo>
                  <a:cubicBezTo>
                    <a:pt x="2762053" y="1932337"/>
                    <a:pt x="2511956" y="1933607"/>
                    <a:pt x="2421011" y="1932337"/>
                  </a:cubicBezTo>
                  <a:cubicBezTo>
                    <a:pt x="2356051" y="1931067"/>
                    <a:pt x="1056846" y="1939957"/>
                    <a:pt x="991886" y="1938687"/>
                  </a:cubicBezTo>
                  <a:cubicBezTo>
                    <a:pt x="975646" y="1938687"/>
                    <a:pt x="956157" y="1939957"/>
                    <a:pt x="939917" y="1939957"/>
                  </a:cubicBezTo>
                  <a:cubicBezTo>
                    <a:pt x="900941" y="1939957"/>
                    <a:pt x="865213" y="1941227"/>
                    <a:pt x="826237" y="1941227"/>
                  </a:cubicBezTo>
                  <a:cubicBezTo>
                    <a:pt x="728797" y="1941227"/>
                    <a:pt x="634604" y="1939957"/>
                    <a:pt x="537164" y="1938687"/>
                  </a:cubicBezTo>
                  <a:cubicBezTo>
                    <a:pt x="478700" y="1937417"/>
                    <a:pt x="420235" y="1936147"/>
                    <a:pt x="365019" y="1934877"/>
                  </a:cubicBezTo>
                  <a:cubicBezTo>
                    <a:pt x="261083" y="1933607"/>
                    <a:pt x="157146" y="1932337"/>
                    <a:pt x="49962" y="1932337"/>
                  </a:cubicBezTo>
                  <a:cubicBezTo>
                    <a:pt x="38100" y="1932337"/>
                    <a:pt x="29210" y="1932337"/>
                    <a:pt x="19050" y="1931067"/>
                  </a:cubicBezTo>
                  <a:cubicBezTo>
                    <a:pt x="10160" y="1929797"/>
                    <a:pt x="5080" y="1923447"/>
                    <a:pt x="7620" y="1914557"/>
                  </a:cubicBezTo>
                  <a:cubicBezTo>
                    <a:pt x="16510" y="1882707"/>
                    <a:pt x="12700" y="1846356"/>
                    <a:pt x="11430" y="1808551"/>
                  </a:cubicBezTo>
                  <a:cubicBezTo>
                    <a:pt x="10160" y="1731488"/>
                    <a:pt x="6350" y="1655878"/>
                    <a:pt x="7620" y="1578815"/>
                  </a:cubicBezTo>
                  <a:cubicBezTo>
                    <a:pt x="5080" y="1482849"/>
                    <a:pt x="0" y="294909"/>
                    <a:pt x="7620" y="197489"/>
                  </a:cubicBezTo>
                  <a:cubicBezTo>
                    <a:pt x="8890" y="178587"/>
                    <a:pt x="7620" y="158230"/>
                    <a:pt x="8890" y="139328"/>
                  </a:cubicBezTo>
                  <a:cubicBezTo>
                    <a:pt x="10160" y="108793"/>
                    <a:pt x="12700" y="75351"/>
                    <a:pt x="13970" y="44450"/>
                  </a:cubicBezTo>
                  <a:cubicBezTo>
                    <a:pt x="13970" y="41910"/>
                    <a:pt x="15240" y="39370"/>
                    <a:pt x="16510" y="38100"/>
                  </a:cubicBezTo>
                  <a:cubicBezTo>
                    <a:pt x="38100" y="35560"/>
                    <a:pt x="75946" y="30480"/>
                    <a:pt x="127914" y="29210"/>
                  </a:cubicBezTo>
                  <a:cubicBezTo>
                    <a:pt x="215611" y="25400"/>
                    <a:pt x="303307" y="22860"/>
                    <a:pt x="394251" y="20320"/>
                  </a:cubicBezTo>
                  <a:cubicBezTo>
                    <a:pt x="455964" y="17780"/>
                    <a:pt x="517676" y="16510"/>
                    <a:pt x="576140" y="13970"/>
                  </a:cubicBezTo>
                  <a:cubicBezTo>
                    <a:pt x="634604" y="11430"/>
                    <a:pt x="696317" y="8890"/>
                    <a:pt x="754781" y="8890"/>
                  </a:cubicBezTo>
                  <a:cubicBezTo>
                    <a:pt x="819741" y="7620"/>
                    <a:pt x="884701" y="10160"/>
                    <a:pt x="949662" y="8890"/>
                  </a:cubicBezTo>
                  <a:cubicBezTo>
                    <a:pt x="1030862" y="8890"/>
                    <a:pt x="2502212" y="6350"/>
                    <a:pt x="2583412" y="5080"/>
                  </a:cubicBezTo>
                  <a:cubicBezTo>
                    <a:pt x="2661364" y="3810"/>
                    <a:pt x="2739317" y="2540"/>
                    <a:pt x="2820517" y="2540"/>
                  </a:cubicBezTo>
                  <a:cubicBezTo>
                    <a:pt x="2953686" y="1270"/>
                    <a:pt x="3083606" y="0"/>
                    <a:pt x="3216775" y="0"/>
                  </a:cubicBezTo>
                  <a:cubicBezTo>
                    <a:pt x="3271991" y="0"/>
                    <a:pt x="3330455" y="2540"/>
                    <a:pt x="3385671" y="2540"/>
                  </a:cubicBezTo>
                  <a:cubicBezTo>
                    <a:pt x="3538328" y="3810"/>
                    <a:pt x="3694232" y="5080"/>
                    <a:pt x="3846889" y="7620"/>
                  </a:cubicBezTo>
                  <a:cubicBezTo>
                    <a:pt x="3928089" y="8890"/>
                    <a:pt x="4009290" y="12700"/>
                    <a:pt x="4090490" y="16510"/>
                  </a:cubicBezTo>
                  <a:lnTo>
                    <a:pt x="4141298" y="16510"/>
                  </a:lnTo>
                  <a:cubicBezTo>
                    <a:pt x="4152728" y="17780"/>
                    <a:pt x="4161618" y="20320"/>
                    <a:pt x="4171778" y="21590"/>
                  </a:cubicBezTo>
                  <a:close/>
                  <a:moveTo>
                    <a:pt x="4181938" y="1927257"/>
                  </a:moveTo>
                  <a:cubicBezTo>
                    <a:pt x="4183208" y="1910747"/>
                    <a:pt x="4184478" y="1898047"/>
                    <a:pt x="4184478" y="1885347"/>
                  </a:cubicBezTo>
                  <a:cubicBezTo>
                    <a:pt x="4183208" y="1802735"/>
                    <a:pt x="4181938" y="1725672"/>
                    <a:pt x="4181938" y="1642792"/>
                  </a:cubicBezTo>
                  <a:cubicBezTo>
                    <a:pt x="4181938" y="1604987"/>
                    <a:pt x="4184478" y="1567183"/>
                    <a:pt x="4183208" y="1529378"/>
                  </a:cubicBezTo>
                  <a:cubicBezTo>
                    <a:pt x="4183208" y="1494481"/>
                    <a:pt x="4181938" y="1458131"/>
                    <a:pt x="4180668" y="1423234"/>
                  </a:cubicBezTo>
                  <a:cubicBezTo>
                    <a:pt x="4175588" y="1369435"/>
                    <a:pt x="4164158" y="255650"/>
                    <a:pt x="4164158" y="201851"/>
                  </a:cubicBezTo>
                  <a:cubicBezTo>
                    <a:pt x="4161618" y="156776"/>
                    <a:pt x="4159078" y="110247"/>
                    <a:pt x="4156538" y="65173"/>
                  </a:cubicBezTo>
                  <a:cubicBezTo>
                    <a:pt x="4155268" y="44450"/>
                    <a:pt x="4153998" y="43180"/>
                    <a:pt x="4135962" y="41910"/>
                  </a:cubicBezTo>
                  <a:cubicBezTo>
                    <a:pt x="4126218" y="41910"/>
                    <a:pt x="4119722" y="41910"/>
                    <a:pt x="4109978" y="40640"/>
                  </a:cubicBezTo>
                  <a:cubicBezTo>
                    <a:pt x="4028778" y="36830"/>
                    <a:pt x="3944330" y="31750"/>
                    <a:pt x="3863129" y="30480"/>
                  </a:cubicBezTo>
                  <a:cubicBezTo>
                    <a:pt x="3665000" y="26670"/>
                    <a:pt x="3463624" y="25400"/>
                    <a:pt x="3265495" y="22860"/>
                  </a:cubicBezTo>
                  <a:lnTo>
                    <a:pt x="3031638" y="22860"/>
                  </a:lnTo>
                  <a:cubicBezTo>
                    <a:pt x="2927701" y="22860"/>
                    <a:pt x="2823765" y="22860"/>
                    <a:pt x="2723077" y="24130"/>
                  </a:cubicBezTo>
                  <a:cubicBezTo>
                    <a:pt x="2635380" y="25400"/>
                    <a:pt x="1157534" y="29210"/>
                    <a:pt x="1069838" y="29210"/>
                  </a:cubicBezTo>
                  <a:cubicBezTo>
                    <a:pt x="926925" y="29210"/>
                    <a:pt x="784013" y="26670"/>
                    <a:pt x="641100" y="33020"/>
                  </a:cubicBezTo>
                  <a:cubicBezTo>
                    <a:pt x="566396" y="36830"/>
                    <a:pt x="494940" y="36830"/>
                    <a:pt x="423483" y="38100"/>
                  </a:cubicBezTo>
                  <a:cubicBezTo>
                    <a:pt x="300059" y="41910"/>
                    <a:pt x="176634" y="45720"/>
                    <a:pt x="53210" y="50800"/>
                  </a:cubicBezTo>
                  <a:cubicBezTo>
                    <a:pt x="36830" y="50800"/>
                    <a:pt x="34290" y="53540"/>
                    <a:pt x="33020" y="70989"/>
                  </a:cubicBezTo>
                  <a:cubicBezTo>
                    <a:pt x="31750" y="97161"/>
                    <a:pt x="31750" y="123334"/>
                    <a:pt x="30480" y="149506"/>
                  </a:cubicBezTo>
                  <a:cubicBezTo>
                    <a:pt x="29210" y="193127"/>
                    <a:pt x="26670" y="235294"/>
                    <a:pt x="25400" y="278915"/>
                  </a:cubicBezTo>
                  <a:cubicBezTo>
                    <a:pt x="20320" y="325443"/>
                    <a:pt x="26670" y="1462493"/>
                    <a:pt x="29210" y="1509022"/>
                  </a:cubicBezTo>
                  <a:cubicBezTo>
                    <a:pt x="29210" y="1558459"/>
                    <a:pt x="29210" y="1609350"/>
                    <a:pt x="30480" y="1658787"/>
                  </a:cubicBezTo>
                  <a:cubicBezTo>
                    <a:pt x="30480" y="1695137"/>
                    <a:pt x="33020" y="1731488"/>
                    <a:pt x="33020" y="1767839"/>
                  </a:cubicBezTo>
                  <a:cubicBezTo>
                    <a:pt x="33020" y="1807097"/>
                    <a:pt x="33020" y="1846356"/>
                    <a:pt x="31750" y="1885347"/>
                  </a:cubicBezTo>
                  <a:lnTo>
                    <a:pt x="31750" y="1895507"/>
                  </a:lnTo>
                  <a:cubicBezTo>
                    <a:pt x="31750" y="1905667"/>
                    <a:pt x="35560" y="1909477"/>
                    <a:pt x="44450" y="1909477"/>
                  </a:cubicBezTo>
                  <a:cubicBezTo>
                    <a:pt x="82442" y="1909477"/>
                    <a:pt x="127914" y="1910747"/>
                    <a:pt x="170138" y="1910747"/>
                  </a:cubicBezTo>
                  <a:cubicBezTo>
                    <a:pt x="231851" y="1910747"/>
                    <a:pt x="296811" y="1908207"/>
                    <a:pt x="358523" y="1910747"/>
                  </a:cubicBezTo>
                  <a:cubicBezTo>
                    <a:pt x="459212" y="1914557"/>
                    <a:pt x="559900" y="1917097"/>
                    <a:pt x="660588" y="1915827"/>
                  </a:cubicBezTo>
                  <a:cubicBezTo>
                    <a:pt x="725549" y="1914557"/>
                    <a:pt x="787261" y="1917097"/>
                    <a:pt x="852221" y="1917097"/>
                  </a:cubicBezTo>
                  <a:cubicBezTo>
                    <a:pt x="946414" y="1917097"/>
                    <a:pt x="1040606" y="1915827"/>
                    <a:pt x="1134798" y="1917097"/>
                  </a:cubicBezTo>
                  <a:cubicBezTo>
                    <a:pt x="1274463" y="1918367"/>
                    <a:pt x="2807525" y="1908207"/>
                    <a:pt x="2950438" y="1910747"/>
                  </a:cubicBezTo>
                  <a:cubicBezTo>
                    <a:pt x="3012150" y="1912017"/>
                    <a:pt x="3073862" y="1913287"/>
                    <a:pt x="3132326" y="1913287"/>
                  </a:cubicBezTo>
                  <a:cubicBezTo>
                    <a:pt x="3239511" y="1915827"/>
                    <a:pt x="3343447" y="1912017"/>
                    <a:pt x="3450631" y="1915827"/>
                  </a:cubicBezTo>
                  <a:cubicBezTo>
                    <a:pt x="3538328" y="1918367"/>
                    <a:pt x="3626024" y="1918367"/>
                    <a:pt x="3713721" y="1920907"/>
                  </a:cubicBezTo>
                  <a:cubicBezTo>
                    <a:pt x="3843641" y="1924717"/>
                    <a:pt x="3973561" y="1927257"/>
                    <a:pt x="4103482" y="1928527"/>
                  </a:cubicBezTo>
                  <a:cubicBezTo>
                    <a:pt x="4143838" y="1928527"/>
                    <a:pt x="4161618" y="1927257"/>
                    <a:pt x="4181938" y="1927257"/>
                  </a:cubicBezTo>
                  <a:close/>
                </a:path>
              </a:pathLst>
            </a:custGeom>
            <a:solidFill>
              <a:srgbClr val="FAF3E2"/>
            </a:solidFill>
          </p:spPr>
        </p:sp>
      </p:grpSp>
      <p:grpSp>
        <p:nvGrpSpPr>
          <p:cNvPr id="9" name="Group 9"/>
          <p:cNvGrpSpPr/>
          <p:nvPr/>
        </p:nvGrpSpPr>
        <p:grpSpPr>
          <a:xfrm>
            <a:off x="2946039" y="1883662"/>
            <a:ext cx="11994674" cy="4584726"/>
            <a:chOff x="0" y="0"/>
            <a:chExt cx="15992899" cy="6112968"/>
          </a:xfrm>
        </p:grpSpPr>
        <p:sp>
          <p:nvSpPr>
            <p:cNvPr id="10" name="TextBox 10"/>
            <p:cNvSpPr txBox="1"/>
            <p:nvPr/>
          </p:nvSpPr>
          <p:spPr>
            <a:xfrm>
              <a:off x="0" y="-276225"/>
              <a:ext cx="15992899" cy="2299800"/>
            </a:xfrm>
            <a:prstGeom prst="rect">
              <a:avLst/>
            </a:prstGeom>
          </p:spPr>
          <p:txBody>
            <a:bodyPr lIns="0" tIns="0" rIns="0" bIns="0" rtlCol="0" anchor="t">
              <a:spAutoFit/>
            </a:bodyPr>
            <a:lstStyle/>
            <a:p>
              <a:pPr marL="0" lvl="0" indent="0" algn="ctr">
                <a:lnSpc>
                  <a:spcPts val="13998"/>
                </a:lnSpc>
              </a:pPr>
              <a:r>
                <a:rPr lang="en-US" sz="9998">
                  <a:solidFill>
                    <a:srgbClr val="D6583C"/>
                  </a:solidFill>
                  <a:latin typeface="Brasika"/>
                </a:rPr>
                <a:t>Nguyên nhân</a:t>
              </a:r>
            </a:p>
          </p:txBody>
        </p:sp>
        <p:sp>
          <p:nvSpPr>
            <p:cNvPr id="11" name="TextBox 11"/>
            <p:cNvSpPr txBox="1"/>
            <p:nvPr/>
          </p:nvSpPr>
          <p:spPr>
            <a:xfrm>
              <a:off x="0" y="2421079"/>
              <a:ext cx="15992899" cy="3691889"/>
            </a:xfrm>
            <a:prstGeom prst="rect">
              <a:avLst/>
            </a:prstGeom>
          </p:spPr>
          <p:txBody>
            <a:bodyPr lIns="0" tIns="0" rIns="0" bIns="0" rtlCol="0" anchor="t">
              <a:spAutoFit/>
            </a:bodyPr>
            <a:lstStyle/>
            <a:p>
              <a:pPr marL="0" lvl="1" indent="0" algn="ctr">
                <a:lnSpc>
                  <a:spcPts val="7244"/>
                </a:lnSpc>
              </a:pPr>
              <a:r>
                <a:rPr lang="en-US" sz="6299">
                  <a:solidFill>
                    <a:srgbClr val="404040"/>
                  </a:solidFill>
                  <a:latin typeface="Podkova Regular"/>
                </a:rPr>
                <a:t>Thiếu phân tích, kết nối kiến thức với kiến thức đã biết và thực tế cuộc sống.</a:t>
              </a:r>
            </a:p>
          </p:txBody>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5474">
            <a:off x="-173553" y="113458"/>
            <a:ext cx="2030644" cy="245462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19715">
            <a:off x="15614045" y="7727913"/>
            <a:ext cx="2251371" cy="248147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999742" y="1931099"/>
            <a:ext cx="11423389" cy="5972543"/>
          </a:xfrm>
          <a:prstGeom prst="rect">
            <a:avLst/>
          </a:prstGeom>
        </p:spPr>
      </p:pic>
      <p:sp>
        <p:nvSpPr>
          <p:cNvPr id="6" name="TextBox 6"/>
          <p:cNvSpPr txBox="1"/>
          <p:nvPr/>
        </p:nvSpPr>
        <p:spPr>
          <a:xfrm>
            <a:off x="628575" y="1218671"/>
            <a:ext cx="5371166" cy="6684971"/>
          </a:xfrm>
          <a:prstGeom prst="rect">
            <a:avLst/>
          </a:prstGeom>
        </p:spPr>
        <p:txBody>
          <a:bodyPr lIns="0" tIns="0" rIns="0" bIns="0" rtlCol="0" anchor="t">
            <a:spAutoFit/>
          </a:bodyPr>
          <a:lstStyle/>
          <a:p>
            <a:pPr marL="0" lvl="0" indent="0">
              <a:lnSpc>
                <a:spcPts val="10587"/>
              </a:lnSpc>
            </a:pPr>
            <a:r>
              <a:rPr lang="en-US" sz="7562" dirty="0">
                <a:solidFill>
                  <a:srgbClr val="FBDB90"/>
                </a:solidFill>
                <a:latin typeface="Maven Pro Bold Bold"/>
              </a:rPr>
              <a:t>MỘT SỐ BIỆN PHÁP ÔN TẬP VÀ LÀM BÀI HIỆU QUẢ</a:t>
            </a:r>
          </a:p>
        </p:txBody>
      </p:sp>
      <p:sp>
        <p:nvSpPr>
          <p:cNvPr id="7" name="TextBox 7"/>
          <p:cNvSpPr txBox="1"/>
          <p:nvPr/>
        </p:nvSpPr>
        <p:spPr>
          <a:xfrm>
            <a:off x="6905024" y="2241416"/>
            <a:ext cx="9815915" cy="5232202"/>
          </a:xfrm>
          <a:prstGeom prst="rect">
            <a:avLst/>
          </a:prstGeom>
        </p:spPr>
        <p:txBody>
          <a:bodyPr lIns="0" tIns="0" rIns="0" bIns="0" rtlCol="0" anchor="t">
            <a:spAutoFit/>
          </a:bodyPr>
          <a:lstStyle/>
          <a:p>
            <a:pPr>
              <a:lnSpc>
                <a:spcPts val="6839"/>
              </a:lnSpc>
            </a:pPr>
            <a:r>
              <a:rPr lang="en-US" sz="5699" dirty="0" err="1">
                <a:solidFill>
                  <a:srgbClr val="404040"/>
                </a:solidFill>
                <a:latin typeface="Faustina Regular Bold"/>
              </a:rPr>
              <a:t>Thứ</a:t>
            </a:r>
            <a:r>
              <a:rPr lang="en-US" sz="5699" dirty="0">
                <a:solidFill>
                  <a:srgbClr val="404040"/>
                </a:solidFill>
                <a:latin typeface="Faustina Regular Bold"/>
              </a:rPr>
              <a:t> </a:t>
            </a:r>
            <a:r>
              <a:rPr lang="en-US" sz="5699" dirty="0" err="1">
                <a:solidFill>
                  <a:srgbClr val="404040"/>
                </a:solidFill>
                <a:latin typeface="Faustina Regular Bold"/>
              </a:rPr>
              <a:t>nhất</a:t>
            </a:r>
            <a:r>
              <a:rPr lang="en-US" sz="5699" dirty="0">
                <a:solidFill>
                  <a:srgbClr val="404040"/>
                </a:solidFill>
                <a:latin typeface="Faustina Regular Bold"/>
              </a:rPr>
              <a:t>, </a:t>
            </a:r>
            <a:r>
              <a:rPr lang="en-US" sz="5699" dirty="0" err="1">
                <a:solidFill>
                  <a:srgbClr val="404040"/>
                </a:solidFill>
                <a:latin typeface="Faustina Regular Bold"/>
              </a:rPr>
              <a:t>phải</a:t>
            </a:r>
            <a:r>
              <a:rPr lang="en-US" sz="5699" dirty="0">
                <a:solidFill>
                  <a:srgbClr val="404040"/>
                </a:solidFill>
                <a:latin typeface="Faustina Regular Bold"/>
              </a:rPr>
              <a:t> </a:t>
            </a:r>
            <a:r>
              <a:rPr lang="en-US" sz="5699" dirty="0" err="1">
                <a:solidFill>
                  <a:srgbClr val="404040"/>
                </a:solidFill>
                <a:latin typeface="Faustina Regular Bold"/>
              </a:rPr>
              <a:t>học</a:t>
            </a:r>
            <a:r>
              <a:rPr lang="en-US" sz="5699" dirty="0">
                <a:solidFill>
                  <a:srgbClr val="404040"/>
                </a:solidFill>
                <a:latin typeface="Faustina Regular Bold"/>
              </a:rPr>
              <a:t> </a:t>
            </a:r>
            <a:r>
              <a:rPr lang="en-US" sz="5699" dirty="0" err="1">
                <a:solidFill>
                  <a:srgbClr val="404040"/>
                </a:solidFill>
                <a:latin typeface="Faustina Regular Bold"/>
              </a:rPr>
              <a:t>kỹ</a:t>
            </a:r>
            <a:r>
              <a:rPr lang="en-US" sz="5699" dirty="0">
                <a:solidFill>
                  <a:srgbClr val="404040"/>
                </a:solidFill>
                <a:latin typeface="Faustina Regular Bold"/>
              </a:rPr>
              <a:t> </a:t>
            </a:r>
            <a:r>
              <a:rPr lang="en-US" sz="5699" dirty="0" err="1">
                <a:solidFill>
                  <a:srgbClr val="404040"/>
                </a:solidFill>
                <a:latin typeface="Faustina Regular Bold"/>
              </a:rPr>
              <a:t>để</a:t>
            </a:r>
            <a:r>
              <a:rPr lang="en-US" sz="5699" dirty="0">
                <a:solidFill>
                  <a:srgbClr val="404040"/>
                </a:solidFill>
                <a:latin typeface="Faustina Regular Bold"/>
              </a:rPr>
              <a:t> </a:t>
            </a:r>
            <a:r>
              <a:rPr lang="en-US" sz="5699" dirty="0" err="1">
                <a:solidFill>
                  <a:srgbClr val="404040"/>
                </a:solidFill>
                <a:latin typeface="Faustina Regular Bold"/>
              </a:rPr>
              <a:t>nắm</a:t>
            </a:r>
            <a:r>
              <a:rPr lang="en-US" sz="5699" dirty="0">
                <a:solidFill>
                  <a:srgbClr val="404040"/>
                </a:solidFill>
                <a:latin typeface="Faustina Regular Bold"/>
              </a:rPr>
              <a:t> </a:t>
            </a:r>
            <a:r>
              <a:rPr lang="en-US" sz="5699" dirty="0" err="1">
                <a:solidFill>
                  <a:srgbClr val="404040"/>
                </a:solidFill>
                <a:latin typeface="Faustina Regular Bold"/>
              </a:rPr>
              <a:t>vững</a:t>
            </a:r>
            <a:r>
              <a:rPr lang="en-US" sz="5699" dirty="0">
                <a:solidFill>
                  <a:srgbClr val="404040"/>
                </a:solidFill>
                <a:latin typeface="Faustina Regular Bold"/>
              </a:rPr>
              <a:t> </a:t>
            </a:r>
            <a:r>
              <a:rPr lang="en-US" sz="5699" dirty="0" err="1">
                <a:solidFill>
                  <a:srgbClr val="404040"/>
                </a:solidFill>
                <a:latin typeface="Faustina Regular Bold"/>
              </a:rPr>
              <a:t>bản</a:t>
            </a:r>
            <a:r>
              <a:rPr lang="en-US" sz="5699" dirty="0">
                <a:solidFill>
                  <a:srgbClr val="404040"/>
                </a:solidFill>
                <a:latin typeface="Faustina Regular Bold"/>
              </a:rPr>
              <a:t> </a:t>
            </a:r>
            <a:r>
              <a:rPr lang="en-US" sz="5699" dirty="0" err="1">
                <a:solidFill>
                  <a:srgbClr val="404040"/>
                </a:solidFill>
                <a:latin typeface="Faustina Regular Bold"/>
              </a:rPr>
              <a:t>chất</a:t>
            </a:r>
            <a:r>
              <a:rPr lang="en-US" sz="5699" dirty="0">
                <a:solidFill>
                  <a:srgbClr val="404040"/>
                </a:solidFill>
                <a:latin typeface="Faustina Regular Bold"/>
              </a:rPr>
              <a:t> </a:t>
            </a:r>
            <a:r>
              <a:rPr lang="en-US" sz="5699" dirty="0" err="1">
                <a:solidFill>
                  <a:srgbClr val="404040"/>
                </a:solidFill>
                <a:latin typeface="Faustina Regular Bold"/>
              </a:rPr>
              <a:t>sự</a:t>
            </a:r>
            <a:r>
              <a:rPr lang="en-US" sz="5699" dirty="0">
                <a:solidFill>
                  <a:srgbClr val="404040"/>
                </a:solidFill>
                <a:latin typeface="Faustina Regular Bold"/>
              </a:rPr>
              <a:t> </a:t>
            </a:r>
            <a:r>
              <a:rPr lang="en-US" sz="5699" dirty="0" err="1">
                <a:solidFill>
                  <a:srgbClr val="404040"/>
                </a:solidFill>
                <a:latin typeface="Faustina Regular Bold"/>
              </a:rPr>
              <a:t>kiện</a:t>
            </a:r>
            <a:r>
              <a:rPr lang="en-US" sz="5699" dirty="0">
                <a:solidFill>
                  <a:srgbClr val="404040"/>
                </a:solidFill>
                <a:latin typeface="Faustina Regular Bold"/>
              </a:rPr>
              <a:t> </a:t>
            </a:r>
            <a:r>
              <a:rPr lang="en-US" sz="5699" dirty="0" err="1">
                <a:solidFill>
                  <a:srgbClr val="404040"/>
                </a:solidFill>
                <a:latin typeface="Faustina Regular Bold"/>
              </a:rPr>
              <a:t>và</a:t>
            </a:r>
            <a:r>
              <a:rPr lang="en-US" sz="5699" dirty="0">
                <a:solidFill>
                  <a:srgbClr val="404040"/>
                </a:solidFill>
                <a:latin typeface="Faustina Regular Bold"/>
              </a:rPr>
              <a:t> </a:t>
            </a:r>
            <a:r>
              <a:rPr lang="en-US" sz="5699" dirty="0" err="1">
                <a:solidFill>
                  <a:srgbClr val="404040"/>
                </a:solidFill>
                <a:latin typeface="Faustina Regular Bold"/>
              </a:rPr>
              <a:t>loại</a:t>
            </a:r>
            <a:r>
              <a:rPr lang="en-US" sz="5699" dirty="0">
                <a:solidFill>
                  <a:srgbClr val="404040"/>
                </a:solidFill>
                <a:latin typeface="Faustina Regular Bold"/>
              </a:rPr>
              <a:t> </a:t>
            </a:r>
            <a:r>
              <a:rPr lang="en-US" sz="5699" dirty="0" err="1">
                <a:solidFill>
                  <a:srgbClr val="404040"/>
                </a:solidFill>
                <a:latin typeface="Faustina Regular Bold"/>
              </a:rPr>
              <a:t>được</a:t>
            </a:r>
            <a:r>
              <a:rPr lang="en-US" sz="5699" dirty="0">
                <a:solidFill>
                  <a:srgbClr val="404040"/>
                </a:solidFill>
                <a:latin typeface="Faustina Regular Bold"/>
              </a:rPr>
              <a:t> </a:t>
            </a:r>
            <a:r>
              <a:rPr lang="en-US" sz="5699" dirty="0" err="1">
                <a:solidFill>
                  <a:srgbClr val="404040"/>
                </a:solidFill>
                <a:latin typeface="Faustina Regular Bold"/>
              </a:rPr>
              <a:t>phương</a:t>
            </a:r>
            <a:r>
              <a:rPr lang="en-US" sz="5699" dirty="0">
                <a:solidFill>
                  <a:srgbClr val="404040"/>
                </a:solidFill>
                <a:latin typeface="Faustina Regular Bold"/>
              </a:rPr>
              <a:t> </a:t>
            </a:r>
            <a:r>
              <a:rPr lang="en-US" sz="5699" dirty="0" err="1">
                <a:solidFill>
                  <a:srgbClr val="404040"/>
                </a:solidFill>
                <a:latin typeface="Faustina Regular Bold"/>
              </a:rPr>
              <a:t>án</a:t>
            </a:r>
            <a:r>
              <a:rPr lang="en-US" sz="5699" dirty="0">
                <a:solidFill>
                  <a:srgbClr val="404040"/>
                </a:solidFill>
                <a:latin typeface="Faustina Regular Bold"/>
              </a:rPr>
              <a:t> </a:t>
            </a:r>
            <a:r>
              <a:rPr lang="en-US" sz="5699" dirty="0" err="1">
                <a:solidFill>
                  <a:srgbClr val="404040"/>
                </a:solidFill>
                <a:latin typeface="Faustina Regular Bold"/>
              </a:rPr>
              <a:t>nhiễu</a:t>
            </a:r>
            <a:r>
              <a:rPr lang="en-US" sz="5699" dirty="0">
                <a:solidFill>
                  <a:srgbClr val="404040"/>
                </a:solidFill>
                <a:latin typeface="Faustina Regular Bold"/>
              </a:rPr>
              <a:t> </a:t>
            </a:r>
            <a:r>
              <a:rPr lang="en-US" sz="5699" dirty="0" err="1">
                <a:solidFill>
                  <a:srgbClr val="404040"/>
                </a:solidFill>
                <a:latin typeface="Faustina Regular Bold"/>
              </a:rPr>
              <a:t>trong</a:t>
            </a:r>
            <a:r>
              <a:rPr lang="en-US" sz="5699" dirty="0">
                <a:solidFill>
                  <a:srgbClr val="404040"/>
                </a:solidFill>
                <a:latin typeface="Faustina Regular Bold"/>
              </a:rPr>
              <a:t> </a:t>
            </a:r>
            <a:r>
              <a:rPr lang="en-US" sz="5699" dirty="0" err="1">
                <a:solidFill>
                  <a:srgbClr val="404040"/>
                </a:solidFill>
                <a:latin typeface="Faustina Regular Bold"/>
              </a:rPr>
              <a:t>câu</a:t>
            </a:r>
            <a:r>
              <a:rPr lang="en-US" sz="5699" dirty="0">
                <a:solidFill>
                  <a:srgbClr val="404040"/>
                </a:solidFill>
                <a:latin typeface="Faustina Regular Bold"/>
              </a:rPr>
              <a:t> </a:t>
            </a:r>
            <a:r>
              <a:rPr lang="en-US" sz="5699" dirty="0" err="1">
                <a:solidFill>
                  <a:srgbClr val="404040"/>
                </a:solidFill>
                <a:latin typeface="Faustina Regular Bold"/>
              </a:rPr>
              <a:t>hỏi</a:t>
            </a:r>
            <a:r>
              <a:rPr lang="en-US" sz="5699" dirty="0" smtClean="0">
                <a:solidFill>
                  <a:srgbClr val="404040"/>
                </a:solidFill>
                <a:latin typeface="Faustina Regular Bold"/>
              </a:rPr>
              <a:t>. </a:t>
            </a:r>
            <a:r>
              <a:rPr lang="en-US" sz="5699" dirty="0" err="1" smtClean="0">
                <a:solidFill>
                  <a:srgbClr val="404040"/>
                </a:solidFill>
                <a:latin typeface="Faustina Regular Bold"/>
              </a:rPr>
              <a:t>Trong</a:t>
            </a:r>
            <a:r>
              <a:rPr lang="en-US" sz="5699" dirty="0" smtClean="0">
                <a:solidFill>
                  <a:srgbClr val="404040"/>
                </a:solidFill>
                <a:latin typeface="Faustina Regular Bold"/>
              </a:rPr>
              <a:t> </a:t>
            </a:r>
            <a:r>
              <a:rPr lang="en-US" sz="5699" dirty="0" err="1" smtClean="0">
                <a:solidFill>
                  <a:srgbClr val="404040"/>
                </a:solidFill>
                <a:latin typeface="Faustina Regular Bold"/>
              </a:rPr>
              <a:t>quá</a:t>
            </a:r>
            <a:r>
              <a:rPr lang="en-US" sz="5699" dirty="0" smtClean="0">
                <a:solidFill>
                  <a:srgbClr val="404040"/>
                </a:solidFill>
                <a:latin typeface="Faustina Regular Bold"/>
              </a:rPr>
              <a:t> </a:t>
            </a:r>
            <a:r>
              <a:rPr lang="en-US" sz="5699" dirty="0" err="1" smtClean="0">
                <a:solidFill>
                  <a:srgbClr val="404040"/>
                </a:solidFill>
                <a:latin typeface="Faustina Regular Bold"/>
              </a:rPr>
              <a:t>trình</a:t>
            </a:r>
            <a:r>
              <a:rPr lang="en-US" sz="5699" dirty="0" smtClean="0">
                <a:solidFill>
                  <a:srgbClr val="404040"/>
                </a:solidFill>
                <a:latin typeface="Faustina Regular Bold"/>
              </a:rPr>
              <a:t> </a:t>
            </a:r>
            <a:r>
              <a:rPr lang="en-US" sz="5699" dirty="0" err="1" smtClean="0">
                <a:solidFill>
                  <a:srgbClr val="404040"/>
                </a:solidFill>
                <a:latin typeface="Faustina Regular Bold"/>
              </a:rPr>
              <a:t>làm</a:t>
            </a:r>
            <a:r>
              <a:rPr lang="en-US" sz="5699" dirty="0" smtClean="0">
                <a:solidFill>
                  <a:srgbClr val="404040"/>
                </a:solidFill>
                <a:latin typeface="Faustina Regular Bold"/>
              </a:rPr>
              <a:t> </a:t>
            </a:r>
            <a:r>
              <a:rPr lang="en-US" sz="5699" dirty="0" err="1" smtClean="0">
                <a:solidFill>
                  <a:srgbClr val="404040"/>
                </a:solidFill>
                <a:latin typeface="Faustina Regular Bold"/>
              </a:rPr>
              <a:t>bài</a:t>
            </a:r>
            <a:r>
              <a:rPr lang="en-US" sz="5699" dirty="0" smtClean="0">
                <a:solidFill>
                  <a:srgbClr val="404040"/>
                </a:solidFill>
                <a:latin typeface="Faustina Regular Bold"/>
              </a:rPr>
              <a:t> </a:t>
            </a:r>
            <a:r>
              <a:rPr lang="en-US" sz="5699" dirty="0" err="1" smtClean="0">
                <a:solidFill>
                  <a:srgbClr val="404040"/>
                </a:solidFill>
                <a:latin typeface="Faustina Regular Bold"/>
              </a:rPr>
              <a:t>cần</a:t>
            </a:r>
            <a:r>
              <a:rPr lang="en-US" sz="5699" dirty="0" smtClean="0">
                <a:solidFill>
                  <a:srgbClr val="404040"/>
                </a:solidFill>
                <a:latin typeface="Faustina Regular Bold"/>
              </a:rPr>
              <a:t> </a:t>
            </a:r>
            <a:r>
              <a:rPr lang="en-US" sz="5699" dirty="0" err="1" smtClean="0">
                <a:solidFill>
                  <a:srgbClr val="404040"/>
                </a:solidFill>
                <a:latin typeface="Faustina Regular Bold"/>
              </a:rPr>
              <a:t>đọc</a:t>
            </a:r>
            <a:r>
              <a:rPr lang="en-US" sz="5699" dirty="0" smtClean="0">
                <a:solidFill>
                  <a:srgbClr val="404040"/>
                </a:solidFill>
                <a:latin typeface="Faustina Regular Bold"/>
              </a:rPr>
              <a:t> </a:t>
            </a:r>
            <a:r>
              <a:rPr lang="en-US" sz="5699" dirty="0" err="1" smtClean="0">
                <a:solidFill>
                  <a:srgbClr val="404040"/>
                </a:solidFill>
                <a:latin typeface="Faustina Regular Bold"/>
              </a:rPr>
              <a:t>kĩ</a:t>
            </a:r>
            <a:r>
              <a:rPr lang="en-US" sz="5699" dirty="0" smtClean="0">
                <a:solidFill>
                  <a:srgbClr val="404040"/>
                </a:solidFill>
                <a:latin typeface="Faustina Regular Bold"/>
              </a:rPr>
              <a:t>, </a:t>
            </a:r>
            <a:r>
              <a:rPr lang="en-US" sz="5699" dirty="0" err="1" smtClean="0">
                <a:solidFill>
                  <a:srgbClr val="404040"/>
                </a:solidFill>
                <a:latin typeface="Faustina Regular Bold"/>
              </a:rPr>
              <a:t>phân</a:t>
            </a:r>
            <a:r>
              <a:rPr lang="en-US" sz="5699" dirty="0" smtClean="0">
                <a:solidFill>
                  <a:srgbClr val="404040"/>
                </a:solidFill>
                <a:latin typeface="Faustina Regular Bold"/>
              </a:rPr>
              <a:t> </a:t>
            </a:r>
            <a:r>
              <a:rPr lang="en-US" sz="5699" dirty="0" err="1" smtClean="0">
                <a:solidFill>
                  <a:srgbClr val="404040"/>
                </a:solidFill>
                <a:latin typeface="Faustina Regular Bold"/>
              </a:rPr>
              <a:t>tích</a:t>
            </a:r>
            <a:r>
              <a:rPr lang="en-US" sz="5699" dirty="0" smtClean="0">
                <a:solidFill>
                  <a:srgbClr val="404040"/>
                </a:solidFill>
                <a:latin typeface="Faustina Regular Bold"/>
              </a:rPr>
              <a:t> </a:t>
            </a:r>
            <a:r>
              <a:rPr lang="en-US" sz="5699" dirty="0" err="1" smtClean="0">
                <a:solidFill>
                  <a:srgbClr val="404040"/>
                </a:solidFill>
                <a:latin typeface="Faustina Regular Bold"/>
              </a:rPr>
              <a:t>cẩn</a:t>
            </a:r>
            <a:r>
              <a:rPr lang="en-US" sz="5699" dirty="0" smtClean="0">
                <a:solidFill>
                  <a:srgbClr val="404040"/>
                </a:solidFill>
                <a:latin typeface="Faustina Regular Bold"/>
              </a:rPr>
              <a:t> </a:t>
            </a:r>
            <a:r>
              <a:rPr lang="en-US" sz="5699" dirty="0" err="1" smtClean="0">
                <a:solidFill>
                  <a:srgbClr val="404040"/>
                </a:solidFill>
                <a:latin typeface="Faustina Regular Bold"/>
              </a:rPr>
              <a:t>thận</a:t>
            </a:r>
            <a:r>
              <a:rPr lang="en-US" sz="5699" dirty="0" smtClean="0">
                <a:solidFill>
                  <a:srgbClr val="404040"/>
                </a:solidFill>
                <a:latin typeface="Faustina Regular Bold"/>
              </a:rPr>
              <a:t> </a:t>
            </a:r>
            <a:r>
              <a:rPr lang="en-US" sz="5699" dirty="0" err="1" smtClean="0">
                <a:solidFill>
                  <a:srgbClr val="404040"/>
                </a:solidFill>
                <a:latin typeface="Faustina Regular Bold"/>
              </a:rPr>
              <a:t>dữ</a:t>
            </a:r>
            <a:r>
              <a:rPr lang="en-US" sz="5699" dirty="0" smtClean="0">
                <a:solidFill>
                  <a:srgbClr val="404040"/>
                </a:solidFill>
                <a:latin typeface="Faustina Regular Bold"/>
              </a:rPr>
              <a:t> </a:t>
            </a:r>
            <a:r>
              <a:rPr lang="en-US" sz="5699" dirty="0" err="1" smtClean="0">
                <a:solidFill>
                  <a:srgbClr val="404040"/>
                </a:solidFill>
                <a:latin typeface="Faustina Regular Bold"/>
              </a:rPr>
              <a:t>kiện</a:t>
            </a:r>
            <a:r>
              <a:rPr lang="en-US" sz="5699" dirty="0" smtClean="0">
                <a:solidFill>
                  <a:srgbClr val="404040"/>
                </a:solidFill>
                <a:latin typeface="Faustina Regular Bold"/>
              </a:rPr>
              <a:t> </a:t>
            </a:r>
            <a:r>
              <a:rPr lang="en-US" sz="5699" dirty="0" err="1" smtClean="0">
                <a:solidFill>
                  <a:srgbClr val="404040"/>
                </a:solidFill>
                <a:latin typeface="Faustina Regular Bold"/>
              </a:rPr>
              <a:t>câu</a:t>
            </a:r>
            <a:r>
              <a:rPr lang="en-US" sz="5699" dirty="0" smtClean="0">
                <a:solidFill>
                  <a:srgbClr val="404040"/>
                </a:solidFill>
                <a:latin typeface="Faustina Regular Bold"/>
              </a:rPr>
              <a:t> </a:t>
            </a:r>
            <a:r>
              <a:rPr lang="en-US" sz="5699" dirty="0" err="1" smtClean="0">
                <a:solidFill>
                  <a:srgbClr val="404040"/>
                </a:solidFill>
                <a:latin typeface="Faustina Regular Bold"/>
              </a:rPr>
              <a:t>hỏi</a:t>
            </a:r>
            <a:endParaRPr lang="en-US" sz="5699" dirty="0">
              <a:solidFill>
                <a:srgbClr val="404040"/>
              </a:solidFill>
              <a:latin typeface="Faustina Regular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019800" y="-197032"/>
            <a:ext cx="11739759" cy="2426944"/>
          </a:xfrm>
          <a:prstGeom prst="rect">
            <a:avLst/>
          </a:prstGeom>
        </p:spPr>
      </p:pic>
      <p:pic>
        <p:nvPicPr>
          <p:cNvPr id="6" name="Picture 6"/>
          <p:cNvPicPr>
            <a:picLocks noChangeAspect="1"/>
          </p:cNvPicPr>
          <p:nvPr/>
        </p:nvPicPr>
        <p:blipFill>
          <a:blip r:embed="rId6"/>
          <a:srcRect t="943" b="943"/>
          <a:stretch>
            <a:fillRect/>
          </a:stretch>
        </p:blipFill>
        <p:spPr>
          <a:xfrm>
            <a:off x="4690152" y="2229912"/>
            <a:ext cx="13448052" cy="7942788"/>
          </a:xfrm>
          <a:prstGeom prst="rect">
            <a:avLst/>
          </a:prstGeom>
        </p:spPr>
      </p:pic>
      <p:sp>
        <p:nvSpPr>
          <p:cNvPr id="7" name="TextBox 7"/>
          <p:cNvSpPr txBox="1"/>
          <p:nvPr/>
        </p:nvSpPr>
        <p:spPr>
          <a:xfrm>
            <a:off x="242050" y="377027"/>
            <a:ext cx="4478276" cy="9371021"/>
          </a:xfrm>
          <a:prstGeom prst="rect">
            <a:avLst/>
          </a:prstGeom>
        </p:spPr>
        <p:txBody>
          <a:bodyPr lIns="0" tIns="0" rIns="0" bIns="0" rtlCol="0" anchor="t">
            <a:spAutoFit/>
          </a:bodyPr>
          <a:lstStyle/>
          <a:p>
            <a:pPr marL="0" lvl="0" indent="0">
              <a:lnSpc>
                <a:spcPts val="10587"/>
              </a:lnSpc>
            </a:pPr>
            <a:r>
              <a:rPr lang="en-US" sz="7562" dirty="0">
                <a:solidFill>
                  <a:srgbClr val="FBDB90"/>
                </a:solidFill>
                <a:latin typeface="Maven Pro Bold Bold"/>
              </a:rPr>
              <a:t>MỘT SỐ BIỆN PHÁP ÔN TẬP VÀ LÀM BÀI HIỆU QUẢ</a:t>
            </a:r>
          </a:p>
        </p:txBody>
      </p:sp>
      <p:sp>
        <p:nvSpPr>
          <p:cNvPr id="8" name="TextBox 8"/>
          <p:cNvSpPr txBox="1"/>
          <p:nvPr/>
        </p:nvSpPr>
        <p:spPr>
          <a:xfrm>
            <a:off x="6612600" y="377027"/>
            <a:ext cx="11661545" cy="1733550"/>
          </a:xfrm>
          <a:prstGeom prst="rect">
            <a:avLst/>
          </a:prstGeom>
        </p:spPr>
        <p:txBody>
          <a:bodyPr lIns="0" tIns="0" rIns="0" bIns="0" rtlCol="0" anchor="t">
            <a:spAutoFit/>
          </a:bodyPr>
          <a:lstStyle/>
          <a:p>
            <a:pPr>
              <a:lnSpc>
                <a:spcPts val="6839"/>
              </a:lnSpc>
            </a:pPr>
            <a:r>
              <a:rPr lang="en-US" sz="5699" dirty="0" err="1">
                <a:solidFill>
                  <a:srgbClr val="404040"/>
                </a:solidFill>
                <a:latin typeface="Faustina Regular Bold"/>
              </a:rPr>
              <a:t>Thứ</a:t>
            </a:r>
            <a:r>
              <a:rPr lang="en-US" sz="5699" dirty="0">
                <a:solidFill>
                  <a:srgbClr val="404040"/>
                </a:solidFill>
                <a:latin typeface="Faustina Regular Bold"/>
              </a:rPr>
              <a:t> </a:t>
            </a:r>
            <a:r>
              <a:rPr lang="en-US" sz="5699" dirty="0" err="1">
                <a:solidFill>
                  <a:srgbClr val="404040"/>
                </a:solidFill>
                <a:latin typeface="Faustina Regular Bold"/>
              </a:rPr>
              <a:t>hai</a:t>
            </a:r>
            <a:r>
              <a:rPr lang="en-US" sz="5699" dirty="0">
                <a:solidFill>
                  <a:srgbClr val="404040"/>
                </a:solidFill>
                <a:latin typeface="Faustina Regular Bold"/>
              </a:rPr>
              <a:t>, </a:t>
            </a:r>
            <a:r>
              <a:rPr lang="en-US" sz="5699" dirty="0" err="1">
                <a:solidFill>
                  <a:srgbClr val="404040"/>
                </a:solidFill>
                <a:latin typeface="Faustina Regular Bold"/>
              </a:rPr>
              <a:t>lập</a:t>
            </a:r>
            <a:r>
              <a:rPr lang="en-US" sz="5699" dirty="0">
                <a:solidFill>
                  <a:srgbClr val="404040"/>
                </a:solidFill>
                <a:latin typeface="Faustina Regular Bold"/>
              </a:rPr>
              <a:t> </a:t>
            </a:r>
            <a:r>
              <a:rPr lang="en-US" sz="5699" dirty="0" err="1">
                <a:solidFill>
                  <a:srgbClr val="404040"/>
                </a:solidFill>
                <a:latin typeface="Faustina Regular Bold"/>
              </a:rPr>
              <a:t>sơ</a:t>
            </a:r>
            <a:r>
              <a:rPr lang="en-US" sz="5699" dirty="0">
                <a:solidFill>
                  <a:srgbClr val="404040"/>
                </a:solidFill>
                <a:latin typeface="Faustina Regular Bold"/>
              </a:rPr>
              <a:t> </a:t>
            </a:r>
            <a:r>
              <a:rPr lang="en-US" sz="5699" dirty="0" err="1">
                <a:solidFill>
                  <a:srgbClr val="404040"/>
                </a:solidFill>
                <a:latin typeface="Faustina Regular Bold"/>
              </a:rPr>
              <a:t>đồ</a:t>
            </a:r>
            <a:r>
              <a:rPr lang="en-US" sz="5699" dirty="0">
                <a:solidFill>
                  <a:srgbClr val="404040"/>
                </a:solidFill>
                <a:latin typeface="Faustina Regular Bold"/>
              </a:rPr>
              <a:t> </a:t>
            </a:r>
            <a:r>
              <a:rPr lang="en-US" sz="5699" dirty="0" err="1">
                <a:solidFill>
                  <a:srgbClr val="404040"/>
                </a:solidFill>
                <a:latin typeface="Faustina Regular Bold"/>
              </a:rPr>
              <a:t>tư</a:t>
            </a:r>
            <a:r>
              <a:rPr lang="en-US" sz="5699" dirty="0">
                <a:solidFill>
                  <a:srgbClr val="404040"/>
                </a:solidFill>
                <a:latin typeface="Faustina Regular Bold"/>
              </a:rPr>
              <a:t> </a:t>
            </a:r>
            <a:r>
              <a:rPr lang="en-US" sz="5699" dirty="0" err="1">
                <a:solidFill>
                  <a:srgbClr val="404040"/>
                </a:solidFill>
                <a:latin typeface="Faustina Regular Bold"/>
              </a:rPr>
              <a:t>duy</a:t>
            </a:r>
            <a:r>
              <a:rPr lang="en-US" sz="5699" dirty="0">
                <a:solidFill>
                  <a:srgbClr val="404040"/>
                </a:solidFill>
                <a:latin typeface="Faustina Regular Bold"/>
              </a:rPr>
              <a:t> </a:t>
            </a:r>
            <a:r>
              <a:rPr lang="en-US" sz="5699" dirty="0" err="1">
                <a:solidFill>
                  <a:srgbClr val="404040"/>
                </a:solidFill>
                <a:latin typeface="Faustina Regular Bold"/>
              </a:rPr>
              <a:t>kết</a:t>
            </a:r>
            <a:r>
              <a:rPr lang="en-US" sz="5699" dirty="0">
                <a:solidFill>
                  <a:srgbClr val="404040"/>
                </a:solidFill>
                <a:latin typeface="Faustina Regular Bold"/>
              </a:rPr>
              <a:t> </a:t>
            </a:r>
            <a:r>
              <a:rPr lang="en-US" sz="5699" dirty="0" err="1">
                <a:solidFill>
                  <a:srgbClr val="404040"/>
                </a:solidFill>
                <a:latin typeface="Faustina Regular Bold"/>
              </a:rPr>
              <a:t>hợp</a:t>
            </a:r>
            <a:r>
              <a:rPr lang="en-US" sz="5699" dirty="0">
                <a:solidFill>
                  <a:srgbClr val="404040"/>
                </a:solidFill>
                <a:latin typeface="Faustina Regular Bold"/>
              </a:rPr>
              <a:t> </a:t>
            </a:r>
            <a:r>
              <a:rPr lang="en-US" sz="5699" dirty="0" err="1">
                <a:solidFill>
                  <a:srgbClr val="404040"/>
                </a:solidFill>
                <a:latin typeface="Faustina Regular Bold"/>
              </a:rPr>
              <a:t>với</a:t>
            </a:r>
            <a:r>
              <a:rPr lang="en-US" sz="5699" dirty="0">
                <a:solidFill>
                  <a:srgbClr val="404040"/>
                </a:solidFill>
                <a:latin typeface="Faustina Regular Bold"/>
              </a:rPr>
              <a:t> </a:t>
            </a:r>
            <a:r>
              <a:rPr lang="en-US" sz="5699" dirty="0" err="1">
                <a:solidFill>
                  <a:srgbClr val="404040"/>
                </a:solidFill>
                <a:latin typeface="Faustina Regular Bold"/>
              </a:rPr>
              <a:t>xác</a:t>
            </a:r>
            <a:r>
              <a:rPr lang="en-US" sz="5699" dirty="0">
                <a:solidFill>
                  <a:srgbClr val="404040"/>
                </a:solidFill>
                <a:latin typeface="Faustina Regular Bold"/>
              </a:rPr>
              <a:t> </a:t>
            </a:r>
            <a:r>
              <a:rPr lang="en-US" sz="5699" dirty="0" err="1">
                <a:solidFill>
                  <a:srgbClr val="404040"/>
                </a:solidFill>
                <a:latin typeface="Faustina Regular Bold"/>
              </a:rPr>
              <a:t>định</a:t>
            </a:r>
            <a:r>
              <a:rPr lang="en-US" sz="5699" dirty="0">
                <a:solidFill>
                  <a:srgbClr val="404040"/>
                </a:solidFill>
                <a:latin typeface="Faustina Regular Bold"/>
              </a:rPr>
              <a:t> </a:t>
            </a:r>
            <a:r>
              <a:rPr lang="en-US" sz="5699" dirty="0" err="1">
                <a:solidFill>
                  <a:srgbClr val="404040"/>
                </a:solidFill>
                <a:latin typeface="Faustina Regular Bold"/>
              </a:rPr>
              <a:t>từ</a:t>
            </a:r>
            <a:r>
              <a:rPr lang="en-US" sz="5699" dirty="0">
                <a:solidFill>
                  <a:srgbClr val="404040"/>
                </a:solidFill>
                <a:latin typeface="Faustina Regular Bold"/>
              </a:rPr>
              <a:t> </a:t>
            </a:r>
            <a:r>
              <a:rPr lang="en-US" sz="5699" dirty="0" err="1">
                <a:solidFill>
                  <a:srgbClr val="404040"/>
                </a:solidFill>
                <a:latin typeface="Faustina Regular Bold"/>
              </a:rPr>
              <a:t>khóa</a:t>
            </a:r>
            <a:r>
              <a:rPr lang="en-US" sz="5699" dirty="0">
                <a:solidFill>
                  <a:srgbClr val="404040"/>
                </a:solidFill>
                <a:latin typeface="Faustina Regular 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1028700" y="242038"/>
            <a:ext cx="16230600" cy="2593254"/>
            <a:chOff x="0" y="0"/>
            <a:chExt cx="5541791" cy="885443"/>
          </a:xfrm>
        </p:grpSpPr>
        <p:sp>
          <p:nvSpPr>
            <p:cNvPr id="6" name="Freeform 6"/>
            <p:cNvSpPr/>
            <p:nvPr/>
          </p:nvSpPr>
          <p:spPr>
            <a:xfrm>
              <a:off x="38100" y="44450"/>
              <a:ext cx="5504962" cy="840993"/>
            </a:xfrm>
            <a:custGeom>
              <a:avLst/>
              <a:gdLst/>
              <a:ahLst/>
              <a:cxnLst/>
              <a:rect l="l" t="t" r="r" b="b"/>
              <a:pathLst>
                <a:path w="5504962" h="840993">
                  <a:moveTo>
                    <a:pt x="2540" y="810513"/>
                  </a:moveTo>
                  <a:cubicBezTo>
                    <a:pt x="0" y="819403"/>
                    <a:pt x="5080" y="825753"/>
                    <a:pt x="34642" y="827023"/>
                  </a:cubicBezTo>
                  <a:cubicBezTo>
                    <a:pt x="68908" y="828293"/>
                    <a:pt x="98890" y="828293"/>
                    <a:pt x="133156" y="828293"/>
                  </a:cubicBezTo>
                  <a:cubicBezTo>
                    <a:pt x="270219" y="829563"/>
                    <a:pt x="407282" y="829563"/>
                    <a:pt x="548628" y="830833"/>
                  </a:cubicBezTo>
                  <a:cubicBezTo>
                    <a:pt x="625726" y="832103"/>
                    <a:pt x="702824" y="833373"/>
                    <a:pt x="775638" y="834643"/>
                  </a:cubicBezTo>
                  <a:cubicBezTo>
                    <a:pt x="904135" y="835913"/>
                    <a:pt x="1028348" y="835913"/>
                    <a:pt x="1156844" y="837183"/>
                  </a:cubicBezTo>
                  <a:cubicBezTo>
                    <a:pt x="1208243" y="837183"/>
                    <a:pt x="1255358" y="837183"/>
                    <a:pt x="1306757" y="835913"/>
                  </a:cubicBezTo>
                  <a:cubicBezTo>
                    <a:pt x="1328173" y="835913"/>
                    <a:pt x="1353872" y="834643"/>
                    <a:pt x="1375288" y="834643"/>
                  </a:cubicBezTo>
                  <a:cubicBezTo>
                    <a:pt x="1460952" y="835913"/>
                    <a:pt x="3174238" y="827023"/>
                    <a:pt x="3259903" y="828293"/>
                  </a:cubicBezTo>
                  <a:cubicBezTo>
                    <a:pt x="3379833" y="829563"/>
                    <a:pt x="3709640" y="829563"/>
                    <a:pt x="3829571" y="829563"/>
                  </a:cubicBezTo>
                  <a:cubicBezTo>
                    <a:pt x="3876686" y="829563"/>
                    <a:pt x="3919518" y="828293"/>
                    <a:pt x="3966633" y="828293"/>
                  </a:cubicBezTo>
                  <a:lnTo>
                    <a:pt x="4197927" y="832103"/>
                  </a:lnTo>
                  <a:cubicBezTo>
                    <a:pt x="4364972" y="834643"/>
                    <a:pt x="4527734" y="832103"/>
                    <a:pt x="4694780" y="835913"/>
                  </a:cubicBezTo>
                  <a:cubicBezTo>
                    <a:pt x="4973189" y="840993"/>
                    <a:pt x="5255881" y="834643"/>
                    <a:pt x="5440192" y="839723"/>
                  </a:cubicBezTo>
                  <a:cubicBezTo>
                    <a:pt x="5460512" y="840993"/>
                    <a:pt x="5480831" y="839723"/>
                    <a:pt x="5503692" y="839723"/>
                  </a:cubicBezTo>
                  <a:lnTo>
                    <a:pt x="5503692" y="780033"/>
                  </a:lnTo>
                  <a:cubicBezTo>
                    <a:pt x="5502422" y="734654"/>
                    <a:pt x="5501151" y="706303"/>
                    <a:pt x="5501151" y="676179"/>
                  </a:cubicBezTo>
                  <a:cubicBezTo>
                    <a:pt x="5501151" y="641331"/>
                    <a:pt x="5504962" y="605892"/>
                    <a:pt x="5498612" y="571043"/>
                  </a:cubicBezTo>
                  <a:cubicBezTo>
                    <a:pt x="5490992" y="548008"/>
                    <a:pt x="5479562" y="93795"/>
                    <a:pt x="5479562" y="70760"/>
                  </a:cubicBezTo>
                  <a:cubicBezTo>
                    <a:pt x="5477022" y="54812"/>
                    <a:pt x="5475751" y="38274"/>
                    <a:pt x="5473212" y="22326"/>
                  </a:cubicBezTo>
                  <a:cubicBezTo>
                    <a:pt x="5473212" y="17601"/>
                    <a:pt x="5471942" y="12876"/>
                    <a:pt x="5470672" y="6350"/>
                  </a:cubicBezTo>
                  <a:cubicBezTo>
                    <a:pt x="5460512" y="3810"/>
                    <a:pt x="5451622" y="2540"/>
                    <a:pt x="5441462" y="1270"/>
                  </a:cubicBezTo>
                  <a:cubicBezTo>
                    <a:pt x="5433842" y="0"/>
                    <a:pt x="5426222" y="1270"/>
                    <a:pt x="5419872" y="1270"/>
                  </a:cubicBezTo>
                  <a:lnTo>
                    <a:pt x="13226" y="6350"/>
                  </a:lnTo>
                  <a:lnTo>
                    <a:pt x="2540" y="810513"/>
                  </a:lnTo>
                  <a:close/>
                </a:path>
              </a:pathLst>
            </a:custGeom>
            <a:solidFill>
              <a:srgbClr val="2E2C2B"/>
            </a:solidFill>
          </p:spPr>
        </p:sp>
        <p:sp>
          <p:nvSpPr>
            <p:cNvPr id="7" name="Freeform 7"/>
            <p:cNvSpPr/>
            <p:nvPr/>
          </p:nvSpPr>
          <p:spPr>
            <a:xfrm>
              <a:off x="11430" y="16510"/>
              <a:ext cx="5480832" cy="830833"/>
            </a:xfrm>
            <a:custGeom>
              <a:avLst/>
              <a:gdLst/>
              <a:ahLst/>
              <a:cxnLst/>
              <a:rect l="l" t="t" r="r" b="b"/>
              <a:pathLst>
                <a:path w="5480832" h="830833">
                  <a:moveTo>
                    <a:pt x="5480832" y="830833"/>
                  </a:moveTo>
                  <a:lnTo>
                    <a:pt x="0" y="823213"/>
                  </a:lnTo>
                  <a:lnTo>
                    <a:pt x="0" y="297159"/>
                  </a:lnTo>
                  <a:lnTo>
                    <a:pt x="7620" y="20320"/>
                  </a:lnTo>
                  <a:lnTo>
                    <a:pt x="2751171" y="0"/>
                  </a:lnTo>
                  <a:lnTo>
                    <a:pt x="5459242" y="8890"/>
                  </a:lnTo>
                  <a:close/>
                </a:path>
              </a:pathLst>
            </a:custGeom>
            <a:solidFill>
              <a:srgbClr val="FAF3E2"/>
            </a:solidFill>
          </p:spPr>
        </p:sp>
        <p:sp>
          <p:nvSpPr>
            <p:cNvPr id="8" name="Freeform 8"/>
            <p:cNvSpPr/>
            <p:nvPr/>
          </p:nvSpPr>
          <p:spPr>
            <a:xfrm>
              <a:off x="-3810" y="0"/>
              <a:ext cx="5510041" cy="857503"/>
            </a:xfrm>
            <a:custGeom>
              <a:avLst/>
              <a:gdLst/>
              <a:ahLst/>
              <a:cxnLst/>
              <a:rect l="l" t="t" r="r" b="b"/>
              <a:pathLst>
                <a:path w="5510041" h="857503">
                  <a:moveTo>
                    <a:pt x="5475752" y="21590"/>
                  </a:moveTo>
                  <a:cubicBezTo>
                    <a:pt x="5477021" y="34290"/>
                    <a:pt x="5477021" y="44450"/>
                    <a:pt x="5478291" y="53191"/>
                  </a:cubicBezTo>
                  <a:cubicBezTo>
                    <a:pt x="5480832" y="69139"/>
                    <a:pt x="5482102" y="85677"/>
                    <a:pt x="5484641" y="101625"/>
                  </a:cubicBezTo>
                  <a:cubicBezTo>
                    <a:pt x="5484641" y="124660"/>
                    <a:pt x="5497341" y="578873"/>
                    <a:pt x="5503691" y="601908"/>
                  </a:cubicBezTo>
                  <a:cubicBezTo>
                    <a:pt x="5510041" y="636757"/>
                    <a:pt x="5506232" y="672196"/>
                    <a:pt x="5506232" y="707044"/>
                  </a:cubicBezTo>
                  <a:cubicBezTo>
                    <a:pt x="5506232" y="737758"/>
                    <a:pt x="5507502" y="766110"/>
                    <a:pt x="5508771" y="796543"/>
                  </a:cubicBezTo>
                  <a:lnTo>
                    <a:pt x="5508771" y="856233"/>
                  </a:lnTo>
                  <a:cubicBezTo>
                    <a:pt x="5485911" y="856233"/>
                    <a:pt x="5465591" y="857503"/>
                    <a:pt x="5445271" y="856233"/>
                  </a:cubicBezTo>
                  <a:cubicBezTo>
                    <a:pt x="5173578" y="851153"/>
                    <a:pt x="4890885" y="857503"/>
                    <a:pt x="4612477" y="852423"/>
                  </a:cubicBezTo>
                  <a:cubicBezTo>
                    <a:pt x="4445431" y="848613"/>
                    <a:pt x="4282669" y="851153"/>
                    <a:pt x="4115624" y="848613"/>
                  </a:cubicBezTo>
                  <a:lnTo>
                    <a:pt x="3884330" y="844803"/>
                  </a:lnTo>
                  <a:cubicBezTo>
                    <a:pt x="3837215" y="844803"/>
                    <a:pt x="3794383" y="846073"/>
                    <a:pt x="3747267" y="846073"/>
                  </a:cubicBezTo>
                  <a:cubicBezTo>
                    <a:pt x="3627337" y="844803"/>
                    <a:pt x="3297529" y="846073"/>
                    <a:pt x="3177600" y="844803"/>
                  </a:cubicBezTo>
                  <a:cubicBezTo>
                    <a:pt x="3091935" y="843533"/>
                    <a:pt x="1378649" y="852423"/>
                    <a:pt x="1292985" y="851153"/>
                  </a:cubicBezTo>
                  <a:cubicBezTo>
                    <a:pt x="1271569" y="851153"/>
                    <a:pt x="1245870" y="852423"/>
                    <a:pt x="1224454" y="852423"/>
                  </a:cubicBezTo>
                  <a:cubicBezTo>
                    <a:pt x="1173055" y="852423"/>
                    <a:pt x="1125940" y="853693"/>
                    <a:pt x="1074541" y="853693"/>
                  </a:cubicBezTo>
                  <a:cubicBezTo>
                    <a:pt x="946045" y="853693"/>
                    <a:pt x="821831" y="852423"/>
                    <a:pt x="693335" y="851153"/>
                  </a:cubicBezTo>
                  <a:cubicBezTo>
                    <a:pt x="616237" y="849883"/>
                    <a:pt x="539139" y="848613"/>
                    <a:pt x="466325" y="847343"/>
                  </a:cubicBezTo>
                  <a:cubicBezTo>
                    <a:pt x="329262" y="846073"/>
                    <a:pt x="192199" y="844803"/>
                    <a:pt x="50853" y="844803"/>
                  </a:cubicBezTo>
                  <a:cubicBezTo>
                    <a:pt x="38100" y="844803"/>
                    <a:pt x="29210" y="844803"/>
                    <a:pt x="19050" y="843533"/>
                  </a:cubicBezTo>
                  <a:cubicBezTo>
                    <a:pt x="10160" y="842263"/>
                    <a:pt x="5080" y="835913"/>
                    <a:pt x="7620" y="827023"/>
                  </a:cubicBezTo>
                  <a:cubicBezTo>
                    <a:pt x="16510" y="795642"/>
                    <a:pt x="12700" y="780876"/>
                    <a:pt x="11430" y="765519"/>
                  </a:cubicBezTo>
                  <a:cubicBezTo>
                    <a:pt x="10160" y="734214"/>
                    <a:pt x="6350" y="703500"/>
                    <a:pt x="7620" y="672196"/>
                  </a:cubicBezTo>
                  <a:cubicBezTo>
                    <a:pt x="5080" y="633213"/>
                    <a:pt x="0" y="150649"/>
                    <a:pt x="7620" y="111075"/>
                  </a:cubicBezTo>
                  <a:cubicBezTo>
                    <a:pt x="8890" y="103397"/>
                    <a:pt x="7620" y="95128"/>
                    <a:pt x="8890" y="87449"/>
                  </a:cubicBezTo>
                  <a:cubicBezTo>
                    <a:pt x="10160" y="75046"/>
                    <a:pt x="12700" y="61461"/>
                    <a:pt x="13970" y="44450"/>
                  </a:cubicBezTo>
                  <a:cubicBezTo>
                    <a:pt x="13970" y="41910"/>
                    <a:pt x="15240" y="39370"/>
                    <a:pt x="16510" y="38100"/>
                  </a:cubicBezTo>
                  <a:cubicBezTo>
                    <a:pt x="38100" y="35560"/>
                    <a:pt x="85118" y="30480"/>
                    <a:pt x="153650" y="29210"/>
                  </a:cubicBezTo>
                  <a:cubicBezTo>
                    <a:pt x="269297" y="25400"/>
                    <a:pt x="384943" y="22860"/>
                    <a:pt x="504874" y="20320"/>
                  </a:cubicBezTo>
                  <a:cubicBezTo>
                    <a:pt x="586255" y="17780"/>
                    <a:pt x="667636" y="16510"/>
                    <a:pt x="744734" y="13970"/>
                  </a:cubicBezTo>
                  <a:cubicBezTo>
                    <a:pt x="821831" y="11430"/>
                    <a:pt x="903212" y="8890"/>
                    <a:pt x="980310" y="8890"/>
                  </a:cubicBezTo>
                  <a:cubicBezTo>
                    <a:pt x="1065975" y="7620"/>
                    <a:pt x="1151639" y="10160"/>
                    <a:pt x="1237303" y="8890"/>
                  </a:cubicBezTo>
                  <a:cubicBezTo>
                    <a:pt x="1344384" y="8890"/>
                    <a:pt x="3284680" y="6350"/>
                    <a:pt x="3391760" y="5080"/>
                  </a:cubicBezTo>
                  <a:cubicBezTo>
                    <a:pt x="3494557" y="3810"/>
                    <a:pt x="3597355" y="2540"/>
                    <a:pt x="3704435" y="2540"/>
                  </a:cubicBezTo>
                  <a:cubicBezTo>
                    <a:pt x="3880047" y="1270"/>
                    <a:pt x="4051375" y="0"/>
                    <a:pt x="4226987" y="0"/>
                  </a:cubicBezTo>
                  <a:cubicBezTo>
                    <a:pt x="4299802" y="0"/>
                    <a:pt x="4376900" y="2540"/>
                    <a:pt x="4449715" y="2540"/>
                  </a:cubicBezTo>
                  <a:cubicBezTo>
                    <a:pt x="4651026" y="3810"/>
                    <a:pt x="4856620" y="5080"/>
                    <a:pt x="5057931" y="7620"/>
                  </a:cubicBezTo>
                  <a:cubicBezTo>
                    <a:pt x="5165011" y="8890"/>
                    <a:pt x="5272092" y="12700"/>
                    <a:pt x="5379172" y="16510"/>
                  </a:cubicBezTo>
                  <a:lnTo>
                    <a:pt x="5445271" y="16510"/>
                  </a:lnTo>
                  <a:cubicBezTo>
                    <a:pt x="5456702" y="17780"/>
                    <a:pt x="5465591" y="20320"/>
                    <a:pt x="5475752" y="21590"/>
                  </a:cubicBezTo>
                  <a:close/>
                  <a:moveTo>
                    <a:pt x="5485911" y="839723"/>
                  </a:moveTo>
                  <a:cubicBezTo>
                    <a:pt x="5487182" y="823213"/>
                    <a:pt x="5488452" y="810513"/>
                    <a:pt x="5488452" y="797813"/>
                  </a:cubicBezTo>
                  <a:cubicBezTo>
                    <a:pt x="5487182" y="763156"/>
                    <a:pt x="5485911" y="731852"/>
                    <a:pt x="5485911" y="698185"/>
                  </a:cubicBezTo>
                  <a:cubicBezTo>
                    <a:pt x="5485911" y="682828"/>
                    <a:pt x="5488452" y="667471"/>
                    <a:pt x="5487182" y="652114"/>
                  </a:cubicBezTo>
                  <a:cubicBezTo>
                    <a:pt x="5487182" y="637938"/>
                    <a:pt x="5485911" y="623172"/>
                    <a:pt x="5484641" y="608996"/>
                  </a:cubicBezTo>
                  <a:cubicBezTo>
                    <a:pt x="5479561" y="587142"/>
                    <a:pt x="5468132" y="134702"/>
                    <a:pt x="5468132" y="112847"/>
                  </a:cubicBezTo>
                  <a:cubicBezTo>
                    <a:pt x="5465591" y="94537"/>
                    <a:pt x="5463052" y="75636"/>
                    <a:pt x="5460511" y="57326"/>
                  </a:cubicBezTo>
                  <a:cubicBezTo>
                    <a:pt x="5459241" y="44450"/>
                    <a:pt x="5457971" y="43180"/>
                    <a:pt x="5439137" y="41910"/>
                  </a:cubicBezTo>
                  <a:cubicBezTo>
                    <a:pt x="5426288" y="41910"/>
                    <a:pt x="5417721" y="41910"/>
                    <a:pt x="5404871" y="40640"/>
                  </a:cubicBezTo>
                  <a:cubicBezTo>
                    <a:pt x="5297791" y="36830"/>
                    <a:pt x="5186427" y="31750"/>
                    <a:pt x="5079347" y="30480"/>
                  </a:cubicBezTo>
                  <a:cubicBezTo>
                    <a:pt x="4818071" y="26670"/>
                    <a:pt x="4552511" y="25400"/>
                    <a:pt x="4291236" y="22860"/>
                  </a:cubicBezTo>
                  <a:lnTo>
                    <a:pt x="3982844" y="22860"/>
                  </a:lnTo>
                  <a:cubicBezTo>
                    <a:pt x="3845781" y="22860"/>
                    <a:pt x="3708718" y="22860"/>
                    <a:pt x="3575938" y="24130"/>
                  </a:cubicBezTo>
                  <a:cubicBezTo>
                    <a:pt x="3460292" y="25400"/>
                    <a:pt x="1511429" y="29210"/>
                    <a:pt x="1395782" y="29210"/>
                  </a:cubicBezTo>
                  <a:cubicBezTo>
                    <a:pt x="1207321" y="29210"/>
                    <a:pt x="1018859" y="26670"/>
                    <a:pt x="830398" y="33020"/>
                  </a:cubicBezTo>
                  <a:cubicBezTo>
                    <a:pt x="731884" y="36830"/>
                    <a:pt x="637653" y="36830"/>
                    <a:pt x="543422" y="38100"/>
                  </a:cubicBezTo>
                  <a:cubicBezTo>
                    <a:pt x="380660" y="41910"/>
                    <a:pt x="217898" y="45720"/>
                    <a:pt x="55136" y="50800"/>
                  </a:cubicBezTo>
                  <a:cubicBezTo>
                    <a:pt x="36830" y="50800"/>
                    <a:pt x="34290" y="52601"/>
                    <a:pt x="33020" y="59689"/>
                  </a:cubicBezTo>
                  <a:cubicBezTo>
                    <a:pt x="31750" y="70320"/>
                    <a:pt x="31750" y="80952"/>
                    <a:pt x="30480" y="91584"/>
                  </a:cubicBezTo>
                  <a:cubicBezTo>
                    <a:pt x="29210" y="109303"/>
                    <a:pt x="26670" y="126432"/>
                    <a:pt x="25400" y="144152"/>
                  </a:cubicBezTo>
                  <a:cubicBezTo>
                    <a:pt x="20320" y="163053"/>
                    <a:pt x="26670" y="624944"/>
                    <a:pt x="29210" y="643845"/>
                  </a:cubicBezTo>
                  <a:cubicBezTo>
                    <a:pt x="29210" y="663927"/>
                    <a:pt x="29210" y="684600"/>
                    <a:pt x="30480" y="704682"/>
                  </a:cubicBezTo>
                  <a:cubicBezTo>
                    <a:pt x="30480" y="719448"/>
                    <a:pt x="33020" y="734214"/>
                    <a:pt x="33020" y="748981"/>
                  </a:cubicBezTo>
                  <a:cubicBezTo>
                    <a:pt x="33020" y="764928"/>
                    <a:pt x="33020" y="780876"/>
                    <a:pt x="31750" y="797813"/>
                  </a:cubicBezTo>
                  <a:lnTo>
                    <a:pt x="31750" y="807973"/>
                  </a:lnTo>
                  <a:cubicBezTo>
                    <a:pt x="31750" y="818133"/>
                    <a:pt x="35560" y="821943"/>
                    <a:pt x="44450" y="821943"/>
                  </a:cubicBezTo>
                  <a:cubicBezTo>
                    <a:pt x="93685" y="821943"/>
                    <a:pt x="153650" y="823213"/>
                    <a:pt x="209332" y="823213"/>
                  </a:cubicBezTo>
                  <a:cubicBezTo>
                    <a:pt x="290713" y="823213"/>
                    <a:pt x="376377" y="820673"/>
                    <a:pt x="457758" y="823213"/>
                  </a:cubicBezTo>
                  <a:cubicBezTo>
                    <a:pt x="590538" y="827023"/>
                    <a:pt x="723317" y="829563"/>
                    <a:pt x="856097" y="828293"/>
                  </a:cubicBezTo>
                  <a:cubicBezTo>
                    <a:pt x="941761" y="827023"/>
                    <a:pt x="1023143" y="829563"/>
                    <a:pt x="1108807" y="829563"/>
                  </a:cubicBezTo>
                  <a:cubicBezTo>
                    <a:pt x="1233020" y="829563"/>
                    <a:pt x="1357233" y="828293"/>
                    <a:pt x="1481447" y="829563"/>
                  </a:cubicBezTo>
                  <a:cubicBezTo>
                    <a:pt x="1665625" y="830833"/>
                    <a:pt x="3687302" y="820673"/>
                    <a:pt x="3875764" y="823213"/>
                  </a:cubicBezTo>
                  <a:cubicBezTo>
                    <a:pt x="3957145" y="824483"/>
                    <a:pt x="4038526" y="825753"/>
                    <a:pt x="4115624" y="825753"/>
                  </a:cubicBezTo>
                  <a:cubicBezTo>
                    <a:pt x="4256970" y="828293"/>
                    <a:pt x="4394033" y="824483"/>
                    <a:pt x="4535379" y="828293"/>
                  </a:cubicBezTo>
                  <a:cubicBezTo>
                    <a:pt x="4651026" y="830833"/>
                    <a:pt x="4766672" y="830833"/>
                    <a:pt x="4882319" y="833373"/>
                  </a:cubicBezTo>
                  <a:cubicBezTo>
                    <a:pt x="5053648" y="837183"/>
                    <a:pt x="5224977" y="839723"/>
                    <a:pt x="5396305" y="840993"/>
                  </a:cubicBezTo>
                  <a:cubicBezTo>
                    <a:pt x="5447811" y="840993"/>
                    <a:pt x="5465591" y="839723"/>
                    <a:pt x="5485911" y="839723"/>
                  </a:cubicBezTo>
                  <a:close/>
                </a:path>
              </a:pathLst>
            </a:custGeom>
            <a:solidFill>
              <a:srgbClr val="FAF3E2"/>
            </a:solidFill>
          </p:spPr>
        </p:sp>
      </p:grpSp>
      <p:grpSp>
        <p:nvGrpSpPr>
          <p:cNvPr id="9" name="Group 9"/>
          <p:cNvGrpSpPr/>
          <p:nvPr/>
        </p:nvGrpSpPr>
        <p:grpSpPr>
          <a:xfrm>
            <a:off x="181265" y="3399254"/>
            <a:ext cx="3315836" cy="5859046"/>
            <a:chOff x="0" y="0"/>
            <a:chExt cx="1132162" cy="2000518"/>
          </a:xfrm>
        </p:grpSpPr>
        <p:sp>
          <p:nvSpPr>
            <p:cNvPr id="10" name="Freeform 10"/>
            <p:cNvSpPr/>
            <p:nvPr/>
          </p:nvSpPr>
          <p:spPr>
            <a:xfrm>
              <a:off x="38100" y="44450"/>
              <a:ext cx="1095332" cy="1956068"/>
            </a:xfrm>
            <a:custGeom>
              <a:avLst/>
              <a:gdLst/>
              <a:ahLst/>
              <a:cxnLst/>
              <a:rect l="l" t="t" r="r" b="b"/>
              <a:pathLst>
                <a:path w="1095332" h="1956068">
                  <a:moveTo>
                    <a:pt x="2540" y="1925588"/>
                  </a:moveTo>
                  <a:cubicBezTo>
                    <a:pt x="0" y="1934478"/>
                    <a:pt x="5080" y="1940828"/>
                    <a:pt x="10625" y="1942098"/>
                  </a:cubicBezTo>
                  <a:cubicBezTo>
                    <a:pt x="16885" y="1943368"/>
                    <a:pt x="22363" y="1943368"/>
                    <a:pt x="28623" y="1943368"/>
                  </a:cubicBezTo>
                  <a:cubicBezTo>
                    <a:pt x="53662" y="1944638"/>
                    <a:pt x="78702" y="1944638"/>
                    <a:pt x="104524" y="1945908"/>
                  </a:cubicBezTo>
                  <a:cubicBezTo>
                    <a:pt x="118609" y="1947178"/>
                    <a:pt x="132693" y="1948448"/>
                    <a:pt x="145996" y="1949718"/>
                  </a:cubicBezTo>
                  <a:cubicBezTo>
                    <a:pt x="169470" y="1950988"/>
                    <a:pt x="192162" y="1950988"/>
                    <a:pt x="215637" y="1952258"/>
                  </a:cubicBezTo>
                  <a:cubicBezTo>
                    <a:pt x="225027" y="1952258"/>
                    <a:pt x="233634" y="1952258"/>
                    <a:pt x="243024" y="1950988"/>
                  </a:cubicBezTo>
                  <a:cubicBezTo>
                    <a:pt x="246936" y="1950988"/>
                    <a:pt x="251631" y="1949718"/>
                    <a:pt x="255544" y="1949718"/>
                  </a:cubicBezTo>
                  <a:cubicBezTo>
                    <a:pt x="271193" y="1950988"/>
                    <a:pt x="584188" y="1942098"/>
                    <a:pt x="599838" y="1943368"/>
                  </a:cubicBezTo>
                  <a:cubicBezTo>
                    <a:pt x="621747" y="1944638"/>
                    <a:pt x="681999" y="1944638"/>
                    <a:pt x="703908" y="1944638"/>
                  </a:cubicBezTo>
                  <a:cubicBezTo>
                    <a:pt x="712516" y="1944638"/>
                    <a:pt x="720341" y="1943368"/>
                    <a:pt x="728948" y="1943368"/>
                  </a:cubicBezTo>
                  <a:lnTo>
                    <a:pt x="771202" y="1947178"/>
                  </a:lnTo>
                  <a:cubicBezTo>
                    <a:pt x="801719" y="1949718"/>
                    <a:pt x="831454" y="1947178"/>
                    <a:pt x="861971" y="1950988"/>
                  </a:cubicBezTo>
                  <a:cubicBezTo>
                    <a:pt x="912832" y="1956068"/>
                    <a:pt x="964476" y="1949718"/>
                    <a:pt x="1030562" y="1954798"/>
                  </a:cubicBezTo>
                  <a:cubicBezTo>
                    <a:pt x="1050882" y="1956068"/>
                    <a:pt x="1071202" y="1954798"/>
                    <a:pt x="1094062" y="1954798"/>
                  </a:cubicBezTo>
                  <a:lnTo>
                    <a:pt x="1094062" y="1895108"/>
                  </a:lnTo>
                  <a:cubicBezTo>
                    <a:pt x="1092792" y="1824461"/>
                    <a:pt x="1091522" y="1753619"/>
                    <a:pt x="1091522" y="1678348"/>
                  </a:cubicBezTo>
                  <a:cubicBezTo>
                    <a:pt x="1091522" y="1591271"/>
                    <a:pt x="1095332" y="1502717"/>
                    <a:pt x="1088982" y="1415639"/>
                  </a:cubicBezTo>
                  <a:cubicBezTo>
                    <a:pt x="1081362" y="1358080"/>
                    <a:pt x="1069932" y="223118"/>
                    <a:pt x="1069932" y="165559"/>
                  </a:cubicBezTo>
                  <a:cubicBezTo>
                    <a:pt x="1067392" y="125710"/>
                    <a:pt x="1066122" y="84385"/>
                    <a:pt x="1063582" y="44535"/>
                  </a:cubicBezTo>
                  <a:cubicBezTo>
                    <a:pt x="1063582" y="32728"/>
                    <a:pt x="1062312" y="20921"/>
                    <a:pt x="1061042" y="6350"/>
                  </a:cubicBezTo>
                  <a:cubicBezTo>
                    <a:pt x="1050882" y="3810"/>
                    <a:pt x="1041992" y="2540"/>
                    <a:pt x="1031832" y="1270"/>
                  </a:cubicBezTo>
                  <a:cubicBezTo>
                    <a:pt x="1024212" y="0"/>
                    <a:pt x="1016592" y="1270"/>
                    <a:pt x="1010242" y="1270"/>
                  </a:cubicBezTo>
                  <a:lnTo>
                    <a:pt x="6713" y="6350"/>
                  </a:lnTo>
                  <a:lnTo>
                    <a:pt x="2540" y="1925588"/>
                  </a:lnTo>
                  <a:close/>
                </a:path>
              </a:pathLst>
            </a:custGeom>
            <a:solidFill>
              <a:srgbClr val="2E2C2B"/>
            </a:solidFill>
          </p:spPr>
        </p:sp>
        <p:sp>
          <p:nvSpPr>
            <p:cNvPr id="11" name="Freeform 11"/>
            <p:cNvSpPr/>
            <p:nvPr/>
          </p:nvSpPr>
          <p:spPr>
            <a:xfrm>
              <a:off x="11430" y="16510"/>
              <a:ext cx="1071202" cy="1945908"/>
            </a:xfrm>
            <a:custGeom>
              <a:avLst/>
              <a:gdLst/>
              <a:ahLst/>
              <a:cxnLst/>
              <a:rect l="l" t="t" r="r" b="b"/>
              <a:pathLst>
                <a:path w="1071202" h="1945908">
                  <a:moveTo>
                    <a:pt x="1071202" y="1945908"/>
                  </a:moveTo>
                  <a:lnTo>
                    <a:pt x="0" y="1938288"/>
                  </a:lnTo>
                  <a:lnTo>
                    <a:pt x="0" y="689398"/>
                  </a:lnTo>
                  <a:lnTo>
                    <a:pt x="7620" y="20320"/>
                  </a:lnTo>
                  <a:lnTo>
                    <a:pt x="528697" y="0"/>
                  </a:lnTo>
                  <a:lnTo>
                    <a:pt x="1049612" y="8890"/>
                  </a:lnTo>
                  <a:close/>
                </a:path>
              </a:pathLst>
            </a:custGeom>
            <a:solidFill>
              <a:srgbClr val="FAF3E2"/>
            </a:solidFill>
          </p:spPr>
        </p:sp>
        <p:sp>
          <p:nvSpPr>
            <p:cNvPr id="12" name="Freeform 12"/>
            <p:cNvSpPr/>
            <p:nvPr/>
          </p:nvSpPr>
          <p:spPr>
            <a:xfrm>
              <a:off x="-3810" y="0"/>
              <a:ext cx="1100412" cy="1972578"/>
            </a:xfrm>
            <a:custGeom>
              <a:avLst/>
              <a:gdLst/>
              <a:ahLst/>
              <a:cxnLst/>
              <a:rect l="l" t="t" r="r" b="b"/>
              <a:pathLst>
                <a:path w="1100412" h="1972578">
                  <a:moveTo>
                    <a:pt x="1066122" y="21590"/>
                  </a:moveTo>
                  <a:cubicBezTo>
                    <a:pt x="1067392" y="34290"/>
                    <a:pt x="1067392" y="44450"/>
                    <a:pt x="1068662" y="55040"/>
                  </a:cubicBezTo>
                  <a:cubicBezTo>
                    <a:pt x="1071202" y="94889"/>
                    <a:pt x="1072472" y="136214"/>
                    <a:pt x="1075012" y="176063"/>
                  </a:cubicBezTo>
                  <a:cubicBezTo>
                    <a:pt x="1075012" y="233623"/>
                    <a:pt x="1087712" y="1368584"/>
                    <a:pt x="1094062" y="1426144"/>
                  </a:cubicBezTo>
                  <a:cubicBezTo>
                    <a:pt x="1100412" y="1513221"/>
                    <a:pt x="1096602" y="1601775"/>
                    <a:pt x="1096602" y="1688853"/>
                  </a:cubicBezTo>
                  <a:cubicBezTo>
                    <a:pt x="1096602" y="1765599"/>
                    <a:pt x="1097872" y="1836442"/>
                    <a:pt x="1099142" y="1911618"/>
                  </a:cubicBezTo>
                  <a:lnTo>
                    <a:pt x="1099142" y="1971308"/>
                  </a:lnTo>
                  <a:cubicBezTo>
                    <a:pt x="1076282" y="1971308"/>
                    <a:pt x="1055962" y="1972578"/>
                    <a:pt x="1035642" y="1971308"/>
                  </a:cubicBezTo>
                  <a:cubicBezTo>
                    <a:pt x="983694" y="1966228"/>
                    <a:pt x="932050" y="1972578"/>
                    <a:pt x="881188" y="1967498"/>
                  </a:cubicBezTo>
                  <a:cubicBezTo>
                    <a:pt x="850671" y="1963688"/>
                    <a:pt x="820937" y="1966228"/>
                    <a:pt x="790420" y="1963688"/>
                  </a:cubicBezTo>
                  <a:lnTo>
                    <a:pt x="748166" y="1959878"/>
                  </a:lnTo>
                  <a:cubicBezTo>
                    <a:pt x="739558" y="1959878"/>
                    <a:pt x="731734" y="1961148"/>
                    <a:pt x="723126" y="1961148"/>
                  </a:cubicBezTo>
                  <a:cubicBezTo>
                    <a:pt x="701217" y="1959878"/>
                    <a:pt x="640965" y="1961148"/>
                    <a:pt x="619056" y="1959878"/>
                  </a:cubicBezTo>
                  <a:cubicBezTo>
                    <a:pt x="603406" y="1958608"/>
                    <a:pt x="290411" y="1967498"/>
                    <a:pt x="274762" y="1966228"/>
                  </a:cubicBezTo>
                  <a:cubicBezTo>
                    <a:pt x="270849" y="1966228"/>
                    <a:pt x="266154" y="1967498"/>
                    <a:pt x="262242" y="1967498"/>
                  </a:cubicBezTo>
                  <a:cubicBezTo>
                    <a:pt x="252852" y="1967498"/>
                    <a:pt x="244245" y="1968768"/>
                    <a:pt x="234855" y="1968768"/>
                  </a:cubicBezTo>
                  <a:cubicBezTo>
                    <a:pt x="211380" y="1968768"/>
                    <a:pt x="188688" y="1967498"/>
                    <a:pt x="165213" y="1966228"/>
                  </a:cubicBezTo>
                  <a:cubicBezTo>
                    <a:pt x="151129" y="1964958"/>
                    <a:pt x="137044" y="1963688"/>
                    <a:pt x="123742" y="1962418"/>
                  </a:cubicBezTo>
                  <a:cubicBezTo>
                    <a:pt x="98702" y="1961148"/>
                    <a:pt x="73663" y="1959878"/>
                    <a:pt x="47841" y="1959878"/>
                  </a:cubicBezTo>
                  <a:cubicBezTo>
                    <a:pt x="38100" y="1959878"/>
                    <a:pt x="29210" y="1959878"/>
                    <a:pt x="19050" y="1958608"/>
                  </a:cubicBezTo>
                  <a:cubicBezTo>
                    <a:pt x="10160" y="1957338"/>
                    <a:pt x="5080" y="1950988"/>
                    <a:pt x="7620" y="1942098"/>
                  </a:cubicBezTo>
                  <a:cubicBezTo>
                    <a:pt x="16510" y="1910236"/>
                    <a:pt x="12700" y="1873339"/>
                    <a:pt x="11430" y="1834966"/>
                  </a:cubicBezTo>
                  <a:cubicBezTo>
                    <a:pt x="10160" y="1756744"/>
                    <a:pt x="6350" y="1679997"/>
                    <a:pt x="7620" y="1601775"/>
                  </a:cubicBezTo>
                  <a:cubicBezTo>
                    <a:pt x="5080" y="1504366"/>
                    <a:pt x="0" y="298562"/>
                    <a:pt x="7620" y="199677"/>
                  </a:cubicBezTo>
                  <a:cubicBezTo>
                    <a:pt x="8890" y="180491"/>
                    <a:pt x="7620" y="159828"/>
                    <a:pt x="8890" y="140642"/>
                  </a:cubicBezTo>
                  <a:cubicBezTo>
                    <a:pt x="10160" y="109648"/>
                    <a:pt x="12700" y="75702"/>
                    <a:pt x="13970" y="44450"/>
                  </a:cubicBezTo>
                  <a:cubicBezTo>
                    <a:pt x="13970" y="41910"/>
                    <a:pt x="15240" y="39370"/>
                    <a:pt x="16510" y="38100"/>
                  </a:cubicBezTo>
                  <a:cubicBezTo>
                    <a:pt x="38100" y="35560"/>
                    <a:pt x="54100" y="30480"/>
                    <a:pt x="66620" y="29210"/>
                  </a:cubicBezTo>
                  <a:cubicBezTo>
                    <a:pt x="87747" y="25400"/>
                    <a:pt x="108874" y="22860"/>
                    <a:pt x="130784" y="20320"/>
                  </a:cubicBezTo>
                  <a:cubicBezTo>
                    <a:pt x="145651" y="17780"/>
                    <a:pt x="160519" y="16510"/>
                    <a:pt x="174603" y="13970"/>
                  </a:cubicBezTo>
                  <a:cubicBezTo>
                    <a:pt x="188688" y="11430"/>
                    <a:pt x="203555" y="8890"/>
                    <a:pt x="217640" y="8890"/>
                  </a:cubicBezTo>
                  <a:cubicBezTo>
                    <a:pt x="233290" y="7620"/>
                    <a:pt x="248940" y="10160"/>
                    <a:pt x="264589" y="8890"/>
                  </a:cubicBezTo>
                  <a:cubicBezTo>
                    <a:pt x="284151" y="8890"/>
                    <a:pt x="638618" y="6350"/>
                    <a:pt x="658180" y="5080"/>
                  </a:cubicBezTo>
                  <a:cubicBezTo>
                    <a:pt x="676960" y="3810"/>
                    <a:pt x="695739" y="2540"/>
                    <a:pt x="715301" y="2540"/>
                  </a:cubicBezTo>
                  <a:cubicBezTo>
                    <a:pt x="747383" y="1270"/>
                    <a:pt x="778683" y="0"/>
                    <a:pt x="810765" y="0"/>
                  </a:cubicBezTo>
                  <a:cubicBezTo>
                    <a:pt x="824067" y="0"/>
                    <a:pt x="838152" y="2540"/>
                    <a:pt x="851454" y="2540"/>
                  </a:cubicBezTo>
                  <a:cubicBezTo>
                    <a:pt x="888231" y="3810"/>
                    <a:pt x="925790" y="5080"/>
                    <a:pt x="962567" y="7620"/>
                  </a:cubicBezTo>
                  <a:cubicBezTo>
                    <a:pt x="982129" y="8890"/>
                    <a:pt x="1001691" y="12700"/>
                    <a:pt x="1021254" y="16510"/>
                  </a:cubicBezTo>
                  <a:lnTo>
                    <a:pt x="1035642" y="16510"/>
                  </a:lnTo>
                  <a:cubicBezTo>
                    <a:pt x="1047072" y="17780"/>
                    <a:pt x="1055962" y="20320"/>
                    <a:pt x="1066122" y="21590"/>
                  </a:cubicBezTo>
                  <a:close/>
                  <a:moveTo>
                    <a:pt x="1076282" y="1954798"/>
                  </a:moveTo>
                  <a:cubicBezTo>
                    <a:pt x="1077552" y="1938288"/>
                    <a:pt x="1078822" y="1925588"/>
                    <a:pt x="1078822" y="1912888"/>
                  </a:cubicBezTo>
                  <a:cubicBezTo>
                    <a:pt x="1077552" y="1829062"/>
                    <a:pt x="1076282" y="1750840"/>
                    <a:pt x="1076282" y="1666714"/>
                  </a:cubicBezTo>
                  <a:cubicBezTo>
                    <a:pt x="1076282" y="1628341"/>
                    <a:pt x="1078822" y="1589968"/>
                    <a:pt x="1077552" y="1551595"/>
                  </a:cubicBezTo>
                  <a:cubicBezTo>
                    <a:pt x="1077552" y="1516173"/>
                    <a:pt x="1076282" y="1479276"/>
                    <a:pt x="1075012" y="1443855"/>
                  </a:cubicBezTo>
                  <a:cubicBezTo>
                    <a:pt x="1069932" y="1389247"/>
                    <a:pt x="1058502" y="258713"/>
                    <a:pt x="1058502" y="204105"/>
                  </a:cubicBezTo>
                  <a:cubicBezTo>
                    <a:pt x="1055962" y="158352"/>
                    <a:pt x="1053422" y="111124"/>
                    <a:pt x="1050882" y="65371"/>
                  </a:cubicBezTo>
                  <a:cubicBezTo>
                    <a:pt x="1049612" y="44450"/>
                    <a:pt x="1048342" y="43180"/>
                    <a:pt x="1032208" y="41910"/>
                  </a:cubicBezTo>
                  <a:cubicBezTo>
                    <a:pt x="1029861" y="41910"/>
                    <a:pt x="1028296" y="41910"/>
                    <a:pt x="1025948" y="40640"/>
                  </a:cubicBezTo>
                  <a:cubicBezTo>
                    <a:pt x="1006386" y="36830"/>
                    <a:pt x="986042" y="31750"/>
                    <a:pt x="966479" y="30480"/>
                  </a:cubicBezTo>
                  <a:cubicBezTo>
                    <a:pt x="918748" y="26670"/>
                    <a:pt x="870234" y="25400"/>
                    <a:pt x="822502" y="22860"/>
                  </a:cubicBezTo>
                  <a:lnTo>
                    <a:pt x="766163" y="22860"/>
                  </a:lnTo>
                  <a:cubicBezTo>
                    <a:pt x="741123" y="22860"/>
                    <a:pt x="716084" y="22860"/>
                    <a:pt x="691827" y="24130"/>
                  </a:cubicBezTo>
                  <a:cubicBezTo>
                    <a:pt x="670700" y="25400"/>
                    <a:pt x="314668" y="29210"/>
                    <a:pt x="293541" y="29210"/>
                  </a:cubicBezTo>
                  <a:cubicBezTo>
                    <a:pt x="259112" y="29210"/>
                    <a:pt x="224682" y="26670"/>
                    <a:pt x="190253" y="33020"/>
                  </a:cubicBezTo>
                  <a:cubicBezTo>
                    <a:pt x="172256" y="36830"/>
                    <a:pt x="155041" y="36830"/>
                    <a:pt x="137826" y="38100"/>
                  </a:cubicBezTo>
                  <a:cubicBezTo>
                    <a:pt x="108092" y="41910"/>
                    <a:pt x="78357" y="45720"/>
                    <a:pt x="48623" y="50800"/>
                  </a:cubicBezTo>
                  <a:cubicBezTo>
                    <a:pt x="36830" y="50800"/>
                    <a:pt x="34290" y="53564"/>
                    <a:pt x="33020" y="71275"/>
                  </a:cubicBezTo>
                  <a:cubicBezTo>
                    <a:pt x="31750" y="97841"/>
                    <a:pt x="31750" y="124407"/>
                    <a:pt x="30480" y="150973"/>
                  </a:cubicBezTo>
                  <a:cubicBezTo>
                    <a:pt x="29210" y="195250"/>
                    <a:pt x="26670" y="238051"/>
                    <a:pt x="25400" y="282327"/>
                  </a:cubicBezTo>
                  <a:cubicBezTo>
                    <a:pt x="20320" y="329556"/>
                    <a:pt x="26670" y="1483704"/>
                    <a:pt x="29210" y="1530932"/>
                  </a:cubicBezTo>
                  <a:cubicBezTo>
                    <a:pt x="29210" y="1581113"/>
                    <a:pt x="29210" y="1632769"/>
                    <a:pt x="30480" y="1682949"/>
                  </a:cubicBezTo>
                  <a:cubicBezTo>
                    <a:pt x="30480" y="1719846"/>
                    <a:pt x="33020" y="1756744"/>
                    <a:pt x="33020" y="1793641"/>
                  </a:cubicBezTo>
                  <a:cubicBezTo>
                    <a:pt x="33020" y="1833490"/>
                    <a:pt x="33020" y="1873339"/>
                    <a:pt x="31750" y="1912888"/>
                  </a:cubicBezTo>
                  <a:lnTo>
                    <a:pt x="31750" y="1923048"/>
                  </a:lnTo>
                  <a:cubicBezTo>
                    <a:pt x="31750" y="1933208"/>
                    <a:pt x="35560" y="1937018"/>
                    <a:pt x="44450" y="1937018"/>
                  </a:cubicBezTo>
                  <a:cubicBezTo>
                    <a:pt x="55665" y="1937018"/>
                    <a:pt x="66620" y="1938288"/>
                    <a:pt x="76793" y="1938288"/>
                  </a:cubicBezTo>
                  <a:cubicBezTo>
                    <a:pt x="91660" y="1938288"/>
                    <a:pt x="107309" y="1935748"/>
                    <a:pt x="122177" y="1938288"/>
                  </a:cubicBezTo>
                  <a:cubicBezTo>
                    <a:pt x="146434" y="1942098"/>
                    <a:pt x="170691" y="1944638"/>
                    <a:pt x="194948" y="1943368"/>
                  </a:cubicBezTo>
                  <a:cubicBezTo>
                    <a:pt x="210598" y="1942098"/>
                    <a:pt x="225465" y="1944638"/>
                    <a:pt x="241115" y="1944638"/>
                  </a:cubicBezTo>
                  <a:cubicBezTo>
                    <a:pt x="263807" y="1944638"/>
                    <a:pt x="286499" y="1943368"/>
                    <a:pt x="309191" y="1944638"/>
                  </a:cubicBezTo>
                  <a:cubicBezTo>
                    <a:pt x="342838" y="1945908"/>
                    <a:pt x="712171" y="1935748"/>
                    <a:pt x="746601" y="1938288"/>
                  </a:cubicBezTo>
                  <a:cubicBezTo>
                    <a:pt x="761468" y="1939558"/>
                    <a:pt x="776335" y="1940828"/>
                    <a:pt x="790420" y="1940828"/>
                  </a:cubicBezTo>
                  <a:cubicBezTo>
                    <a:pt x="816242" y="1943368"/>
                    <a:pt x="841282" y="1939558"/>
                    <a:pt x="867104" y="1943368"/>
                  </a:cubicBezTo>
                  <a:cubicBezTo>
                    <a:pt x="888231" y="1945908"/>
                    <a:pt x="909358" y="1945908"/>
                    <a:pt x="930485" y="1948448"/>
                  </a:cubicBezTo>
                  <a:cubicBezTo>
                    <a:pt x="961785" y="1952258"/>
                    <a:pt x="993084" y="1954798"/>
                    <a:pt x="1024383" y="1956068"/>
                  </a:cubicBezTo>
                  <a:cubicBezTo>
                    <a:pt x="1038182" y="1956068"/>
                    <a:pt x="1055962" y="1954798"/>
                    <a:pt x="1076282" y="1954798"/>
                  </a:cubicBezTo>
                  <a:close/>
                </a:path>
              </a:pathLst>
            </a:custGeom>
            <a:solidFill>
              <a:srgbClr val="FAF3E2"/>
            </a:solidFill>
          </p:spPr>
        </p:sp>
      </p:grpSp>
      <p:sp>
        <p:nvSpPr>
          <p:cNvPr id="13" name="TextBox 13"/>
          <p:cNvSpPr txBox="1"/>
          <p:nvPr/>
        </p:nvSpPr>
        <p:spPr>
          <a:xfrm>
            <a:off x="181265" y="4506169"/>
            <a:ext cx="3039259" cy="3530600"/>
          </a:xfrm>
          <a:prstGeom prst="rect">
            <a:avLst/>
          </a:prstGeom>
        </p:spPr>
        <p:txBody>
          <a:bodyPr lIns="0" tIns="0" rIns="0" bIns="0" rtlCol="0" anchor="t">
            <a:spAutoFit/>
          </a:bodyPr>
          <a:lstStyle/>
          <a:p>
            <a:pPr algn="ctr">
              <a:lnSpc>
                <a:spcPts val="5500"/>
              </a:lnSpc>
            </a:pPr>
            <a:r>
              <a:rPr lang="en-US" sz="5000" dirty="0">
                <a:solidFill>
                  <a:srgbClr val="404040"/>
                </a:solidFill>
                <a:latin typeface="Bookman Old Style" panose="02050604050505020204" pitchFamily="18" charset="0"/>
              </a:rPr>
              <a:t>1 - </a:t>
            </a:r>
            <a:r>
              <a:rPr lang="en-US" sz="5000" dirty="0" err="1">
                <a:solidFill>
                  <a:srgbClr val="404040"/>
                </a:solidFill>
                <a:latin typeface="Bookman Old Style" panose="02050604050505020204" pitchFamily="18" charset="0"/>
              </a:rPr>
              <a:t>Nhầm</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lẫn</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địa</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danh</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sự</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kiện</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tiêu</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biểu</a:t>
            </a:r>
            <a:endParaRPr lang="en-US" sz="5000" dirty="0">
              <a:solidFill>
                <a:srgbClr val="404040"/>
              </a:solidFill>
              <a:latin typeface="Bookman Old Style" panose="02050604050505020204" pitchFamily="18" charset="0"/>
            </a:endParaRPr>
          </a:p>
        </p:txBody>
      </p:sp>
      <p:grpSp>
        <p:nvGrpSpPr>
          <p:cNvPr id="14" name="Group 14"/>
          <p:cNvGrpSpPr/>
          <p:nvPr/>
        </p:nvGrpSpPr>
        <p:grpSpPr>
          <a:xfrm>
            <a:off x="3723562" y="3399254"/>
            <a:ext cx="3393137" cy="5859046"/>
            <a:chOff x="0" y="0"/>
            <a:chExt cx="1158556" cy="2000518"/>
          </a:xfrm>
        </p:grpSpPr>
        <p:sp>
          <p:nvSpPr>
            <p:cNvPr id="15" name="Freeform 15"/>
            <p:cNvSpPr/>
            <p:nvPr/>
          </p:nvSpPr>
          <p:spPr>
            <a:xfrm>
              <a:off x="38100" y="44450"/>
              <a:ext cx="1121726" cy="1956068"/>
            </a:xfrm>
            <a:custGeom>
              <a:avLst/>
              <a:gdLst/>
              <a:ahLst/>
              <a:cxnLst/>
              <a:rect l="l" t="t" r="r" b="b"/>
              <a:pathLst>
                <a:path w="1121726" h="1956068">
                  <a:moveTo>
                    <a:pt x="2540" y="1925588"/>
                  </a:moveTo>
                  <a:cubicBezTo>
                    <a:pt x="0" y="1934478"/>
                    <a:pt x="5080" y="1940828"/>
                    <a:pt x="10769" y="1942098"/>
                  </a:cubicBezTo>
                  <a:cubicBezTo>
                    <a:pt x="17197" y="1943368"/>
                    <a:pt x="22821" y="1943368"/>
                    <a:pt x="29248" y="1943368"/>
                  </a:cubicBezTo>
                  <a:cubicBezTo>
                    <a:pt x="54958" y="1944638"/>
                    <a:pt x="80668" y="1944638"/>
                    <a:pt x="107182" y="1945908"/>
                  </a:cubicBezTo>
                  <a:cubicBezTo>
                    <a:pt x="121644" y="1947178"/>
                    <a:pt x="136106" y="1948448"/>
                    <a:pt x="149764" y="1949718"/>
                  </a:cubicBezTo>
                  <a:cubicBezTo>
                    <a:pt x="173867" y="1950988"/>
                    <a:pt x="197167" y="1950988"/>
                    <a:pt x="221270" y="1952258"/>
                  </a:cubicBezTo>
                  <a:cubicBezTo>
                    <a:pt x="230912" y="1952258"/>
                    <a:pt x="239750" y="1952258"/>
                    <a:pt x="249391" y="1950988"/>
                  </a:cubicBezTo>
                  <a:cubicBezTo>
                    <a:pt x="253408" y="1950988"/>
                    <a:pt x="258229" y="1949718"/>
                    <a:pt x="262246" y="1949718"/>
                  </a:cubicBezTo>
                  <a:cubicBezTo>
                    <a:pt x="278315" y="1950988"/>
                    <a:pt x="599690" y="1942098"/>
                    <a:pt x="615759" y="1943368"/>
                  </a:cubicBezTo>
                  <a:cubicBezTo>
                    <a:pt x="638256" y="1944638"/>
                    <a:pt x="700120" y="1944638"/>
                    <a:pt x="722617" y="1944638"/>
                  </a:cubicBezTo>
                  <a:cubicBezTo>
                    <a:pt x="731455" y="1944638"/>
                    <a:pt x="739489" y="1943368"/>
                    <a:pt x="748327" y="1943368"/>
                  </a:cubicBezTo>
                  <a:lnTo>
                    <a:pt x="791713" y="1947178"/>
                  </a:lnTo>
                  <a:cubicBezTo>
                    <a:pt x="823047" y="1949718"/>
                    <a:pt x="853577" y="1947178"/>
                    <a:pt x="884912" y="1950988"/>
                  </a:cubicBezTo>
                  <a:cubicBezTo>
                    <a:pt x="937135" y="1956068"/>
                    <a:pt x="990162" y="1949718"/>
                    <a:pt x="1056956" y="1954798"/>
                  </a:cubicBezTo>
                  <a:cubicBezTo>
                    <a:pt x="1077276" y="1956068"/>
                    <a:pt x="1097596" y="1954798"/>
                    <a:pt x="1120456" y="1954798"/>
                  </a:cubicBezTo>
                  <a:lnTo>
                    <a:pt x="1120456" y="1895108"/>
                  </a:lnTo>
                  <a:cubicBezTo>
                    <a:pt x="1119186" y="1824461"/>
                    <a:pt x="1117916" y="1753619"/>
                    <a:pt x="1117916" y="1678348"/>
                  </a:cubicBezTo>
                  <a:cubicBezTo>
                    <a:pt x="1117916" y="1591271"/>
                    <a:pt x="1121726" y="1502717"/>
                    <a:pt x="1115376" y="1415639"/>
                  </a:cubicBezTo>
                  <a:cubicBezTo>
                    <a:pt x="1107756" y="1358080"/>
                    <a:pt x="1096326" y="223118"/>
                    <a:pt x="1096326" y="165559"/>
                  </a:cubicBezTo>
                  <a:cubicBezTo>
                    <a:pt x="1093786" y="125710"/>
                    <a:pt x="1092516" y="84385"/>
                    <a:pt x="1089976" y="44535"/>
                  </a:cubicBezTo>
                  <a:cubicBezTo>
                    <a:pt x="1089976" y="32728"/>
                    <a:pt x="1088706" y="20921"/>
                    <a:pt x="1087436" y="6350"/>
                  </a:cubicBezTo>
                  <a:cubicBezTo>
                    <a:pt x="1077276" y="3810"/>
                    <a:pt x="1068386" y="2540"/>
                    <a:pt x="1058226" y="1270"/>
                  </a:cubicBezTo>
                  <a:cubicBezTo>
                    <a:pt x="1050606" y="0"/>
                    <a:pt x="1042986" y="1270"/>
                    <a:pt x="1036636" y="1270"/>
                  </a:cubicBezTo>
                  <a:lnTo>
                    <a:pt x="6752" y="6350"/>
                  </a:lnTo>
                  <a:lnTo>
                    <a:pt x="2540" y="1925588"/>
                  </a:lnTo>
                  <a:close/>
                </a:path>
              </a:pathLst>
            </a:custGeom>
            <a:solidFill>
              <a:srgbClr val="2E2C2B"/>
            </a:solidFill>
          </p:spPr>
        </p:sp>
        <p:sp>
          <p:nvSpPr>
            <p:cNvPr id="16" name="Freeform 16"/>
            <p:cNvSpPr/>
            <p:nvPr/>
          </p:nvSpPr>
          <p:spPr>
            <a:xfrm>
              <a:off x="11430" y="16510"/>
              <a:ext cx="1097596" cy="1945908"/>
            </a:xfrm>
            <a:custGeom>
              <a:avLst/>
              <a:gdLst/>
              <a:ahLst/>
              <a:cxnLst/>
              <a:rect l="l" t="t" r="r" b="b"/>
              <a:pathLst>
                <a:path w="1097596" h="1945908">
                  <a:moveTo>
                    <a:pt x="1097596" y="1945908"/>
                  </a:moveTo>
                  <a:lnTo>
                    <a:pt x="0" y="1938288"/>
                  </a:lnTo>
                  <a:lnTo>
                    <a:pt x="0" y="689398"/>
                  </a:lnTo>
                  <a:lnTo>
                    <a:pt x="7620" y="20320"/>
                  </a:lnTo>
                  <a:lnTo>
                    <a:pt x="541999" y="0"/>
                  </a:lnTo>
                  <a:lnTo>
                    <a:pt x="1076006" y="8890"/>
                  </a:lnTo>
                  <a:close/>
                </a:path>
              </a:pathLst>
            </a:custGeom>
            <a:solidFill>
              <a:srgbClr val="FAF3E2"/>
            </a:solidFill>
          </p:spPr>
        </p:sp>
        <p:sp>
          <p:nvSpPr>
            <p:cNvPr id="17" name="Freeform 17"/>
            <p:cNvSpPr/>
            <p:nvPr/>
          </p:nvSpPr>
          <p:spPr>
            <a:xfrm>
              <a:off x="-3810" y="0"/>
              <a:ext cx="1126806" cy="1972578"/>
            </a:xfrm>
            <a:custGeom>
              <a:avLst/>
              <a:gdLst/>
              <a:ahLst/>
              <a:cxnLst/>
              <a:rect l="l" t="t" r="r" b="b"/>
              <a:pathLst>
                <a:path w="1126806" h="1972578">
                  <a:moveTo>
                    <a:pt x="1092516" y="21590"/>
                  </a:moveTo>
                  <a:cubicBezTo>
                    <a:pt x="1093786" y="34290"/>
                    <a:pt x="1093786" y="44450"/>
                    <a:pt x="1095056" y="55040"/>
                  </a:cubicBezTo>
                  <a:cubicBezTo>
                    <a:pt x="1097596" y="94889"/>
                    <a:pt x="1098866" y="136214"/>
                    <a:pt x="1101406" y="176063"/>
                  </a:cubicBezTo>
                  <a:cubicBezTo>
                    <a:pt x="1101406" y="233623"/>
                    <a:pt x="1114106" y="1368584"/>
                    <a:pt x="1120456" y="1426144"/>
                  </a:cubicBezTo>
                  <a:cubicBezTo>
                    <a:pt x="1126806" y="1513221"/>
                    <a:pt x="1122996" y="1601775"/>
                    <a:pt x="1122996" y="1688853"/>
                  </a:cubicBezTo>
                  <a:cubicBezTo>
                    <a:pt x="1122996" y="1765599"/>
                    <a:pt x="1124266" y="1836442"/>
                    <a:pt x="1125536" y="1911618"/>
                  </a:cubicBezTo>
                  <a:lnTo>
                    <a:pt x="1125536" y="1971308"/>
                  </a:lnTo>
                  <a:cubicBezTo>
                    <a:pt x="1102676" y="1971308"/>
                    <a:pt x="1082356" y="1972578"/>
                    <a:pt x="1062036" y="1971308"/>
                  </a:cubicBezTo>
                  <a:cubicBezTo>
                    <a:pt x="1008772" y="1966228"/>
                    <a:pt x="955745" y="1972578"/>
                    <a:pt x="903522" y="1967498"/>
                  </a:cubicBezTo>
                  <a:cubicBezTo>
                    <a:pt x="872188" y="1963688"/>
                    <a:pt x="841657" y="1966228"/>
                    <a:pt x="810323" y="1963688"/>
                  </a:cubicBezTo>
                  <a:lnTo>
                    <a:pt x="766937" y="1959878"/>
                  </a:lnTo>
                  <a:cubicBezTo>
                    <a:pt x="758099" y="1959878"/>
                    <a:pt x="750065" y="1961148"/>
                    <a:pt x="741227" y="1961148"/>
                  </a:cubicBezTo>
                  <a:cubicBezTo>
                    <a:pt x="718731" y="1959878"/>
                    <a:pt x="656866" y="1961148"/>
                    <a:pt x="634370" y="1959878"/>
                  </a:cubicBezTo>
                  <a:cubicBezTo>
                    <a:pt x="618301" y="1958608"/>
                    <a:pt x="296925" y="1967498"/>
                    <a:pt x="280856" y="1966228"/>
                  </a:cubicBezTo>
                  <a:cubicBezTo>
                    <a:pt x="276839" y="1966228"/>
                    <a:pt x="272018" y="1967498"/>
                    <a:pt x="268001" y="1967498"/>
                  </a:cubicBezTo>
                  <a:cubicBezTo>
                    <a:pt x="258360" y="1967498"/>
                    <a:pt x="249522" y="1968768"/>
                    <a:pt x="239881" y="1968768"/>
                  </a:cubicBezTo>
                  <a:cubicBezTo>
                    <a:pt x="215777" y="1968768"/>
                    <a:pt x="192478" y="1967498"/>
                    <a:pt x="168375" y="1966228"/>
                  </a:cubicBezTo>
                  <a:cubicBezTo>
                    <a:pt x="153913" y="1964958"/>
                    <a:pt x="139451" y="1963688"/>
                    <a:pt x="125792" y="1962418"/>
                  </a:cubicBezTo>
                  <a:cubicBezTo>
                    <a:pt x="100082" y="1961148"/>
                    <a:pt x="74372" y="1959878"/>
                    <a:pt x="47859" y="1959878"/>
                  </a:cubicBezTo>
                  <a:cubicBezTo>
                    <a:pt x="38100" y="1959878"/>
                    <a:pt x="29210" y="1959878"/>
                    <a:pt x="19050" y="1958608"/>
                  </a:cubicBezTo>
                  <a:cubicBezTo>
                    <a:pt x="10160" y="1957338"/>
                    <a:pt x="5080" y="1950988"/>
                    <a:pt x="7620" y="1942098"/>
                  </a:cubicBezTo>
                  <a:cubicBezTo>
                    <a:pt x="16510" y="1910236"/>
                    <a:pt x="12700" y="1873339"/>
                    <a:pt x="11430" y="1834966"/>
                  </a:cubicBezTo>
                  <a:cubicBezTo>
                    <a:pt x="10160" y="1756744"/>
                    <a:pt x="6350" y="1679997"/>
                    <a:pt x="7620" y="1601775"/>
                  </a:cubicBezTo>
                  <a:cubicBezTo>
                    <a:pt x="5080" y="1504366"/>
                    <a:pt x="0" y="298562"/>
                    <a:pt x="7620" y="199677"/>
                  </a:cubicBezTo>
                  <a:cubicBezTo>
                    <a:pt x="8890" y="180491"/>
                    <a:pt x="7620" y="159828"/>
                    <a:pt x="8890" y="140642"/>
                  </a:cubicBezTo>
                  <a:cubicBezTo>
                    <a:pt x="10160" y="109648"/>
                    <a:pt x="12700" y="75702"/>
                    <a:pt x="13970" y="44450"/>
                  </a:cubicBezTo>
                  <a:cubicBezTo>
                    <a:pt x="13970" y="41910"/>
                    <a:pt x="15240" y="39370"/>
                    <a:pt x="16510" y="38100"/>
                  </a:cubicBezTo>
                  <a:cubicBezTo>
                    <a:pt x="38100" y="35560"/>
                    <a:pt x="54286" y="30480"/>
                    <a:pt x="67141" y="29210"/>
                  </a:cubicBezTo>
                  <a:cubicBezTo>
                    <a:pt x="88834" y="25400"/>
                    <a:pt x="110527" y="22860"/>
                    <a:pt x="133023" y="20320"/>
                  </a:cubicBezTo>
                  <a:cubicBezTo>
                    <a:pt x="148289" y="17780"/>
                    <a:pt x="163554" y="16510"/>
                    <a:pt x="178016" y="13970"/>
                  </a:cubicBezTo>
                  <a:cubicBezTo>
                    <a:pt x="192478" y="11430"/>
                    <a:pt x="207743" y="8890"/>
                    <a:pt x="222205" y="8890"/>
                  </a:cubicBezTo>
                  <a:cubicBezTo>
                    <a:pt x="238274" y="7620"/>
                    <a:pt x="254343" y="10160"/>
                    <a:pt x="270411" y="8890"/>
                  </a:cubicBezTo>
                  <a:cubicBezTo>
                    <a:pt x="290497" y="8890"/>
                    <a:pt x="654456" y="6350"/>
                    <a:pt x="674542" y="5080"/>
                  </a:cubicBezTo>
                  <a:cubicBezTo>
                    <a:pt x="693824" y="3810"/>
                    <a:pt x="713107" y="2540"/>
                    <a:pt x="733193" y="2540"/>
                  </a:cubicBezTo>
                  <a:cubicBezTo>
                    <a:pt x="766134" y="1270"/>
                    <a:pt x="798271" y="0"/>
                    <a:pt x="831212" y="0"/>
                  </a:cubicBezTo>
                  <a:cubicBezTo>
                    <a:pt x="844871" y="0"/>
                    <a:pt x="859333" y="2540"/>
                    <a:pt x="872991" y="2540"/>
                  </a:cubicBezTo>
                  <a:cubicBezTo>
                    <a:pt x="910753" y="3810"/>
                    <a:pt x="949318" y="5080"/>
                    <a:pt x="987080" y="7620"/>
                  </a:cubicBezTo>
                  <a:cubicBezTo>
                    <a:pt x="1007166" y="8890"/>
                    <a:pt x="1027252" y="12700"/>
                    <a:pt x="1047338" y="16510"/>
                  </a:cubicBezTo>
                  <a:lnTo>
                    <a:pt x="1062036" y="16510"/>
                  </a:lnTo>
                  <a:cubicBezTo>
                    <a:pt x="1073466" y="17780"/>
                    <a:pt x="1082356" y="20320"/>
                    <a:pt x="1092516" y="21590"/>
                  </a:cubicBezTo>
                  <a:close/>
                  <a:moveTo>
                    <a:pt x="1102676" y="1954798"/>
                  </a:moveTo>
                  <a:cubicBezTo>
                    <a:pt x="1103946" y="1938288"/>
                    <a:pt x="1105216" y="1925588"/>
                    <a:pt x="1105216" y="1912888"/>
                  </a:cubicBezTo>
                  <a:cubicBezTo>
                    <a:pt x="1103946" y="1829062"/>
                    <a:pt x="1102676" y="1750840"/>
                    <a:pt x="1102676" y="1666714"/>
                  </a:cubicBezTo>
                  <a:cubicBezTo>
                    <a:pt x="1102676" y="1628341"/>
                    <a:pt x="1105216" y="1589968"/>
                    <a:pt x="1103946" y="1551595"/>
                  </a:cubicBezTo>
                  <a:cubicBezTo>
                    <a:pt x="1103946" y="1516173"/>
                    <a:pt x="1102676" y="1479276"/>
                    <a:pt x="1101406" y="1443855"/>
                  </a:cubicBezTo>
                  <a:cubicBezTo>
                    <a:pt x="1096326" y="1389247"/>
                    <a:pt x="1084896" y="258713"/>
                    <a:pt x="1084896" y="204105"/>
                  </a:cubicBezTo>
                  <a:cubicBezTo>
                    <a:pt x="1082356" y="158352"/>
                    <a:pt x="1079816" y="111124"/>
                    <a:pt x="1077276" y="65371"/>
                  </a:cubicBezTo>
                  <a:cubicBezTo>
                    <a:pt x="1076006" y="44450"/>
                    <a:pt x="1074736" y="43180"/>
                    <a:pt x="1058586" y="41910"/>
                  </a:cubicBezTo>
                  <a:cubicBezTo>
                    <a:pt x="1056175" y="41910"/>
                    <a:pt x="1054569" y="41910"/>
                    <a:pt x="1052158" y="40640"/>
                  </a:cubicBezTo>
                  <a:cubicBezTo>
                    <a:pt x="1032072" y="36830"/>
                    <a:pt x="1011183" y="31750"/>
                    <a:pt x="991097" y="30480"/>
                  </a:cubicBezTo>
                  <a:cubicBezTo>
                    <a:pt x="942087" y="26670"/>
                    <a:pt x="892274" y="25400"/>
                    <a:pt x="843264" y="22860"/>
                  </a:cubicBezTo>
                  <a:lnTo>
                    <a:pt x="785416" y="22860"/>
                  </a:lnTo>
                  <a:cubicBezTo>
                    <a:pt x="759706" y="22860"/>
                    <a:pt x="733996" y="22860"/>
                    <a:pt x="709089" y="24130"/>
                  </a:cubicBezTo>
                  <a:cubicBezTo>
                    <a:pt x="687397" y="25400"/>
                    <a:pt x="321832" y="29210"/>
                    <a:pt x="300139" y="29210"/>
                  </a:cubicBezTo>
                  <a:cubicBezTo>
                    <a:pt x="264787" y="29210"/>
                    <a:pt x="229436" y="26670"/>
                    <a:pt x="194085" y="33020"/>
                  </a:cubicBezTo>
                  <a:cubicBezTo>
                    <a:pt x="175605" y="36830"/>
                    <a:pt x="157930" y="36830"/>
                    <a:pt x="140254" y="38100"/>
                  </a:cubicBezTo>
                  <a:cubicBezTo>
                    <a:pt x="109723" y="41910"/>
                    <a:pt x="79193" y="45720"/>
                    <a:pt x="48662" y="50800"/>
                  </a:cubicBezTo>
                  <a:cubicBezTo>
                    <a:pt x="36830" y="50800"/>
                    <a:pt x="34290" y="53564"/>
                    <a:pt x="33020" y="71275"/>
                  </a:cubicBezTo>
                  <a:cubicBezTo>
                    <a:pt x="31750" y="97841"/>
                    <a:pt x="31750" y="124407"/>
                    <a:pt x="30480" y="150973"/>
                  </a:cubicBezTo>
                  <a:cubicBezTo>
                    <a:pt x="29210" y="195250"/>
                    <a:pt x="26670" y="238051"/>
                    <a:pt x="25400" y="282327"/>
                  </a:cubicBezTo>
                  <a:cubicBezTo>
                    <a:pt x="20320" y="329556"/>
                    <a:pt x="26670" y="1483704"/>
                    <a:pt x="29210" y="1530932"/>
                  </a:cubicBezTo>
                  <a:cubicBezTo>
                    <a:pt x="29210" y="1581113"/>
                    <a:pt x="29210" y="1632769"/>
                    <a:pt x="30480" y="1682949"/>
                  </a:cubicBezTo>
                  <a:cubicBezTo>
                    <a:pt x="30480" y="1719846"/>
                    <a:pt x="33020" y="1756744"/>
                    <a:pt x="33020" y="1793641"/>
                  </a:cubicBezTo>
                  <a:cubicBezTo>
                    <a:pt x="33020" y="1833490"/>
                    <a:pt x="33020" y="1873339"/>
                    <a:pt x="31750" y="1912888"/>
                  </a:cubicBezTo>
                  <a:lnTo>
                    <a:pt x="31750" y="1923048"/>
                  </a:lnTo>
                  <a:cubicBezTo>
                    <a:pt x="31750" y="1933208"/>
                    <a:pt x="35560" y="1937018"/>
                    <a:pt x="44450" y="1937018"/>
                  </a:cubicBezTo>
                  <a:cubicBezTo>
                    <a:pt x="55893" y="1937018"/>
                    <a:pt x="67141" y="1938288"/>
                    <a:pt x="77586" y="1938288"/>
                  </a:cubicBezTo>
                  <a:cubicBezTo>
                    <a:pt x="92851" y="1938288"/>
                    <a:pt x="108920" y="1935748"/>
                    <a:pt x="124185" y="1938288"/>
                  </a:cubicBezTo>
                  <a:cubicBezTo>
                    <a:pt x="149092" y="1942098"/>
                    <a:pt x="173999" y="1944638"/>
                    <a:pt x="198905" y="1943368"/>
                  </a:cubicBezTo>
                  <a:cubicBezTo>
                    <a:pt x="214974" y="1942098"/>
                    <a:pt x="230239" y="1944638"/>
                    <a:pt x="246308" y="1944638"/>
                  </a:cubicBezTo>
                  <a:cubicBezTo>
                    <a:pt x="269608" y="1944638"/>
                    <a:pt x="292908" y="1943368"/>
                    <a:pt x="316207" y="1944638"/>
                  </a:cubicBezTo>
                  <a:cubicBezTo>
                    <a:pt x="350755" y="1945908"/>
                    <a:pt x="729979" y="1935748"/>
                    <a:pt x="765330" y="1938288"/>
                  </a:cubicBezTo>
                  <a:cubicBezTo>
                    <a:pt x="780596" y="1939558"/>
                    <a:pt x="795861" y="1940828"/>
                    <a:pt x="810323" y="1940828"/>
                  </a:cubicBezTo>
                  <a:cubicBezTo>
                    <a:pt x="836836" y="1943368"/>
                    <a:pt x="862546" y="1939558"/>
                    <a:pt x="889060" y="1943368"/>
                  </a:cubicBezTo>
                  <a:cubicBezTo>
                    <a:pt x="910753" y="1945908"/>
                    <a:pt x="932446" y="1945908"/>
                    <a:pt x="954139" y="1948448"/>
                  </a:cubicBezTo>
                  <a:cubicBezTo>
                    <a:pt x="986276" y="1952258"/>
                    <a:pt x="1018414" y="1954798"/>
                    <a:pt x="1050551" y="1956068"/>
                  </a:cubicBezTo>
                  <a:cubicBezTo>
                    <a:pt x="1064576" y="1956068"/>
                    <a:pt x="1082356" y="1954798"/>
                    <a:pt x="1102676" y="1954798"/>
                  </a:cubicBezTo>
                  <a:close/>
                </a:path>
              </a:pathLst>
            </a:custGeom>
            <a:solidFill>
              <a:srgbClr val="FAF3E2"/>
            </a:solidFill>
          </p:spPr>
        </p:sp>
      </p:grpSp>
      <p:sp>
        <p:nvSpPr>
          <p:cNvPr id="18" name="TextBox 18"/>
          <p:cNvSpPr txBox="1"/>
          <p:nvPr/>
        </p:nvSpPr>
        <p:spPr>
          <a:xfrm>
            <a:off x="3828083" y="4512551"/>
            <a:ext cx="3002558" cy="3530600"/>
          </a:xfrm>
          <a:prstGeom prst="rect">
            <a:avLst/>
          </a:prstGeom>
        </p:spPr>
        <p:txBody>
          <a:bodyPr lIns="0" tIns="0" rIns="0" bIns="0" rtlCol="0" anchor="t">
            <a:spAutoFit/>
          </a:bodyPr>
          <a:lstStyle/>
          <a:p>
            <a:pPr marL="0" lvl="1" indent="0" algn="ctr">
              <a:lnSpc>
                <a:spcPts val="5500"/>
              </a:lnSpc>
              <a:spcBef>
                <a:spcPct val="0"/>
              </a:spcBef>
            </a:pPr>
            <a:r>
              <a:rPr lang="en-US" sz="5000" dirty="0">
                <a:solidFill>
                  <a:srgbClr val="404040"/>
                </a:solidFill>
                <a:latin typeface="Bookman Old Style" panose="02050604050505020204" pitchFamily="18" charset="0"/>
              </a:rPr>
              <a:t>2 - </a:t>
            </a:r>
            <a:r>
              <a:rPr lang="en-US" sz="5000" dirty="0" err="1">
                <a:solidFill>
                  <a:srgbClr val="404040"/>
                </a:solidFill>
                <a:latin typeface="Bookman Old Style" panose="02050604050505020204" pitchFamily="18" charset="0"/>
              </a:rPr>
              <a:t>Quên</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từ</a:t>
            </a:r>
            <a:r>
              <a:rPr lang="en-US" sz="5000" dirty="0">
                <a:solidFill>
                  <a:srgbClr val="404040"/>
                </a:solidFill>
                <a:latin typeface="Bookman Old Style" panose="02050604050505020204" pitchFamily="18" charset="0"/>
              </a:rPr>
              <a:t> “KHÔNG” </a:t>
            </a:r>
            <a:r>
              <a:rPr lang="en-US" sz="5000" dirty="0" err="1">
                <a:solidFill>
                  <a:srgbClr val="404040"/>
                </a:solidFill>
                <a:latin typeface="Bookman Old Style" panose="02050604050505020204" pitchFamily="18" charset="0"/>
              </a:rPr>
              <a:t>trong</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câu</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hỏi</a:t>
            </a:r>
            <a:r>
              <a:rPr lang="en-US" sz="5000" dirty="0">
                <a:solidFill>
                  <a:srgbClr val="404040"/>
                </a:solidFill>
                <a:latin typeface="Bookman Old Style" panose="02050604050505020204" pitchFamily="18" charset="0"/>
              </a:rPr>
              <a:t>. </a:t>
            </a:r>
          </a:p>
        </p:txBody>
      </p:sp>
      <p:grpSp>
        <p:nvGrpSpPr>
          <p:cNvPr id="19" name="Group 19"/>
          <p:cNvGrpSpPr/>
          <p:nvPr/>
        </p:nvGrpSpPr>
        <p:grpSpPr>
          <a:xfrm>
            <a:off x="7345299" y="3399254"/>
            <a:ext cx="3334283" cy="5859046"/>
            <a:chOff x="0" y="0"/>
            <a:chExt cx="1138461" cy="2000518"/>
          </a:xfrm>
        </p:grpSpPr>
        <p:sp>
          <p:nvSpPr>
            <p:cNvPr id="20" name="Freeform 20"/>
            <p:cNvSpPr/>
            <p:nvPr/>
          </p:nvSpPr>
          <p:spPr>
            <a:xfrm>
              <a:off x="38100" y="44450"/>
              <a:ext cx="1101631" cy="1956068"/>
            </a:xfrm>
            <a:custGeom>
              <a:avLst/>
              <a:gdLst/>
              <a:ahLst/>
              <a:cxnLst/>
              <a:rect l="l" t="t" r="r" b="b"/>
              <a:pathLst>
                <a:path w="1101631" h="1956068">
                  <a:moveTo>
                    <a:pt x="2540" y="1925588"/>
                  </a:moveTo>
                  <a:cubicBezTo>
                    <a:pt x="0" y="1934478"/>
                    <a:pt x="5080" y="1940828"/>
                    <a:pt x="10660" y="1942098"/>
                  </a:cubicBezTo>
                  <a:cubicBezTo>
                    <a:pt x="16960" y="1943368"/>
                    <a:pt x="22472" y="1943368"/>
                    <a:pt x="28772" y="1943368"/>
                  </a:cubicBezTo>
                  <a:cubicBezTo>
                    <a:pt x="53972" y="1944638"/>
                    <a:pt x="79171" y="1944638"/>
                    <a:pt x="105158" y="1945908"/>
                  </a:cubicBezTo>
                  <a:cubicBezTo>
                    <a:pt x="119333" y="1947178"/>
                    <a:pt x="133508" y="1948448"/>
                    <a:pt x="146895" y="1949718"/>
                  </a:cubicBezTo>
                  <a:cubicBezTo>
                    <a:pt x="170520" y="1950988"/>
                    <a:pt x="193357" y="1950988"/>
                    <a:pt x="216981" y="1952258"/>
                  </a:cubicBezTo>
                  <a:cubicBezTo>
                    <a:pt x="226431" y="1952258"/>
                    <a:pt x="235093" y="1952258"/>
                    <a:pt x="244543" y="1950988"/>
                  </a:cubicBezTo>
                  <a:cubicBezTo>
                    <a:pt x="248481" y="1950988"/>
                    <a:pt x="253206" y="1949718"/>
                    <a:pt x="257143" y="1949718"/>
                  </a:cubicBezTo>
                  <a:cubicBezTo>
                    <a:pt x="272893" y="1950988"/>
                    <a:pt x="587887" y="1942098"/>
                    <a:pt x="603637" y="1943368"/>
                  </a:cubicBezTo>
                  <a:cubicBezTo>
                    <a:pt x="625687" y="1944638"/>
                    <a:pt x="686323" y="1944638"/>
                    <a:pt x="708373" y="1944638"/>
                  </a:cubicBezTo>
                  <a:cubicBezTo>
                    <a:pt x="717035" y="1944638"/>
                    <a:pt x="724910" y="1943368"/>
                    <a:pt x="733572" y="1943368"/>
                  </a:cubicBezTo>
                  <a:lnTo>
                    <a:pt x="776097" y="1947178"/>
                  </a:lnTo>
                  <a:cubicBezTo>
                    <a:pt x="806809" y="1949718"/>
                    <a:pt x="836733" y="1947178"/>
                    <a:pt x="867445" y="1950988"/>
                  </a:cubicBezTo>
                  <a:cubicBezTo>
                    <a:pt x="918632" y="1956068"/>
                    <a:pt x="970606" y="1949718"/>
                    <a:pt x="1036861" y="1954798"/>
                  </a:cubicBezTo>
                  <a:cubicBezTo>
                    <a:pt x="1057181" y="1956068"/>
                    <a:pt x="1077501" y="1954798"/>
                    <a:pt x="1100361" y="1954798"/>
                  </a:cubicBezTo>
                  <a:lnTo>
                    <a:pt x="1100361" y="1895108"/>
                  </a:lnTo>
                  <a:cubicBezTo>
                    <a:pt x="1099091" y="1824461"/>
                    <a:pt x="1097821" y="1753619"/>
                    <a:pt x="1097821" y="1678348"/>
                  </a:cubicBezTo>
                  <a:cubicBezTo>
                    <a:pt x="1097821" y="1591271"/>
                    <a:pt x="1101631" y="1502717"/>
                    <a:pt x="1095281" y="1415639"/>
                  </a:cubicBezTo>
                  <a:cubicBezTo>
                    <a:pt x="1087661" y="1358080"/>
                    <a:pt x="1076231" y="223118"/>
                    <a:pt x="1076231" y="165559"/>
                  </a:cubicBezTo>
                  <a:cubicBezTo>
                    <a:pt x="1073691" y="125710"/>
                    <a:pt x="1072421" y="84385"/>
                    <a:pt x="1069881" y="44535"/>
                  </a:cubicBezTo>
                  <a:cubicBezTo>
                    <a:pt x="1069881" y="32728"/>
                    <a:pt x="1068611" y="20921"/>
                    <a:pt x="1067341" y="6350"/>
                  </a:cubicBezTo>
                  <a:cubicBezTo>
                    <a:pt x="1057181" y="3810"/>
                    <a:pt x="1048291" y="2540"/>
                    <a:pt x="1038131" y="1270"/>
                  </a:cubicBezTo>
                  <a:cubicBezTo>
                    <a:pt x="1030511" y="0"/>
                    <a:pt x="1022891" y="1270"/>
                    <a:pt x="1016541" y="1270"/>
                  </a:cubicBezTo>
                  <a:lnTo>
                    <a:pt x="6722" y="6350"/>
                  </a:lnTo>
                  <a:lnTo>
                    <a:pt x="2540" y="1925588"/>
                  </a:lnTo>
                  <a:close/>
                </a:path>
              </a:pathLst>
            </a:custGeom>
            <a:solidFill>
              <a:srgbClr val="2E2C2B"/>
            </a:solidFill>
          </p:spPr>
        </p:sp>
        <p:sp>
          <p:nvSpPr>
            <p:cNvPr id="21" name="Freeform 21"/>
            <p:cNvSpPr/>
            <p:nvPr/>
          </p:nvSpPr>
          <p:spPr>
            <a:xfrm>
              <a:off x="11430" y="16510"/>
              <a:ext cx="1077501" cy="1945908"/>
            </a:xfrm>
            <a:custGeom>
              <a:avLst/>
              <a:gdLst/>
              <a:ahLst/>
              <a:cxnLst/>
              <a:rect l="l" t="t" r="r" b="b"/>
              <a:pathLst>
                <a:path w="1077501" h="1945908">
                  <a:moveTo>
                    <a:pt x="1077501" y="1945908"/>
                  </a:moveTo>
                  <a:lnTo>
                    <a:pt x="0" y="1938288"/>
                  </a:lnTo>
                  <a:lnTo>
                    <a:pt x="0" y="689398"/>
                  </a:lnTo>
                  <a:lnTo>
                    <a:pt x="7620" y="20320"/>
                  </a:lnTo>
                  <a:lnTo>
                    <a:pt x="531871" y="0"/>
                  </a:lnTo>
                  <a:lnTo>
                    <a:pt x="1055911" y="8890"/>
                  </a:lnTo>
                  <a:close/>
                </a:path>
              </a:pathLst>
            </a:custGeom>
            <a:solidFill>
              <a:srgbClr val="FAF3E2"/>
            </a:solidFill>
          </p:spPr>
        </p:sp>
        <p:sp>
          <p:nvSpPr>
            <p:cNvPr id="22" name="Freeform 22"/>
            <p:cNvSpPr/>
            <p:nvPr/>
          </p:nvSpPr>
          <p:spPr>
            <a:xfrm>
              <a:off x="-3810" y="0"/>
              <a:ext cx="1106711" cy="1972578"/>
            </a:xfrm>
            <a:custGeom>
              <a:avLst/>
              <a:gdLst/>
              <a:ahLst/>
              <a:cxnLst/>
              <a:rect l="l" t="t" r="r" b="b"/>
              <a:pathLst>
                <a:path w="1106711" h="1972578">
                  <a:moveTo>
                    <a:pt x="1072421" y="21590"/>
                  </a:moveTo>
                  <a:cubicBezTo>
                    <a:pt x="1073691" y="34290"/>
                    <a:pt x="1073691" y="44450"/>
                    <a:pt x="1074961" y="55040"/>
                  </a:cubicBezTo>
                  <a:cubicBezTo>
                    <a:pt x="1077501" y="94889"/>
                    <a:pt x="1078771" y="136214"/>
                    <a:pt x="1081311" y="176063"/>
                  </a:cubicBezTo>
                  <a:cubicBezTo>
                    <a:pt x="1081311" y="233623"/>
                    <a:pt x="1094011" y="1368584"/>
                    <a:pt x="1100361" y="1426144"/>
                  </a:cubicBezTo>
                  <a:cubicBezTo>
                    <a:pt x="1106711" y="1513221"/>
                    <a:pt x="1102901" y="1601775"/>
                    <a:pt x="1102901" y="1688853"/>
                  </a:cubicBezTo>
                  <a:cubicBezTo>
                    <a:pt x="1102901" y="1765599"/>
                    <a:pt x="1104171" y="1836442"/>
                    <a:pt x="1105441" y="1911618"/>
                  </a:cubicBezTo>
                  <a:lnTo>
                    <a:pt x="1105441" y="1971308"/>
                  </a:lnTo>
                  <a:cubicBezTo>
                    <a:pt x="1082581" y="1971308"/>
                    <a:pt x="1062261" y="1972578"/>
                    <a:pt x="1041941" y="1971308"/>
                  </a:cubicBezTo>
                  <a:cubicBezTo>
                    <a:pt x="989679" y="1966228"/>
                    <a:pt x="937705" y="1972578"/>
                    <a:pt x="886518" y="1967498"/>
                  </a:cubicBezTo>
                  <a:cubicBezTo>
                    <a:pt x="855806" y="1963688"/>
                    <a:pt x="825882" y="1966228"/>
                    <a:pt x="795170" y="1963688"/>
                  </a:cubicBezTo>
                  <a:lnTo>
                    <a:pt x="752645" y="1959878"/>
                  </a:lnTo>
                  <a:cubicBezTo>
                    <a:pt x="743983" y="1959878"/>
                    <a:pt x="736108" y="1961148"/>
                    <a:pt x="727446" y="1961148"/>
                  </a:cubicBezTo>
                  <a:cubicBezTo>
                    <a:pt x="705396" y="1959878"/>
                    <a:pt x="644760" y="1961148"/>
                    <a:pt x="622710" y="1959878"/>
                  </a:cubicBezTo>
                  <a:cubicBezTo>
                    <a:pt x="606960" y="1958608"/>
                    <a:pt x="291966" y="1967498"/>
                    <a:pt x="276216" y="1966228"/>
                  </a:cubicBezTo>
                  <a:cubicBezTo>
                    <a:pt x="272278" y="1966228"/>
                    <a:pt x="267554" y="1967498"/>
                    <a:pt x="263616" y="1967498"/>
                  </a:cubicBezTo>
                  <a:cubicBezTo>
                    <a:pt x="254166" y="1967498"/>
                    <a:pt x="245504" y="1968768"/>
                    <a:pt x="236054" y="1968768"/>
                  </a:cubicBezTo>
                  <a:cubicBezTo>
                    <a:pt x="212430" y="1968768"/>
                    <a:pt x="189592" y="1967498"/>
                    <a:pt x="165968" y="1966228"/>
                  </a:cubicBezTo>
                  <a:cubicBezTo>
                    <a:pt x="151793" y="1964958"/>
                    <a:pt x="137618" y="1963688"/>
                    <a:pt x="124231" y="1962418"/>
                  </a:cubicBezTo>
                  <a:cubicBezTo>
                    <a:pt x="99031" y="1961148"/>
                    <a:pt x="73832" y="1959878"/>
                    <a:pt x="47845" y="1959878"/>
                  </a:cubicBezTo>
                  <a:cubicBezTo>
                    <a:pt x="38100" y="1959878"/>
                    <a:pt x="29210" y="1959878"/>
                    <a:pt x="19050" y="1958608"/>
                  </a:cubicBezTo>
                  <a:cubicBezTo>
                    <a:pt x="10160" y="1957338"/>
                    <a:pt x="5080" y="1950988"/>
                    <a:pt x="7620" y="1942098"/>
                  </a:cubicBezTo>
                  <a:cubicBezTo>
                    <a:pt x="16510" y="1910236"/>
                    <a:pt x="12700" y="1873339"/>
                    <a:pt x="11430" y="1834966"/>
                  </a:cubicBezTo>
                  <a:cubicBezTo>
                    <a:pt x="10160" y="1756744"/>
                    <a:pt x="6350" y="1679997"/>
                    <a:pt x="7620" y="1601775"/>
                  </a:cubicBezTo>
                  <a:cubicBezTo>
                    <a:pt x="5080" y="1504366"/>
                    <a:pt x="0" y="298562"/>
                    <a:pt x="7620" y="199677"/>
                  </a:cubicBezTo>
                  <a:cubicBezTo>
                    <a:pt x="8890" y="180491"/>
                    <a:pt x="7620" y="159828"/>
                    <a:pt x="8890" y="140642"/>
                  </a:cubicBezTo>
                  <a:cubicBezTo>
                    <a:pt x="10160" y="109648"/>
                    <a:pt x="12700" y="75702"/>
                    <a:pt x="13970" y="44450"/>
                  </a:cubicBezTo>
                  <a:cubicBezTo>
                    <a:pt x="13970" y="41910"/>
                    <a:pt x="15240" y="39370"/>
                    <a:pt x="16510" y="38100"/>
                  </a:cubicBezTo>
                  <a:cubicBezTo>
                    <a:pt x="38100" y="35560"/>
                    <a:pt x="54145" y="30480"/>
                    <a:pt x="66745" y="29210"/>
                  </a:cubicBezTo>
                  <a:cubicBezTo>
                    <a:pt x="88007" y="25400"/>
                    <a:pt x="109269" y="22860"/>
                    <a:pt x="131318" y="20320"/>
                  </a:cubicBezTo>
                  <a:cubicBezTo>
                    <a:pt x="146281" y="17780"/>
                    <a:pt x="161243" y="16510"/>
                    <a:pt x="175418" y="13970"/>
                  </a:cubicBezTo>
                  <a:cubicBezTo>
                    <a:pt x="189592" y="11430"/>
                    <a:pt x="204555" y="8890"/>
                    <a:pt x="218729" y="8890"/>
                  </a:cubicBezTo>
                  <a:cubicBezTo>
                    <a:pt x="234479" y="7620"/>
                    <a:pt x="250229" y="10160"/>
                    <a:pt x="265979" y="8890"/>
                  </a:cubicBezTo>
                  <a:cubicBezTo>
                    <a:pt x="285666" y="8890"/>
                    <a:pt x="642397" y="6350"/>
                    <a:pt x="662084" y="5080"/>
                  </a:cubicBezTo>
                  <a:cubicBezTo>
                    <a:pt x="680984" y="3810"/>
                    <a:pt x="699884" y="2540"/>
                    <a:pt x="719571" y="2540"/>
                  </a:cubicBezTo>
                  <a:cubicBezTo>
                    <a:pt x="751858" y="1270"/>
                    <a:pt x="783357" y="0"/>
                    <a:pt x="815644" y="0"/>
                  </a:cubicBezTo>
                  <a:cubicBezTo>
                    <a:pt x="829032" y="0"/>
                    <a:pt x="843206" y="2540"/>
                    <a:pt x="856594" y="2540"/>
                  </a:cubicBezTo>
                  <a:cubicBezTo>
                    <a:pt x="893605" y="3810"/>
                    <a:pt x="931405" y="5080"/>
                    <a:pt x="968417" y="7620"/>
                  </a:cubicBezTo>
                  <a:cubicBezTo>
                    <a:pt x="988104" y="8890"/>
                    <a:pt x="1007791" y="12700"/>
                    <a:pt x="1027478" y="16510"/>
                  </a:cubicBezTo>
                  <a:lnTo>
                    <a:pt x="1041941" y="16510"/>
                  </a:lnTo>
                  <a:cubicBezTo>
                    <a:pt x="1053371" y="17780"/>
                    <a:pt x="1062261" y="20320"/>
                    <a:pt x="1072421" y="21590"/>
                  </a:cubicBezTo>
                  <a:close/>
                  <a:moveTo>
                    <a:pt x="1082581" y="1954798"/>
                  </a:moveTo>
                  <a:cubicBezTo>
                    <a:pt x="1083851" y="1938288"/>
                    <a:pt x="1085121" y="1925588"/>
                    <a:pt x="1085121" y="1912888"/>
                  </a:cubicBezTo>
                  <a:cubicBezTo>
                    <a:pt x="1083851" y="1829062"/>
                    <a:pt x="1082581" y="1750840"/>
                    <a:pt x="1082581" y="1666714"/>
                  </a:cubicBezTo>
                  <a:cubicBezTo>
                    <a:pt x="1082581" y="1628341"/>
                    <a:pt x="1085121" y="1589968"/>
                    <a:pt x="1083851" y="1551595"/>
                  </a:cubicBezTo>
                  <a:cubicBezTo>
                    <a:pt x="1083851" y="1516173"/>
                    <a:pt x="1082581" y="1479276"/>
                    <a:pt x="1081311" y="1443855"/>
                  </a:cubicBezTo>
                  <a:cubicBezTo>
                    <a:pt x="1076231" y="1389247"/>
                    <a:pt x="1064801" y="258713"/>
                    <a:pt x="1064801" y="204105"/>
                  </a:cubicBezTo>
                  <a:cubicBezTo>
                    <a:pt x="1062261" y="158352"/>
                    <a:pt x="1059721" y="111124"/>
                    <a:pt x="1057181" y="65371"/>
                  </a:cubicBezTo>
                  <a:cubicBezTo>
                    <a:pt x="1055911" y="44450"/>
                    <a:pt x="1054641" y="43180"/>
                    <a:pt x="1038503" y="41910"/>
                  </a:cubicBezTo>
                  <a:cubicBezTo>
                    <a:pt x="1036140" y="41910"/>
                    <a:pt x="1034565" y="41910"/>
                    <a:pt x="1032203" y="40640"/>
                  </a:cubicBezTo>
                  <a:cubicBezTo>
                    <a:pt x="1012516" y="36830"/>
                    <a:pt x="992041" y="31750"/>
                    <a:pt x="972354" y="30480"/>
                  </a:cubicBezTo>
                  <a:cubicBezTo>
                    <a:pt x="924317" y="26670"/>
                    <a:pt x="875493" y="25400"/>
                    <a:pt x="827457" y="22860"/>
                  </a:cubicBezTo>
                  <a:lnTo>
                    <a:pt x="770758" y="22860"/>
                  </a:lnTo>
                  <a:cubicBezTo>
                    <a:pt x="745558" y="22860"/>
                    <a:pt x="720358" y="22860"/>
                    <a:pt x="695946" y="24130"/>
                  </a:cubicBezTo>
                  <a:cubicBezTo>
                    <a:pt x="674684" y="25400"/>
                    <a:pt x="316378" y="29210"/>
                    <a:pt x="295116" y="29210"/>
                  </a:cubicBezTo>
                  <a:cubicBezTo>
                    <a:pt x="260466" y="29210"/>
                    <a:pt x="225817" y="26670"/>
                    <a:pt x="191167" y="33020"/>
                  </a:cubicBezTo>
                  <a:cubicBezTo>
                    <a:pt x="173055" y="36830"/>
                    <a:pt x="155730" y="36830"/>
                    <a:pt x="138406" y="38100"/>
                  </a:cubicBezTo>
                  <a:cubicBezTo>
                    <a:pt x="108481" y="41910"/>
                    <a:pt x="78557" y="45720"/>
                    <a:pt x="48632" y="50800"/>
                  </a:cubicBezTo>
                  <a:cubicBezTo>
                    <a:pt x="36830" y="50800"/>
                    <a:pt x="34290" y="53564"/>
                    <a:pt x="33020" y="71275"/>
                  </a:cubicBezTo>
                  <a:cubicBezTo>
                    <a:pt x="31750" y="97841"/>
                    <a:pt x="31750" y="124407"/>
                    <a:pt x="30480" y="150973"/>
                  </a:cubicBezTo>
                  <a:cubicBezTo>
                    <a:pt x="29210" y="195250"/>
                    <a:pt x="26670" y="238051"/>
                    <a:pt x="25400" y="282327"/>
                  </a:cubicBezTo>
                  <a:cubicBezTo>
                    <a:pt x="20320" y="329556"/>
                    <a:pt x="26670" y="1483704"/>
                    <a:pt x="29210" y="1530932"/>
                  </a:cubicBezTo>
                  <a:cubicBezTo>
                    <a:pt x="29210" y="1581113"/>
                    <a:pt x="29210" y="1632769"/>
                    <a:pt x="30480" y="1682949"/>
                  </a:cubicBezTo>
                  <a:cubicBezTo>
                    <a:pt x="30480" y="1719846"/>
                    <a:pt x="33020" y="1756744"/>
                    <a:pt x="33020" y="1793641"/>
                  </a:cubicBezTo>
                  <a:cubicBezTo>
                    <a:pt x="33020" y="1833490"/>
                    <a:pt x="33020" y="1873339"/>
                    <a:pt x="31750" y="1912888"/>
                  </a:cubicBezTo>
                  <a:lnTo>
                    <a:pt x="31750" y="1923048"/>
                  </a:lnTo>
                  <a:cubicBezTo>
                    <a:pt x="31750" y="1933208"/>
                    <a:pt x="35560" y="1937018"/>
                    <a:pt x="44450" y="1937018"/>
                  </a:cubicBezTo>
                  <a:cubicBezTo>
                    <a:pt x="55720" y="1937018"/>
                    <a:pt x="66745" y="1938288"/>
                    <a:pt x="76982" y="1938288"/>
                  </a:cubicBezTo>
                  <a:cubicBezTo>
                    <a:pt x="91944" y="1938288"/>
                    <a:pt x="107694" y="1935748"/>
                    <a:pt x="122656" y="1938288"/>
                  </a:cubicBezTo>
                  <a:cubicBezTo>
                    <a:pt x="147068" y="1942098"/>
                    <a:pt x="171480" y="1944638"/>
                    <a:pt x="195892" y="1943368"/>
                  </a:cubicBezTo>
                  <a:cubicBezTo>
                    <a:pt x="211642" y="1942098"/>
                    <a:pt x="226604" y="1944638"/>
                    <a:pt x="242354" y="1944638"/>
                  </a:cubicBezTo>
                  <a:cubicBezTo>
                    <a:pt x="265191" y="1944638"/>
                    <a:pt x="288028" y="1943368"/>
                    <a:pt x="310865" y="1944638"/>
                  </a:cubicBezTo>
                  <a:cubicBezTo>
                    <a:pt x="344727" y="1945908"/>
                    <a:pt x="716421" y="1935748"/>
                    <a:pt x="751070" y="1938288"/>
                  </a:cubicBezTo>
                  <a:cubicBezTo>
                    <a:pt x="766033" y="1939558"/>
                    <a:pt x="780995" y="1940828"/>
                    <a:pt x="795170" y="1940828"/>
                  </a:cubicBezTo>
                  <a:cubicBezTo>
                    <a:pt x="821157" y="1943368"/>
                    <a:pt x="846356" y="1939558"/>
                    <a:pt x="872343" y="1943368"/>
                  </a:cubicBezTo>
                  <a:cubicBezTo>
                    <a:pt x="893605" y="1945908"/>
                    <a:pt x="914868" y="1945908"/>
                    <a:pt x="936130" y="1948448"/>
                  </a:cubicBezTo>
                  <a:cubicBezTo>
                    <a:pt x="967629" y="1952258"/>
                    <a:pt x="999129" y="1954798"/>
                    <a:pt x="1030628" y="1956068"/>
                  </a:cubicBezTo>
                  <a:cubicBezTo>
                    <a:pt x="1044481" y="1956068"/>
                    <a:pt x="1062261" y="1954798"/>
                    <a:pt x="1082581" y="1954798"/>
                  </a:cubicBezTo>
                  <a:close/>
                </a:path>
              </a:pathLst>
            </a:custGeom>
            <a:solidFill>
              <a:srgbClr val="FAF3E2"/>
            </a:solidFill>
          </p:spPr>
        </p:sp>
      </p:grpSp>
      <p:sp>
        <p:nvSpPr>
          <p:cNvPr id="23" name="TextBox 23"/>
          <p:cNvSpPr txBox="1"/>
          <p:nvPr/>
        </p:nvSpPr>
        <p:spPr>
          <a:xfrm>
            <a:off x="7345299" y="4615874"/>
            <a:ext cx="3128153" cy="3530600"/>
          </a:xfrm>
          <a:prstGeom prst="rect">
            <a:avLst/>
          </a:prstGeom>
        </p:spPr>
        <p:txBody>
          <a:bodyPr lIns="0" tIns="0" rIns="0" bIns="0" rtlCol="0" anchor="t">
            <a:spAutoFit/>
          </a:bodyPr>
          <a:lstStyle/>
          <a:p>
            <a:pPr marL="0" lvl="1" algn="ctr">
              <a:lnSpc>
                <a:spcPts val="5500"/>
              </a:lnSpc>
              <a:spcBef>
                <a:spcPct val="0"/>
              </a:spcBef>
            </a:pPr>
            <a:r>
              <a:rPr lang="en-US" sz="5000" dirty="0">
                <a:solidFill>
                  <a:srgbClr val="404040"/>
                </a:solidFill>
                <a:latin typeface="Bookman Old Style" panose="02050604050505020204" pitchFamily="18" charset="0"/>
              </a:rPr>
              <a:t>3 - </a:t>
            </a:r>
            <a:r>
              <a:rPr lang="en-US" sz="5000" dirty="0" err="1">
                <a:solidFill>
                  <a:srgbClr val="404040"/>
                </a:solidFill>
                <a:latin typeface="Bookman Old Style" panose="02050604050505020204" pitchFamily="18" charset="0"/>
              </a:rPr>
              <a:t>Bị</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phương</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án</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gây</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nhiễu</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đánh</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lừa</a:t>
            </a:r>
            <a:r>
              <a:rPr lang="en-US" sz="5000" dirty="0">
                <a:solidFill>
                  <a:srgbClr val="404040"/>
                </a:solidFill>
                <a:latin typeface="Bookman Old Style" panose="02050604050505020204" pitchFamily="18" charset="0"/>
              </a:rPr>
              <a:t>.</a:t>
            </a:r>
          </a:p>
        </p:txBody>
      </p:sp>
      <p:sp>
        <p:nvSpPr>
          <p:cNvPr id="24" name="TextBox 24"/>
          <p:cNvSpPr txBox="1"/>
          <p:nvPr/>
        </p:nvSpPr>
        <p:spPr>
          <a:xfrm>
            <a:off x="1028700" y="325815"/>
            <a:ext cx="15598051" cy="2282824"/>
          </a:xfrm>
          <a:prstGeom prst="rect">
            <a:avLst/>
          </a:prstGeom>
        </p:spPr>
        <p:txBody>
          <a:bodyPr lIns="0" tIns="0" rIns="0" bIns="0" rtlCol="0" anchor="t">
            <a:spAutoFit/>
          </a:bodyPr>
          <a:lstStyle/>
          <a:p>
            <a:pPr marL="1403355" lvl="1" indent="-701678" algn="ctr">
              <a:lnSpc>
                <a:spcPts val="9100"/>
              </a:lnSpc>
              <a:buFont typeface="Arial"/>
              <a:buChar char="•"/>
            </a:pPr>
            <a:r>
              <a:rPr lang="en-US" sz="6500">
                <a:solidFill>
                  <a:srgbClr val="D6583C"/>
                </a:solidFill>
                <a:latin typeface="Podkova Regular"/>
              </a:rPr>
              <a:t> Những lỗi phổ biến của học sinh trong làm bài thi lịch sử</a:t>
            </a:r>
          </a:p>
        </p:txBody>
      </p:sp>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51653">
            <a:off x="3157413" y="8396854"/>
            <a:ext cx="1708089" cy="1639765"/>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8769">
            <a:off x="-169179" y="2421155"/>
            <a:ext cx="1657433" cy="1956198"/>
          </a:xfrm>
          <a:prstGeom prst="rect">
            <a:avLst/>
          </a:prstGeom>
        </p:spPr>
      </p:pic>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74837">
            <a:off x="10220444" y="2607637"/>
            <a:ext cx="918275" cy="1583232"/>
          </a:xfrm>
          <a:prstGeom prst="rect">
            <a:avLst/>
          </a:prstGeom>
        </p:spPr>
      </p:pic>
      <p:grpSp>
        <p:nvGrpSpPr>
          <p:cNvPr id="28" name="Group 28"/>
          <p:cNvGrpSpPr/>
          <p:nvPr/>
        </p:nvGrpSpPr>
        <p:grpSpPr>
          <a:xfrm>
            <a:off x="10908182" y="3399254"/>
            <a:ext cx="3334283" cy="5859046"/>
            <a:chOff x="0" y="0"/>
            <a:chExt cx="1138461" cy="2000518"/>
          </a:xfrm>
        </p:grpSpPr>
        <p:sp>
          <p:nvSpPr>
            <p:cNvPr id="29" name="Freeform 29"/>
            <p:cNvSpPr/>
            <p:nvPr/>
          </p:nvSpPr>
          <p:spPr>
            <a:xfrm>
              <a:off x="38100" y="44450"/>
              <a:ext cx="1101631" cy="1956068"/>
            </a:xfrm>
            <a:custGeom>
              <a:avLst/>
              <a:gdLst/>
              <a:ahLst/>
              <a:cxnLst/>
              <a:rect l="l" t="t" r="r" b="b"/>
              <a:pathLst>
                <a:path w="1101631" h="1956068">
                  <a:moveTo>
                    <a:pt x="2540" y="1925588"/>
                  </a:moveTo>
                  <a:cubicBezTo>
                    <a:pt x="0" y="1934478"/>
                    <a:pt x="5080" y="1940828"/>
                    <a:pt x="10660" y="1942098"/>
                  </a:cubicBezTo>
                  <a:cubicBezTo>
                    <a:pt x="16960" y="1943368"/>
                    <a:pt x="22472" y="1943368"/>
                    <a:pt x="28772" y="1943368"/>
                  </a:cubicBezTo>
                  <a:cubicBezTo>
                    <a:pt x="53972" y="1944638"/>
                    <a:pt x="79171" y="1944638"/>
                    <a:pt x="105158" y="1945908"/>
                  </a:cubicBezTo>
                  <a:cubicBezTo>
                    <a:pt x="119333" y="1947178"/>
                    <a:pt x="133508" y="1948448"/>
                    <a:pt x="146895" y="1949718"/>
                  </a:cubicBezTo>
                  <a:cubicBezTo>
                    <a:pt x="170520" y="1950988"/>
                    <a:pt x="193357" y="1950988"/>
                    <a:pt x="216981" y="1952258"/>
                  </a:cubicBezTo>
                  <a:cubicBezTo>
                    <a:pt x="226431" y="1952258"/>
                    <a:pt x="235093" y="1952258"/>
                    <a:pt x="244543" y="1950988"/>
                  </a:cubicBezTo>
                  <a:cubicBezTo>
                    <a:pt x="248481" y="1950988"/>
                    <a:pt x="253206" y="1949718"/>
                    <a:pt x="257143" y="1949718"/>
                  </a:cubicBezTo>
                  <a:cubicBezTo>
                    <a:pt x="272893" y="1950988"/>
                    <a:pt x="587887" y="1942098"/>
                    <a:pt x="603637" y="1943368"/>
                  </a:cubicBezTo>
                  <a:cubicBezTo>
                    <a:pt x="625687" y="1944638"/>
                    <a:pt x="686323" y="1944638"/>
                    <a:pt x="708373" y="1944638"/>
                  </a:cubicBezTo>
                  <a:cubicBezTo>
                    <a:pt x="717035" y="1944638"/>
                    <a:pt x="724910" y="1943368"/>
                    <a:pt x="733572" y="1943368"/>
                  </a:cubicBezTo>
                  <a:lnTo>
                    <a:pt x="776097" y="1947178"/>
                  </a:lnTo>
                  <a:cubicBezTo>
                    <a:pt x="806809" y="1949718"/>
                    <a:pt x="836733" y="1947178"/>
                    <a:pt x="867445" y="1950988"/>
                  </a:cubicBezTo>
                  <a:cubicBezTo>
                    <a:pt x="918632" y="1956068"/>
                    <a:pt x="970606" y="1949718"/>
                    <a:pt x="1036861" y="1954798"/>
                  </a:cubicBezTo>
                  <a:cubicBezTo>
                    <a:pt x="1057181" y="1956068"/>
                    <a:pt x="1077501" y="1954798"/>
                    <a:pt x="1100361" y="1954798"/>
                  </a:cubicBezTo>
                  <a:lnTo>
                    <a:pt x="1100361" y="1895108"/>
                  </a:lnTo>
                  <a:cubicBezTo>
                    <a:pt x="1099091" y="1824461"/>
                    <a:pt x="1097821" y="1753619"/>
                    <a:pt x="1097821" y="1678348"/>
                  </a:cubicBezTo>
                  <a:cubicBezTo>
                    <a:pt x="1097821" y="1591271"/>
                    <a:pt x="1101631" y="1502717"/>
                    <a:pt x="1095281" y="1415639"/>
                  </a:cubicBezTo>
                  <a:cubicBezTo>
                    <a:pt x="1087661" y="1358080"/>
                    <a:pt x="1076231" y="223118"/>
                    <a:pt x="1076231" y="165559"/>
                  </a:cubicBezTo>
                  <a:cubicBezTo>
                    <a:pt x="1073691" y="125710"/>
                    <a:pt x="1072421" y="84385"/>
                    <a:pt x="1069881" y="44535"/>
                  </a:cubicBezTo>
                  <a:cubicBezTo>
                    <a:pt x="1069881" y="32728"/>
                    <a:pt x="1068611" y="20921"/>
                    <a:pt x="1067341" y="6350"/>
                  </a:cubicBezTo>
                  <a:cubicBezTo>
                    <a:pt x="1057181" y="3810"/>
                    <a:pt x="1048291" y="2540"/>
                    <a:pt x="1038131" y="1270"/>
                  </a:cubicBezTo>
                  <a:cubicBezTo>
                    <a:pt x="1030511" y="0"/>
                    <a:pt x="1022891" y="1270"/>
                    <a:pt x="1016541" y="1270"/>
                  </a:cubicBezTo>
                  <a:lnTo>
                    <a:pt x="6722" y="6350"/>
                  </a:lnTo>
                  <a:lnTo>
                    <a:pt x="2540" y="1925588"/>
                  </a:lnTo>
                  <a:close/>
                </a:path>
              </a:pathLst>
            </a:custGeom>
            <a:solidFill>
              <a:srgbClr val="2E2C2B"/>
            </a:solidFill>
          </p:spPr>
        </p:sp>
        <p:sp>
          <p:nvSpPr>
            <p:cNvPr id="30" name="Freeform 30"/>
            <p:cNvSpPr/>
            <p:nvPr/>
          </p:nvSpPr>
          <p:spPr>
            <a:xfrm>
              <a:off x="11430" y="16510"/>
              <a:ext cx="1077501" cy="1945908"/>
            </a:xfrm>
            <a:custGeom>
              <a:avLst/>
              <a:gdLst/>
              <a:ahLst/>
              <a:cxnLst/>
              <a:rect l="l" t="t" r="r" b="b"/>
              <a:pathLst>
                <a:path w="1077501" h="1945908">
                  <a:moveTo>
                    <a:pt x="1077501" y="1945908"/>
                  </a:moveTo>
                  <a:lnTo>
                    <a:pt x="0" y="1938288"/>
                  </a:lnTo>
                  <a:lnTo>
                    <a:pt x="0" y="689398"/>
                  </a:lnTo>
                  <a:lnTo>
                    <a:pt x="7620" y="20320"/>
                  </a:lnTo>
                  <a:lnTo>
                    <a:pt x="531871" y="0"/>
                  </a:lnTo>
                  <a:lnTo>
                    <a:pt x="1055911" y="8890"/>
                  </a:lnTo>
                  <a:close/>
                </a:path>
              </a:pathLst>
            </a:custGeom>
            <a:solidFill>
              <a:srgbClr val="FAF3E2"/>
            </a:solidFill>
          </p:spPr>
        </p:sp>
        <p:sp>
          <p:nvSpPr>
            <p:cNvPr id="31" name="Freeform 31"/>
            <p:cNvSpPr/>
            <p:nvPr/>
          </p:nvSpPr>
          <p:spPr>
            <a:xfrm>
              <a:off x="-3810" y="0"/>
              <a:ext cx="1106711" cy="1972578"/>
            </a:xfrm>
            <a:custGeom>
              <a:avLst/>
              <a:gdLst/>
              <a:ahLst/>
              <a:cxnLst/>
              <a:rect l="l" t="t" r="r" b="b"/>
              <a:pathLst>
                <a:path w="1106711" h="1972578">
                  <a:moveTo>
                    <a:pt x="1072421" y="21590"/>
                  </a:moveTo>
                  <a:cubicBezTo>
                    <a:pt x="1073691" y="34290"/>
                    <a:pt x="1073691" y="44450"/>
                    <a:pt x="1074961" y="55040"/>
                  </a:cubicBezTo>
                  <a:cubicBezTo>
                    <a:pt x="1077501" y="94889"/>
                    <a:pt x="1078771" y="136214"/>
                    <a:pt x="1081311" y="176063"/>
                  </a:cubicBezTo>
                  <a:cubicBezTo>
                    <a:pt x="1081311" y="233623"/>
                    <a:pt x="1094011" y="1368584"/>
                    <a:pt x="1100361" y="1426144"/>
                  </a:cubicBezTo>
                  <a:cubicBezTo>
                    <a:pt x="1106711" y="1513221"/>
                    <a:pt x="1102901" y="1601775"/>
                    <a:pt x="1102901" y="1688853"/>
                  </a:cubicBezTo>
                  <a:cubicBezTo>
                    <a:pt x="1102901" y="1765599"/>
                    <a:pt x="1104171" y="1836442"/>
                    <a:pt x="1105441" y="1911618"/>
                  </a:cubicBezTo>
                  <a:lnTo>
                    <a:pt x="1105441" y="1971308"/>
                  </a:lnTo>
                  <a:cubicBezTo>
                    <a:pt x="1082581" y="1971308"/>
                    <a:pt x="1062261" y="1972578"/>
                    <a:pt x="1041941" y="1971308"/>
                  </a:cubicBezTo>
                  <a:cubicBezTo>
                    <a:pt x="989679" y="1966228"/>
                    <a:pt x="937705" y="1972578"/>
                    <a:pt x="886518" y="1967498"/>
                  </a:cubicBezTo>
                  <a:cubicBezTo>
                    <a:pt x="855806" y="1963688"/>
                    <a:pt x="825882" y="1966228"/>
                    <a:pt x="795170" y="1963688"/>
                  </a:cubicBezTo>
                  <a:lnTo>
                    <a:pt x="752645" y="1959878"/>
                  </a:lnTo>
                  <a:cubicBezTo>
                    <a:pt x="743983" y="1959878"/>
                    <a:pt x="736108" y="1961148"/>
                    <a:pt x="727446" y="1961148"/>
                  </a:cubicBezTo>
                  <a:cubicBezTo>
                    <a:pt x="705396" y="1959878"/>
                    <a:pt x="644760" y="1961148"/>
                    <a:pt x="622710" y="1959878"/>
                  </a:cubicBezTo>
                  <a:cubicBezTo>
                    <a:pt x="606960" y="1958608"/>
                    <a:pt x="291966" y="1967498"/>
                    <a:pt x="276216" y="1966228"/>
                  </a:cubicBezTo>
                  <a:cubicBezTo>
                    <a:pt x="272278" y="1966228"/>
                    <a:pt x="267554" y="1967498"/>
                    <a:pt x="263616" y="1967498"/>
                  </a:cubicBezTo>
                  <a:cubicBezTo>
                    <a:pt x="254166" y="1967498"/>
                    <a:pt x="245504" y="1968768"/>
                    <a:pt x="236054" y="1968768"/>
                  </a:cubicBezTo>
                  <a:cubicBezTo>
                    <a:pt x="212430" y="1968768"/>
                    <a:pt x="189592" y="1967498"/>
                    <a:pt x="165968" y="1966228"/>
                  </a:cubicBezTo>
                  <a:cubicBezTo>
                    <a:pt x="151793" y="1964958"/>
                    <a:pt x="137618" y="1963688"/>
                    <a:pt x="124231" y="1962418"/>
                  </a:cubicBezTo>
                  <a:cubicBezTo>
                    <a:pt x="99031" y="1961148"/>
                    <a:pt x="73832" y="1959878"/>
                    <a:pt x="47845" y="1959878"/>
                  </a:cubicBezTo>
                  <a:cubicBezTo>
                    <a:pt x="38100" y="1959878"/>
                    <a:pt x="29210" y="1959878"/>
                    <a:pt x="19050" y="1958608"/>
                  </a:cubicBezTo>
                  <a:cubicBezTo>
                    <a:pt x="10160" y="1957338"/>
                    <a:pt x="5080" y="1950988"/>
                    <a:pt x="7620" y="1942098"/>
                  </a:cubicBezTo>
                  <a:cubicBezTo>
                    <a:pt x="16510" y="1910236"/>
                    <a:pt x="12700" y="1873339"/>
                    <a:pt x="11430" y="1834966"/>
                  </a:cubicBezTo>
                  <a:cubicBezTo>
                    <a:pt x="10160" y="1756744"/>
                    <a:pt x="6350" y="1679997"/>
                    <a:pt x="7620" y="1601775"/>
                  </a:cubicBezTo>
                  <a:cubicBezTo>
                    <a:pt x="5080" y="1504366"/>
                    <a:pt x="0" y="298562"/>
                    <a:pt x="7620" y="199677"/>
                  </a:cubicBezTo>
                  <a:cubicBezTo>
                    <a:pt x="8890" y="180491"/>
                    <a:pt x="7620" y="159828"/>
                    <a:pt x="8890" y="140642"/>
                  </a:cubicBezTo>
                  <a:cubicBezTo>
                    <a:pt x="10160" y="109648"/>
                    <a:pt x="12700" y="75702"/>
                    <a:pt x="13970" y="44450"/>
                  </a:cubicBezTo>
                  <a:cubicBezTo>
                    <a:pt x="13970" y="41910"/>
                    <a:pt x="15240" y="39370"/>
                    <a:pt x="16510" y="38100"/>
                  </a:cubicBezTo>
                  <a:cubicBezTo>
                    <a:pt x="38100" y="35560"/>
                    <a:pt x="54145" y="30480"/>
                    <a:pt x="66745" y="29210"/>
                  </a:cubicBezTo>
                  <a:cubicBezTo>
                    <a:pt x="88007" y="25400"/>
                    <a:pt x="109269" y="22860"/>
                    <a:pt x="131318" y="20320"/>
                  </a:cubicBezTo>
                  <a:cubicBezTo>
                    <a:pt x="146281" y="17780"/>
                    <a:pt x="161243" y="16510"/>
                    <a:pt x="175418" y="13970"/>
                  </a:cubicBezTo>
                  <a:cubicBezTo>
                    <a:pt x="189592" y="11430"/>
                    <a:pt x="204555" y="8890"/>
                    <a:pt x="218729" y="8890"/>
                  </a:cubicBezTo>
                  <a:cubicBezTo>
                    <a:pt x="234479" y="7620"/>
                    <a:pt x="250229" y="10160"/>
                    <a:pt x="265979" y="8890"/>
                  </a:cubicBezTo>
                  <a:cubicBezTo>
                    <a:pt x="285666" y="8890"/>
                    <a:pt x="642397" y="6350"/>
                    <a:pt x="662084" y="5080"/>
                  </a:cubicBezTo>
                  <a:cubicBezTo>
                    <a:pt x="680984" y="3810"/>
                    <a:pt x="699884" y="2540"/>
                    <a:pt x="719571" y="2540"/>
                  </a:cubicBezTo>
                  <a:cubicBezTo>
                    <a:pt x="751858" y="1270"/>
                    <a:pt x="783357" y="0"/>
                    <a:pt x="815644" y="0"/>
                  </a:cubicBezTo>
                  <a:cubicBezTo>
                    <a:pt x="829032" y="0"/>
                    <a:pt x="843206" y="2540"/>
                    <a:pt x="856594" y="2540"/>
                  </a:cubicBezTo>
                  <a:cubicBezTo>
                    <a:pt x="893605" y="3810"/>
                    <a:pt x="931405" y="5080"/>
                    <a:pt x="968417" y="7620"/>
                  </a:cubicBezTo>
                  <a:cubicBezTo>
                    <a:pt x="988104" y="8890"/>
                    <a:pt x="1007791" y="12700"/>
                    <a:pt x="1027478" y="16510"/>
                  </a:cubicBezTo>
                  <a:lnTo>
                    <a:pt x="1041941" y="16510"/>
                  </a:lnTo>
                  <a:cubicBezTo>
                    <a:pt x="1053371" y="17780"/>
                    <a:pt x="1062261" y="20320"/>
                    <a:pt x="1072421" y="21590"/>
                  </a:cubicBezTo>
                  <a:close/>
                  <a:moveTo>
                    <a:pt x="1082581" y="1954798"/>
                  </a:moveTo>
                  <a:cubicBezTo>
                    <a:pt x="1083851" y="1938288"/>
                    <a:pt x="1085121" y="1925588"/>
                    <a:pt x="1085121" y="1912888"/>
                  </a:cubicBezTo>
                  <a:cubicBezTo>
                    <a:pt x="1083851" y="1829062"/>
                    <a:pt x="1082581" y="1750840"/>
                    <a:pt x="1082581" y="1666714"/>
                  </a:cubicBezTo>
                  <a:cubicBezTo>
                    <a:pt x="1082581" y="1628341"/>
                    <a:pt x="1085121" y="1589968"/>
                    <a:pt x="1083851" y="1551595"/>
                  </a:cubicBezTo>
                  <a:cubicBezTo>
                    <a:pt x="1083851" y="1516173"/>
                    <a:pt x="1082581" y="1479276"/>
                    <a:pt x="1081311" y="1443855"/>
                  </a:cubicBezTo>
                  <a:cubicBezTo>
                    <a:pt x="1076231" y="1389247"/>
                    <a:pt x="1064801" y="258713"/>
                    <a:pt x="1064801" y="204105"/>
                  </a:cubicBezTo>
                  <a:cubicBezTo>
                    <a:pt x="1062261" y="158352"/>
                    <a:pt x="1059721" y="111124"/>
                    <a:pt x="1057181" y="65371"/>
                  </a:cubicBezTo>
                  <a:cubicBezTo>
                    <a:pt x="1055911" y="44450"/>
                    <a:pt x="1054641" y="43180"/>
                    <a:pt x="1038503" y="41910"/>
                  </a:cubicBezTo>
                  <a:cubicBezTo>
                    <a:pt x="1036140" y="41910"/>
                    <a:pt x="1034565" y="41910"/>
                    <a:pt x="1032203" y="40640"/>
                  </a:cubicBezTo>
                  <a:cubicBezTo>
                    <a:pt x="1012516" y="36830"/>
                    <a:pt x="992041" y="31750"/>
                    <a:pt x="972354" y="30480"/>
                  </a:cubicBezTo>
                  <a:cubicBezTo>
                    <a:pt x="924317" y="26670"/>
                    <a:pt x="875493" y="25400"/>
                    <a:pt x="827457" y="22860"/>
                  </a:cubicBezTo>
                  <a:lnTo>
                    <a:pt x="770758" y="22860"/>
                  </a:lnTo>
                  <a:cubicBezTo>
                    <a:pt x="745558" y="22860"/>
                    <a:pt x="720358" y="22860"/>
                    <a:pt x="695946" y="24130"/>
                  </a:cubicBezTo>
                  <a:cubicBezTo>
                    <a:pt x="674684" y="25400"/>
                    <a:pt x="316378" y="29210"/>
                    <a:pt x="295116" y="29210"/>
                  </a:cubicBezTo>
                  <a:cubicBezTo>
                    <a:pt x="260466" y="29210"/>
                    <a:pt x="225817" y="26670"/>
                    <a:pt x="191167" y="33020"/>
                  </a:cubicBezTo>
                  <a:cubicBezTo>
                    <a:pt x="173055" y="36830"/>
                    <a:pt x="155730" y="36830"/>
                    <a:pt x="138406" y="38100"/>
                  </a:cubicBezTo>
                  <a:cubicBezTo>
                    <a:pt x="108481" y="41910"/>
                    <a:pt x="78557" y="45720"/>
                    <a:pt x="48632" y="50800"/>
                  </a:cubicBezTo>
                  <a:cubicBezTo>
                    <a:pt x="36830" y="50800"/>
                    <a:pt x="34290" y="53564"/>
                    <a:pt x="33020" y="71275"/>
                  </a:cubicBezTo>
                  <a:cubicBezTo>
                    <a:pt x="31750" y="97841"/>
                    <a:pt x="31750" y="124407"/>
                    <a:pt x="30480" y="150973"/>
                  </a:cubicBezTo>
                  <a:cubicBezTo>
                    <a:pt x="29210" y="195250"/>
                    <a:pt x="26670" y="238051"/>
                    <a:pt x="25400" y="282327"/>
                  </a:cubicBezTo>
                  <a:cubicBezTo>
                    <a:pt x="20320" y="329556"/>
                    <a:pt x="26670" y="1483704"/>
                    <a:pt x="29210" y="1530932"/>
                  </a:cubicBezTo>
                  <a:cubicBezTo>
                    <a:pt x="29210" y="1581113"/>
                    <a:pt x="29210" y="1632769"/>
                    <a:pt x="30480" y="1682949"/>
                  </a:cubicBezTo>
                  <a:cubicBezTo>
                    <a:pt x="30480" y="1719846"/>
                    <a:pt x="33020" y="1756744"/>
                    <a:pt x="33020" y="1793641"/>
                  </a:cubicBezTo>
                  <a:cubicBezTo>
                    <a:pt x="33020" y="1833490"/>
                    <a:pt x="33020" y="1873339"/>
                    <a:pt x="31750" y="1912888"/>
                  </a:cubicBezTo>
                  <a:lnTo>
                    <a:pt x="31750" y="1923048"/>
                  </a:lnTo>
                  <a:cubicBezTo>
                    <a:pt x="31750" y="1933208"/>
                    <a:pt x="35560" y="1937018"/>
                    <a:pt x="44450" y="1937018"/>
                  </a:cubicBezTo>
                  <a:cubicBezTo>
                    <a:pt x="55720" y="1937018"/>
                    <a:pt x="66745" y="1938288"/>
                    <a:pt x="76982" y="1938288"/>
                  </a:cubicBezTo>
                  <a:cubicBezTo>
                    <a:pt x="91944" y="1938288"/>
                    <a:pt x="107694" y="1935748"/>
                    <a:pt x="122656" y="1938288"/>
                  </a:cubicBezTo>
                  <a:cubicBezTo>
                    <a:pt x="147068" y="1942098"/>
                    <a:pt x="171480" y="1944638"/>
                    <a:pt x="195892" y="1943368"/>
                  </a:cubicBezTo>
                  <a:cubicBezTo>
                    <a:pt x="211642" y="1942098"/>
                    <a:pt x="226604" y="1944638"/>
                    <a:pt x="242354" y="1944638"/>
                  </a:cubicBezTo>
                  <a:cubicBezTo>
                    <a:pt x="265191" y="1944638"/>
                    <a:pt x="288028" y="1943368"/>
                    <a:pt x="310865" y="1944638"/>
                  </a:cubicBezTo>
                  <a:cubicBezTo>
                    <a:pt x="344727" y="1945908"/>
                    <a:pt x="716421" y="1935748"/>
                    <a:pt x="751070" y="1938288"/>
                  </a:cubicBezTo>
                  <a:cubicBezTo>
                    <a:pt x="766033" y="1939558"/>
                    <a:pt x="780995" y="1940828"/>
                    <a:pt x="795170" y="1940828"/>
                  </a:cubicBezTo>
                  <a:cubicBezTo>
                    <a:pt x="821157" y="1943368"/>
                    <a:pt x="846356" y="1939558"/>
                    <a:pt x="872343" y="1943368"/>
                  </a:cubicBezTo>
                  <a:cubicBezTo>
                    <a:pt x="893605" y="1945908"/>
                    <a:pt x="914868" y="1945908"/>
                    <a:pt x="936130" y="1948448"/>
                  </a:cubicBezTo>
                  <a:cubicBezTo>
                    <a:pt x="967629" y="1952258"/>
                    <a:pt x="999129" y="1954798"/>
                    <a:pt x="1030628" y="1956068"/>
                  </a:cubicBezTo>
                  <a:cubicBezTo>
                    <a:pt x="1044481" y="1956068"/>
                    <a:pt x="1062261" y="1954798"/>
                    <a:pt x="1082581" y="1954798"/>
                  </a:cubicBezTo>
                  <a:close/>
                </a:path>
              </a:pathLst>
            </a:custGeom>
            <a:solidFill>
              <a:srgbClr val="FAF3E2"/>
            </a:solidFill>
          </p:spPr>
        </p:sp>
      </p:grpSp>
      <p:grpSp>
        <p:nvGrpSpPr>
          <p:cNvPr id="32" name="Group 32"/>
          <p:cNvGrpSpPr/>
          <p:nvPr/>
        </p:nvGrpSpPr>
        <p:grpSpPr>
          <a:xfrm>
            <a:off x="14471064" y="3399254"/>
            <a:ext cx="3334283" cy="5859046"/>
            <a:chOff x="0" y="0"/>
            <a:chExt cx="1138461" cy="2000518"/>
          </a:xfrm>
        </p:grpSpPr>
        <p:sp>
          <p:nvSpPr>
            <p:cNvPr id="33" name="Freeform 33"/>
            <p:cNvSpPr/>
            <p:nvPr/>
          </p:nvSpPr>
          <p:spPr>
            <a:xfrm>
              <a:off x="38100" y="44450"/>
              <a:ext cx="1101631" cy="1956068"/>
            </a:xfrm>
            <a:custGeom>
              <a:avLst/>
              <a:gdLst/>
              <a:ahLst/>
              <a:cxnLst/>
              <a:rect l="l" t="t" r="r" b="b"/>
              <a:pathLst>
                <a:path w="1101631" h="1956068">
                  <a:moveTo>
                    <a:pt x="2540" y="1925588"/>
                  </a:moveTo>
                  <a:cubicBezTo>
                    <a:pt x="0" y="1934478"/>
                    <a:pt x="5080" y="1940828"/>
                    <a:pt x="10660" y="1942098"/>
                  </a:cubicBezTo>
                  <a:cubicBezTo>
                    <a:pt x="16960" y="1943368"/>
                    <a:pt x="22472" y="1943368"/>
                    <a:pt x="28772" y="1943368"/>
                  </a:cubicBezTo>
                  <a:cubicBezTo>
                    <a:pt x="53972" y="1944638"/>
                    <a:pt x="79171" y="1944638"/>
                    <a:pt x="105158" y="1945908"/>
                  </a:cubicBezTo>
                  <a:cubicBezTo>
                    <a:pt x="119333" y="1947178"/>
                    <a:pt x="133508" y="1948448"/>
                    <a:pt x="146895" y="1949718"/>
                  </a:cubicBezTo>
                  <a:cubicBezTo>
                    <a:pt x="170520" y="1950988"/>
                    <a:pt x="193357" y="1950988"/>
                    <a:pt x="216981" y="1952258"/>
                  </a:cubicBezTo>
                  <a:cubicBezTo>
                    <a:pt x="226431" y="1952258"/>
                    <a:pt x="235093" y="1952258"/>
                    <a:pt x="244543" y="1950988"/>
                  </a:cubicBezTo>
                  <a:cubicBezTo>
                    <a:pt x="248481" y="1950988"/>
                    <a:pt x="253206" y="1949718"/>
                    <a:pt x="257143" y="1949718"/>
                  </a:cubicBezTo>
                  <a:cubicBezTo>
                    <a:pt x="272893" y="1950988"/>
                    <a:pt x="587887" y="1942098"/>
                    <a:pt x="603637" y="1943368"/>
                  </a:cubicBezTo>
                  <a:cubicBezTo>
                    <a:pt x="625687" y="1944638"/>
                    <a:pt x="686323" y="1944638"/>
                    <a:pt x="708373" y="1944638"/>
                  </a:cubicBezTo>
                  <a:cubicBezTo>
                    <a:pt x="717035" y="1944638"/>
                    <a:pt x="724910" y="1943368"/>
                    <a:pt x="733572" y="1943368"/>
                  </a:cubicBezTo>
                  <a:lnTo>
                    <a:pt x="776097" y="1947178"/>
                  </a:lnTo>
                  <a:cubicBezTo>
                    <a:pt x="806809" y="1949718"/>
                    <a:pt x="836733" y="1947178"/>
                    <a:pt x="867445" y="1950988"/>
                  </a:cubicBezTo>
                  <a:cubicBezTo>
                    <a:pt x="918632" y="1956068"/>
                    <a:pt x="970606" y="1949718"/>
                    <a:pt x="1036861" y="1954798"/>
                  </a:cubicBezTo>
                  <a:cubicBezTo>
                    <a:pt x="1057181" y="1956068"/>
                    <a:pt x="1077501" y="1954798"/>
                    <a:pt x="1100361" y="1954798"/>
                  </a:cubicBezTo>
                  <a:lnTo>
                    <a:pt x="1100361" y="1895108"/>
                  </a:lnTo>
                  <a:cubicBezTo>
                    <a:pt x="1099091" y="1824461"/>
                    <a:pt x="1097821" y="1753619"/>
                    <a:pt x="1097821" y="1678348"/>
                  </a:cubicBezTo>
                  <a:cubicBezTo>
                    <a:pt x="1097821" y="1591271"/>
                    <a:pt x="1101631" y="1502717"/>
                    <a:pt x="1095281" y="1415639"/>
                  </a:cubicBezTo>
                  <a:cubicBezTo>
                    <a:pt x="1087661" y="1358080"/>
                    <a:pt x="1076231" y="223118"/>
                    <a:pt x="1076231" y="165559"/>
                  </a:cubicBezTo>
                  <a:cubicBezTo>
                    <a:pt x="1073691" y="125710"/>
                    <a:pt x="1072421" y="84385"/>
                    <a:pt x="1069881" y="44535"/>
                  </a:cubicBezTo>
                  <a:cubicBezTo>
                    <a:pt x="1069881" y="32728"/>
                    <a:pt x="1068611" y="20921"/>
                    <a:pt x="1067341" y="6350"/>
                  </a:cubicBezTo>
                  <a:cubicBezTo>
                    <a:pt x="1057181" y="3810"/>
                    <a:pt x="1048291" y="2540"/>
                    <a:pt x="1038131" y="1270"/>
                  </a:cubicBezTo>
                  <a:cubicBezTo>
                    <a:pt x="1030511" y="0"/>
                    <a:pt x="1022891" y="1270"/>
                    <a:pt x="1016541" y="1270"/>
                  </a:cubicBezTo>
                  <a:lnTo>
                    <a:pt x="6722" y="6350"/>
                  </a:lnTo>
                  <a:lnTo>
                    <a:pt x="2540" y="1925588"/>
                  </a:lnTo>
                  <a:close/>
                </a:path>
              </a:pathLst>
            </a:custGeom>
            <a:solidFill>
              <a:srgbClr val="2E2C2B"/>
            </a:solidFill>
          </p:spPr>
        </p:sp>
        <p:sp>
          <p:nvSpPr>
            <p:cNvPr id="34" name="Freeform 34"/>
            <p:cNvSpPr/>
            <p:nvPr/>
          </p:nvSpPr>
          <p:spPr>
            <a:xfrm>
              <a:off x="11430" y="16510"/>
              <a:ext cx="1077501" cy="1945908"/>
            </a:xfrm>
            <a:custGeom>
              <a:avLst/>
              <a:gdLst/>
              <a:ahLst/>
              <a:cxnLst/>
              <a:rect l="l" t="t" r="r" b="b"/>
              <a:pathLst>
                <a:path w="1077501" h="1945908">
                  <a:moveTo>
                    <a:pt x="1077501" y="1945908"/>
                  </a:moveTo>
                  <a:lnTo>
                    <a:pt x="0" y="1938288"/>
                  </a:lnTo>
                  <a:lnTo>
                    <a:pt x="0" y="689398"/>
                  </a:lnTo>
                  <a:lnTo>
                    <a:pt x="7620" y="20320"/>
                  </a:lnTo>
                  <a:lnTo>
                    <a:pt x="531871" y="0"/>
                  </a:lnTo>
                  <a:lnTo>
                    <a:pt x="1055911" y="8890"/>
                  </a:lnTo>
                  <a:close/>
                </a:path>
              </a:pathLst>
            </a:custGeom>
            <a:solidFill>
              <a:srgbClr val="FAF3E2"/>
            </a:solidFill>
          </p:spPr>
        </p:sp>
        <p:sp>
          <p:nvSpPr>
            <p:cNvPr id="35" name="Freeform 35"/>
            <p:cNvSpPr/>
            <p:nvPr/>
          </p:nvSpPr>
          <p:spPr>
            <a:xfrm>
              <a:off x="-3810" y="0"/>
              <a:ext cx="1106711" cy="1972578"/>
            </a:xfrm>
            <a:custGeom>
              <a:avLst/>
              <a:gdLst/>
              <a:ahLst/>
              <a:cxnLst/>
              <a:rect l="l" t="t" r="r" b="b"/>
              <a:pathLst>
                <a:path w="1106711" h="1972578">
                  <a:moveTo>
                    <a:pt x="1072421" y="21590"/>
                  </a:moveTo>
                  <a:cubicBezTo>
                    <a:pt x="1073691" y="34290"/>
                    <a:pt x="1073691" y="44450"/>
                    <a:pt x="1074961" y="55040"/>
                  </a:cubicBezTo>
                  <a:cubicBezTo>
                    <a:pt x="1077501" y="94889"/>
                    <a:pt x="1078771" y="136214"/>
                    <a:pt x="1081311" y="176063"/>
                  </a:cubicBezTo>
                  <a:cubicBezTo>
                    <a:pt x="1081311" y="233623"/>
                    <a:pt x="1094011" y="1368584"/>
                    <a:pt x="1100361" y="1426144"/>
                  </a:cubicBezTo>
                  <a:cubicBezTo>
                    <a:pt x="1106711" y="1513221"/>
                    <a:pt x="1102901" y="1601775"/>
                    <a:pt x="1102901" y="1688853"/>
                  </a:cubicBezTo>
                  <a:cubicBezTo>
                    <a:pt x="1102901" y="1765599"/>
                    <a:pt x="1104171" y="1836442"/>
                    <a:pt x="1105441" y="1911618"/>
                  </a:cubicBezTo>
                  <a:lnTo>
                    <a:pt x="1105441" y="1971308"/>
                  </a:lnTo>
                  <a:cubicBezTo>
                    <a:pt x="1082581" y="1971308"/>
                    <a:pt x="1062261" y="1972578"/>
                    <a:pt x="1041941" y="1971308"/>
                  </a:cubicBezTo>
                  <a:cubicBezTo>
                    <a:pt x="989679" y="1966228"/>
                    <a:pt x="937705" y="1972578"/>
                    <a:pt x="886518" y="1967498"/>
                  </a:cubicBezTo>
                  <a:cubicBezTo>
                    <a:pt x="855806" y="1963688"/>
                    <a:pt x="825882" y="1966228"/>
                    <a:pt x="795170" y="1963688"/>
                  </a:cubicBezTo>
                  <a:lnTo>
                    <a:pt x="752645" y="1959878"/>
                  </a:lnTo>
                  <a:cubicBezTo>
                    <a:pt x="743983" y="1959878"/>
                    <a:pt x="736108" y="1961148"/>
                    <a:pt x="727446" y="1961148"/>
                  </a:cubicBezTo>
                  <a:cubicBezTo>
                    <a:pt x="705396" y="1959878"/>
                    <a:pt x="644760" y="1961148"/>
                    <a:pt x="622710" y="1959878"/>
                  </a:cubicBezTo>
                  <a:cubicBezTo>
                    <a:pt x="606960" y="1958608"/>
                    <a:pt x="291966" y="1967498"/>
                    <a:pt x="276216" y="1966228"/>
                  </a:cubicBezTo>
                  <a:cubicBezTo>
                    <a:pt x="272278" y="1966228"/>
                    <a:pt x="267554" y="1967498"/>
                    <a:pt x="263616" y="1967498"/>
                  </a:cubicBezTo>
                  <a:cubicBezTo>
                    <a:pt x="254166" y="1967498"/>
                    <a:pt x="245504" y="1968768"/>
                    <a:pt x="236054" y="1968768"/>
                  </a:cubicBezTo>
                  <a:cubicBezTo>
                    <a:pt x="212430" y="1968768"/>
                    <a:pt x="189592" y="1967498"/>
                    <a:pt x="165968" y="1966228"/>
                  </a:cubicBezTo>
                  <a:cubicBezTo>
                    <a:pt x="151793" y="1964958"/>
                    <a:pt x="137618" y="1963688"/>
                    <a:pt x="124231" y="1962418"/>
                  </a:cubicBezTo>
                  <a:cubicBezTo>
                    <a:pt x="99031" y="1961148"/>
                    <a:pt x="73832" y="1959878"/>
                    <a:pt x="47845" y="1959878"/>
                  </a:cubicBezTo>
                  <a:cubicBezTo>
                    <a:pt x="38100" y="1959878"/>
                    <a:pt x="29210" y="1959878"/>
                    <a:pt x="19050" y="1958608"/>
                  </a:cubicBezTo>
                  <a:cubicBezTo>
                    <a:pt x="10160" y="1957338"/>
                    <a:pt x="5080" y="1950988"/>
                    <a:pt x="7620" y="1942098"/>
                  </a:cubicBezTo>
                  <a:cubicBezTo>
                    <a:pt x="16510" y="1910236"/>
                    <a:pt x="12700" y="1873339"/>
                    <a:pt x="11430" y="1834966"/>
                  </a:cubicBezTo>
                  <a:cubicBezTo>
                    <a:pt x="10160" y="1756744"/>
                    <a:pt x="6350" y="1679997"/>
                    <a:pt x="7620" y="1601775"/>
                  </a:cubicBezTo>
                  <a:cubicBezTo>
                    <a:pt x="5080" y="1504366"/>
                    <a:pt x="0" y="298562"/>
                    <a:pt x="7620" y="199677"/>
                  </a:cubicBezTo>
                  <a:cubicBezTo>
                    <a:pt x="8890" y="180491"/>
                    <a:pt x="7620" y="159828"/>
                    <a:pt x="8890" y="140642"/>
                  </a:cubicBezTo>
                  <a:cubicBezTo>
                    <a:pt x="10160" y="109648"/>
                    <a:pt x="12700" y="75702"/>
                    <a:pt x="13970" y="44450"/>
                  </a:cubicBezTo>
                  <a:cubicBezTo>
                    <a:pt x="13970" y="41910"/>
                    <a:pt x="15240" y="39370"/>
                    <a:pt x="16510" y="38100"/>
                  </a:cubicBezTo>
                  <a:cubicBezTo>
                    <a:pt x="38100" y="35560"/>
                    <a:pt x="54145" y="30480"/>
                    <a:pt x="66745" y="29210"/>
                  </a:cubicBezTo>
                  <a:cubicBezTo>
                    <a:pt x="88007" y="25400"/>
                    <a:pt x="109269" y="22860"/>
                    <a:pt x="131318" y="20320"/>
                  </a:cubicBezTo>
                  <a:cubicBezTo>
                    <a:pt x="146281" y="17780"/>
                    <a:pt x="161243" y="16510"/>
                    <a:pt x="175418" y="13970"/>
                  </a:cubicBezTo>
                  <a:cubicBezTo>
                    <a:pt x="189592" y="11430"/>
                    <a:pt x="204555" y="8890"/>
                    <a:pt x="218729" y="8890"/>
                  </a:cubicBezTo>
                  <a:cubicBezTo>
                    <a:pt x="234479" y="7620"/>
                    <a:pt x="250229" y="10160"/>
                    <a:pt x="265979" y="8890"/>
                  </a:cubicBezTo>
                  <a:cubicBezTo>
                    <a:pt x="285666" y="8890"/>
                    <a:pt x="642397" y="6350"/>
                    <a:pt x="662084" y="5080"/>
                  </a:cubicBezTo>
                  <a:cubicBezTo>
                    <a:pt x="680984" y="3810"/>
                    <a:pt x="699884" y="2540"/>
                    <a:pt x="719571" y="2540"/>
                  </a:cubicBezTo>
                  <a:cubicBezTo>
                    <a:pt x="751858" y="1270"/>
                    <a:pt x="783357" y="0"/>
                    <a:pt x="815644" y="0"/>
                  </a:cubicBezTo>
                  <a:cubicBezTo>
                    <a:pt x="829032" y="0"/>
                    <a:pt x="843206" y="2540"/>
                    <a:pt x="856594" y="2540"/>
                  </a:cubicBezTo>
                  <a:cubicBezTo>
                    <a:pt x="893605" y="3810"/>
                    <a:pt x="931405" y="5080"/>
                    <a:pt x="968417" y="7620"/>
                  </a:cubicBezTo>
                  <a:cubicBezTo>
                    <a:pt x="988104" y="8890"/>
                    <a:pt x="1007791" y="12700"/>
                    <a:pt x="1027478" y="16510"/>
                  </a:cubicBezTo>
                  <a:lnTo>
                    <a:pt x="1041941" y="16510"/>
                  </a:lnTo>
                  <a:cubicBezTo>
                    <a:pt x="1053371" y="17780"/>
                    <a:pt x="1062261" y="20320"/>
                    <a:pt x="1072421" y="21590"/>
                  </a:cubicBezTo>
                  <a:close/>
                  <a:moveTo>
                    <a:pt x="1082581" y="1954798"/>
                  </a:moveTo>
                  <a:cubicBezTo>
                    <a:pt x="1083851" y="1938288"/>
                    <a:pt x="1085121" y="1925588"/>
                    <a:pt x="1085121" y="1912888"/>
                  </a:cubicBezTo>
                  <a:cubicBezTo>
                    <a:pt x="1083851" y="1829062"/>
                    <a:pt x="1082581" y="1750840"/>
                    <a:pt x="1082581" y="1666714"/>
                  </a:cubicBezTo>
                  <a:cubicBezTo>
                    <a:pt x="1082581" y="1628341"/>
                    <a:pt x="1085121" y="1589968"/>
                    <a:pt x="1083851" y="1551595"/>
                  </a:cubicBezTo>
                  <a:cubicBezTo>
                    <a:pt x="1083851" y="1516173"/>
                    <a:pt x="1082581" y="1479276"/>
                    <a:pt x="1081311" y="1443855"/>
                  </a:cubicBezTo>
                  <a:cubicBezTo>
                    <a:pt x="1076231" y="1389247"/>
                    <a:pt x="1064801" y="258713"/>
                    <a:pt x="1064801" y="204105"/>
                  </a:cubicBezTo>
                  <a:cubicBezTo>
                    <a:pt x="1062261" y="158352"/>
                    <a:pt x="1059721" y="111124"/>
                    <a:pt x="1057181" y="65371"/>
                  </a:cubicBezTo>
                  <a:cubicBezTo>
                    <a:pt x="1055911" y="44450"/>
                    <a:pt x="1054641" y="43180"/>
                    <a:pt x="1038503" y="41910"/>
                  </a:cubicBezTo>
                  <a:cubicBezTo>
                    <a:pt x="1036140" y="41910"/>
                    <a:pt x="1034565" y="41910"/>
                    <a:pt x="1032203" y="40640"/>
                  </a:cubicBezTo>
                  <a:cubicBezTo>
                    <a:pt x="1012516" y="36830"/>
                    <a:pt x="992041" y="31750"/>
                    <a:pt x="972354" y="30480"/>
                  </a:cubicBezTo>
                  <a:cubicBezTo>
                    <a:pt x="924317" y="26670"/>
                    <a:pt x="875493" y="25400"/>
                    <a:pt x="827457" y="22860"/>
                  </a:cubicBezTo>
                  <a:lnTo>
                    <a:pt x="770758" y="22860"/>
                  </a:lnTo>
                  <a:cubicBezTo>
                    <a:pt x="745558" y="22860"/>
                    <a:pt x="720358" y="22860"/>
                    <a:pt x="695946" y="24130"/>
                  </a:cubicBezTo>
                  <a:cubicBezTo>
                    <a:pt x="674684" y="25400"/>
                    <a:pt x="316378" y="29210"/>
                    <a:pt x="295116" y="29210"/>
                  </a:cubicBezTo>
                  <a:cubicBezTo>
                    <a:pt x="260466" y="29210"/>
                    <a:pt x="225817" y="26670"/>
                    <a:pt x="191167" y="33020"/>
                  </a:cubicBezTo>
                  <a:cubicBezTo>
                    <a:pt x="173055" y="36830"/>
                    <a:pt x="155730" y="36830"/>
                    <a:pt x="138406" y="38100"/>
                  </a:cubicBezTo>
                  <a:cubicBezTo>
                    <a:pt x="108481" y="41910"/>
                    <a:pt x="78557" y="45720"/>
                    <a:pt x="48632" y="50800"/>
                  </a:cubicBezTo>
                  <a:cubicBezTo>
                    <a:pt x="36830" y="50800"/>
                    <a:pt x="34290" y="53564"/>
                    <a:pt x="33020" y="71275"/>
                  </a:cubicBezTo>
                  <a:cubicBezTo>
                    <a:pt x="31750" y="97841"/>
                    <a:pt x="31750" y="124407"/>
                    <a:pt x="30480" y="150973"/>
                  </a:cubicBezTo>
                  <a:cubicBezTo>
                    <a:pt x="29210" y="195250"/>
                    <a:pt x="26670" y="238051"/>
                    <a:pt x="25400" y="282327"/>
                  </a:cubicBezTo>
                  <a:cubicBezTo>
                    <a:pt x="20320" y="329556"/>
                    <a:pt x="26670" y="1483704"/>
                    <a:pt x="29210" y="1530932"/>
                  </a:cubicBezTo>
                  <a:cubicBezTo>
                    <a:pt x="29210" y="1581113"/>
                    <a:pt x="29210" y="1632769"/>
                    <a:pt x="30480" y="1682949"/>
                  </a:cubicBezTo>
                  <a:cubicBezTo>
                    <a:pt x="30480" y="1719846"/>
                    <a:pt x="33020" y="1756744"/>
                    <a:pt x="33020" y="1793641"/>
                  </a:cubicBezTo>
                  <a:cubicBezTo>
                    <a:pt x="33020" y="1833490"/>
                    <a:pt x="33020" y="1873339"/>
                    <a:pt x="31750" y="1912888"/>
                  </a:cubicBezTo>
                  <a:lnTo>
                    <a:pt x="31750" y="1923048"/>
                  </a:lnTo>
                  <a:cubicBezTo>
                    <a:pt x="31750" y="1933208"/>
                    <a:pt x="35560" y="1937018"/>
                    <a:pt x="44450" y="1937018"/>
                  </a:cubicBezTo>
                  <a:cubicBezTo>
                    <a:pt x="55720" y="1937018"/>
                    <a:pt x="66745" y="1938288"/>
                    <a:pt x="76982" y="1938288"/>
                  </a:cubicBezTo>
                  <a:cubicBezTo>
                    <a:pt x="91944" y="1938288"/>
                    <a:pt x="107694" y="1935748"/>
                    <a:pt x="122656" y="1938288"/>
                  </a:cubicBezTo>
                  <a:cubicBezTo>
                    <a:pt x="147068" y="1942098"/>
                    <a:pt x="171480" y="1944638"/>
                    <a:pt x="195892" y="1943368"/>
                  </a:cubicBezTo>
                  <a:cubicBezTo>
                    <a:pt x="211642" y="1942098"/>
                    <a:pt x="226604" y="1944638"/>
                    <a:pt x="242354" y="1944638"/>
                  </a:cubicBezTo>
                  <a:cubicBezTo>
                    <a:pt x="265191" y="1944638"/>
                    <a:pt x="288028" y="1943368"/>
                    <a:pt x="310865" y="1944638"/>
                  </a:cubicBezTo>
                  <a:cubicBezTo>
                    <a:pt x="344727" y="1945908"/>
                    <a:pt x="716421" y="1935748"/>
                    <a:pt x="751070" y="1938288"/>
                  </a:cubicBezTo>
                  <a:cubicBezTo>
                    <a:pt x="766033" y="1939558"/>
                    <a:pt x="780995" y="1940828"/>
                    <a:pt x="795170" y="1940828"/>
                  </a:cubicBezTo>
                  <a:cubicBezTo>
                    <a:pt x="821157" y="1943368"/>
                    <a:pt x="846356" y="1939558"/>
                    <a:pt x="872343" y="1943368"/>
                  </a:cubicBezTo>
                  <a:cubicBezTo>
                    <a:pt x="893605" y="1945908"/>
                    <a:pt x="914868" y="1945908"/>
                    <a:pt x="936130" y="1948448"/>
                  </a:cubicBezTo>
                  <a:cubicBezTo>
                    <a:pt x="967629" y="1952258"/>
                    <a:pt x="999129" y="1954798"/>
                    <a:pt x="1030628" y="1956068"/>
                  </a:cubicBezTo>
                  <a:cubicBezTo>
                    <a:pt x="1044481" y="1956068"/>
                    <a:pt x="1062261" y="1954798"/>
                    <a:pt x="1082581" y="1954798"/>
                  </a:cubicBezTo>
                  <a:close/>
                </a:path>
              </a:pathLst>
            </a:custGeom>
            <a:solidFill>
              <a:srgbClr val="FAF3E2"/>
            </a:solidFill>
          </p:spPr>
        </p:sp>
      </p:grpSp>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36450">
            <a:off x="17098200" y="8267758"/>
            <a:ext cx="990542" cy="1981083"/>
          </a:xfrm>
          <a:prstGeom prst="rect">
            <a:avLst/>
          </a:prstGeom>
        </p:spPr>
      </p:pic>
      <p:sp>
        <p:nvSpPr>
          <p:cNvPr id="37" name="TextBox 37"/>
          <p:cNvSpPr txBox="1"/>
          <p:nvPr/>
        </p:nvSpPr>
        <p:spPr>
          <a:xfrm>
            <a:off x="10908182" y="4615874"/>
            <a:ext cx="3128153" cy="4231928"/>
          </a:xfrm>
          <a:prstGeom prst="rect">
            <a:avLst/>
          </a:prstGeom>
        </p:spPr>
        <p:txBody>
          <a:bodyPr lIns="0" tIns="0" rIns="0" bIns="0" rtlCol="0" anchor="t">
            <a:spAutoFit/>
          </a:bodyPr>
          <a:lstStyle/>
          <a:p>
            <a:pPr marL="0" lvl="1" indent="0" algn="ctr">
              <a:lnSpc>
                <a:spcPts val="5500"/>
              </a:lnSpc>
              <a:spcBef>
                <a:spcPct val="0"/>
              </a:spcBef>
            </a:pPr>
            <a:r>
              <a:rPr lang="en-US" sz="5000" dirty="0">
                <a:solidFill>
                  <a:srgbClr val="404040"/>
                </a:solidFill>
                <a:latin typeface="Bookman Old Style" panose="02050604050505020204" pitchFamily="18" charset="0"/>
              </a:rPr>
              <a:t>4 - </a:t>
            </a:r>
            <a:r>
              <a:rPr lang="en-US" sz="5000" dirty="0" err="1">
                <a:solidFill>
                  <a:srgbClr val="404040"/>
                </a:solidFill>
                <a:latin typeface="Bookman Old Style" panose="02050604050505020204" pitchFamily="18" charset="0"/>
              </a:rPr>
              <a:t>Bỏ</a:t>
            </a:r>
            <a:r>
              <a:rPr lang="en-US" sz="5000" dirty="0">
                <a:solidFill>
                  <a:srgbClr val="404040"/>
                </a:solidFill>
                <a:latin typeface="Bookman Old Style" panose="02050604050505020204" pitchFamily="18" charset="0"/>
              </a:rPr>
              <a:t> qua </a:t>
            </a:r>
            <a:r>
              <a:rPr lang="en-US" sz="5000" dirty="0" err="1">
                <a:solidFill>
                  <a:srgbClr val="404040"/>
                </a:solidFill>
                <a:latin typeface="Bookman Old Style" panose="02050604050505020204" pitchFamily="18" charset="0"/>
              </a:rPr>
              <a:t>các</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từ</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chỉ</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thứ</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tự</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tần</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suất</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mức</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độ</a:t>
            </a:r>
            <a:r>
              <a:rPr lang="en-US" sz="5000" dirty="0">
                <a:solidFill>
                  <a:srgbClr val="404040"/>
                </a:solidFill>
                <a:latin typeface="Bookman Old Style" panose="02050604050505020204" pitchFamily="18" charset="0"/>
              </a:rPr>
              <a:t>. </a:t>
            </a:r>
          </a:p>
        </p:txBody>
      </p:sp>
      <p:sp>
        <p:nvSpPr>
          <p:cNvPr id="38" name="TextBox 38"/>
          <p:cNvSpPr txBox="1"/>
          <p:nvPr/>
        </p:nvSpPr>
        <p:spPr>
          <a:xfrm>
            <a:off x="14471064" y="4615874"/>
            <a:ext cx="3128153" cy="4225925"/>
          </a:xfrm>
          <a:prstGeom prst="rect">
            <a:avLst/>
          </a:prstGeom>
        </p:spPr>
        <p:txBody>
          <a:bodyPr lIns="0" tIns="0" rIns="0" bIns="0" rtlCol="0" anchor="t">
            <a:spAutoFit/>
          </a:bodyPr>
          <a:lstStyle/>
          <a:p>
            <a:pPr marL="0" lvl="1" algn="ctr">
              <a:lnSpc>
                <a:spcPts val="5500"/>
              </a:lnSpc>
              <a:spcBef>
                <a:spcPct val="0"/>
              </a:spcBef>
            </a:pPr>
            <a:r>
              <a:rPr lang="en-US" sz="5000" dirty="0">
                <a:solidFill>
                  <a:srgbClr val="404040"/>
                </a:solidFill>
                <a:latin typeface="Bookman Old Style" panose="02050604050505020204" pitchFamily="18" charset="0"/>
              </a:rPr>
              <a:t>5 - </a:t>
            </a:r>
            <a:r>
              <a:rPr lang="en-US" sz="5000" dirty="0" err="1">
                <a:solidFill>
                  <a:srgbClr val="404040"/>
                </a:solidFill>
                <a:latin typeface="Bookman Old Style" panose="02050604050505020204" pitchFamily="18" charset="0"/>
              </a:rPr>
              <a:t>Không</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biết</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liên</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kết</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kiến</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thức</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và</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vận</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dụng</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thực</a:t>
            </a:r>
            <a:r>
              <a:rPr lang="en-US" sz="5000" dirty="0">
                <a:solidFill>
                  <a:srgbClr val="404040"/>
                </a:solidFill>
                <a:latin typeface="Bookman Old Style" panose="02050604050505020204" pitchFamily="18" charset="0"/>
              </a:rPr>
              <a:t> </a:t>
            </a:r>
            <a:r>
              <a:rPr lang="en-US" sz="5000" dirty="0" err="1">
                <a:solidFill>
                  <a:srgbClr val="404040"/>
                </a:solidFill>
                <a:latin typeface="Bookman Old Style" panose="02050604050505020204" pitchFamily="18" charset="0"/>
              </a:rPr>
              <a:t>tế</a:t>
            </a:r>
            <a:r>
              <a:rPr lang="en-US" sz="5000" dirty="0">
                <a:solidFill>
                  <a:srgbClr val="404040"/>
                </a:solidFill>
                <a:latin typeface="Bookman Old Style" panose="02050604050505020204" pitchFamily="18" charset="0"/>
              </a:rPr>
              <a:t>.</a:t>
            </a: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317540" y="1907602"/>
            <a:ext cx="12801600" cy="7008876"/>
          </a:xfrm>
          <a:prstGeom prst="rect">
            <a:avLst/>
          </a:prstGeom>
        </p:spPr>
      </p:pic>
      <p:sp>
        <p:nvSpPr>
          <p:cNvPr id="6" name="TextBox 6"/>
          <p:cNvSpPr txBox="1"/>
          <p:nvPr/>
        </p:nvSpPr>
        <p:spPr>
          <a:xfrm>
            <a:off x="5887568" y="2543175"/>
            <a:ext cx="11661545" cy="5200650"/>
          </a:xfrm>
          <a:prstGeom prst="rect">
            <a:avLst/>
          </a:prstGeom>
        </p:spPr>
        <p:txBody>
          <a:bodyPr lIns="0" tIns="0" rIns="0" bIns="0" rtlCol="0" anchor="t">
            <a:spAutoFit/>
          </a:bodyPr>
          <a:lstStyle/>
          <a:p>
            <a:pPr>
              <a:lnSpc>
                <a:spcPts val="6839"/>
              </a:lnSpc>
            </a:pPr>
            <a:r>
              <a:rPr lang="en-US" sz="5699">
                <a:solidFill>
                  <a:srgbClr val="404040"/>
                </a:solidFill>
                <a:latin typeface="Faustina Regular Bold"/>
              </a:rPr>
              <a:t>Thứ ba, chú ý tự ôn luyện ở nhà trên cơ sở tham khảo các tài liệu hướng dẫn ôn thi trắc nghiệm hiện hành và với sự hướng dẫn của giáo viên.ai, lập sơ đồ tư duy kết hợp với xác định từ khóa.</a:t>
            </a:r>
          </a:p>
        </p:txBody>
      </p:sp>
      <p:sp>
        <p:nvSpPr>
          <p:cNvPr id="7" name="TextBox 7"/>
          <p:cNvSpPr txBox="1"/>
          <p:nvPr/>
        </p:nvSpPr>
        <p:spPr>
          <a:xfrm>
            <a:off x="242050" y="377027"/>
            <a:ext cx="4478276" cy="9371021"/>
          </a:xfrm>
          <a:prstGeom prst="rect">
            <a:avLst/>
          </a:prstGeom>
        </p:spPr>
        <p:txBody>
          <a:bodyPr lIns="0" tIns="0" rIns="0" bIns="0" rtlCol="0" anchor="t">
            <a:spAutoFit/>
          </a:bodyPr>
          <a:lstStyle/>
          <a:p>
            <a:pPr marL="0" lvl="0" indent="0">
              <a:lnSpc>
                <a:spcPts val="10587"/>
              </a:lnSpc>
            </a:pPr>
            <a:r>
              <a:rPr lang="en-US" sz="7562">
                <a:solidFill>
                  <a:srgbClr val="FBDB90"/>
                </a:solidFill>
                <a:latin typeface="Maven Pro Bold Bold"/>
              </a:rPr>
              <a:t>MỘT SỐ BIỆN PHÁP ÔN TẬP VÀ LÀM BÀI HIỆU QUẢ</a:t>
            </a:r>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864794" y="160959"/>
            <a:ext cx="12678381" cy="2945636"/>
          </a:xfrm>
          <a:prstGeom prst="rect">
            <a:avLst/>
          </a:prstGeom>
        </p:spPr>
      </p:pic>
      <p:pic>
        <p:nvPicPr>
          <p:cNvPr id="6" name="Picture 6"/>
          <p:cNvPicPr>
            <a:picLocks noChangeAspect="1"/>
          </p:cNvPicPr>
          <p:nvPr/>
        </p:nvPicPr>
        <p:blipFill>
          <a:blip r:embed="rId6"/>
          <a:srcRect l="18382" t="2560" r="18318"/>
          <a:stretch>
            <a:fillRect/>
          </a:stretch>
        </p:blipFill>
        <p:spPr>
          <a:xfrm>
            <a:off x="4454284" y="6793158"/>
            <a:ext cx="4001646" cy="3464973"/>
          </a:xfrm>
          <a:prstGeom prst="rect">
            <a:avLst/>
          </a:prstGeom>
        </p:spPr>
      </p:pic>
      <p:pic>
        <p:nvPicPr>
          <p:cNvPr id="7" name="Picture 7"/>
          <p:cNvPicPr>
            <a:picLocks noChangeAspect="1"/>
          </p:cNvPicPr>
          <p:nvPr/>
        </p:nvPicPr>
        <p:blipFill>
          <a:blip r:embed="rId7"/>
          <a:srcRect l="12622" t="10643" r="12144" b="10140"/>
          <a:stretch>
            <a:fillRect/>
          </a:stretch>
        </p:blipFill>
        <p:spPr>
          <a:xfrm>
            <a:off x="8455930" y="3211782"/>
            <a:ext cx="5093512" cy="3581376"/>
          </a:xfrm>
          <a:prstGeom prst="rect">
            <a:avLst/>
          </a:prstGeom>
        </p:spPr>
      </p:pic>
      <p:pic>
        <p:nvPicPr>
          <p:cNvPr id="8" name="Picture 8"/>
          <p:cNvPicPr>
            <a:picLocks noChangeAspect="1"/>
          </p:cNvPicPr>
          <p:nvPr/>
        </p:nvPicPr>
        <p:blipFill>
          <a:blip r:embed="rId8"/>
          <a:srcRect l="10242" t="3408" r="11113"/>
          <a:stretch>
            <a:fillRect/>
          </a:stretch>
        </p:blipFill>
        <p:spPr>
          <a:xfrm>
            <a:off x="13428605" y="6897933"/>
            <a:ext cx="4859395" cy="3360198"/>
          </a:xfrm>
          <a:prstGeom prst="rect">
            <a:avLst/>
          </a:prstGeom>
        </p:spPr>
      </p:pic>
      <p:sp>
        <p:nvSpPr>
          <p:cNvPr id="9" name="TextBox 9"/>
          <p:cNvSpPr txBox="1"/>
          <p:nvPr/>
        </p:nvSpPr>
        <p:spPr>
          <a:xfrm>
            <a:off x="5373212" y="767002"/>
            <a:ext cx="11661545" cy="1733550"/>
          </a:xfrm>
          <a:prstGeom prst="rect">
            <a:avLst/>
          </a:prstGeom>
        </p:spPr>
        <p:txBody>
          <a:bodyPr lIns="0" tIns="0" rIns="0" bIns="0" rtlCol="0" anchor="t">
            <a:spAutoFit/>
          </a:bodyPr>
          <a:lstStyle/>
          <a:p>
            <a:pPr>
              <a:lnSpc>
                <a:spcPts val="6839"/>
              </a:lnSpc>
            </a:pPr>
            <a:r>
              <a:rPr lang="en-US" sz="5699">
                <a:solidFill>
                  <a:srgbClr val="404040"/>
                </a:solidFill>
                <a:latin typeface="Faustina Regular Bold"/>
              </a:rPr>
              <a:t>Thứ tư, ứng dụng các phần mềm luyện thi online: Quizizz, OLM, GG form....</a:t>
            </a:r>
          </a:p>
        </p:txBody>
      </p:sp>
      <p:sp>
        <p:nvSpPr>
          <p:cNvPr id="10" name="TextBox 10"/>
          <p:cNvSpPr txBox="1"/>
          <p:nvPr/>
        </p:nvSpPr>
        <p:spPr>
          <a:xfrm>
            <a:off x="242050" y="377027"/>
            <a:ext cx="4478276" cy="9371021"/>
          </a:xfrm>
          <a:prstGeom prst="rect">
            <a:avLst/>
          </a:prstGeom>
        </p:spPr>
        <p:txBody>
          <a:bodyPr lIns="0" tIns="0" rIns="0" bIns="0" rtlCol="0" anchor="t">
            <a:spAutoFit/>
          </a:bodyPr>
          <a:lstStyle/>
          <a:p>
            <a:pPr marL="0" lvl="0" indent="0">
              <a:lnSpc>
                <a:spcPts val="10587"/>
              </a:lnSpc>
            </a:pPr>
            <a:r>
              <a:rPr lang="en-US" sz="7562">
                <a:solidFill>
                  <a:srgbClr val="FBDB90"/>
                </a:solidFill>
                <a:latin typeface="Maven Pro Bold Bold"/>
              </a:rPr>
              <a:t>MỘT SỐ BIỆN PHÁP ÔN TẬP VÀ LÀM BÀI HIỆU QUẢ</a:t>
            </a: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1028700" y="3399254"/>
            <a:ext cx="16230600" cy="5859046"/>
            <a:chOff x="0" y="0"/>
            <a:chExt cx="5541791" cy="2000518"/>
          </a:xfrm>
        </p:grpSpPr>
        <p:sp>
          <p:nvSpPr>
            <p:cNvPr id="6" name="Freeform 6"/>
            <p:cNvSpPr/>
            <p:nvPr/>
          </p:nvSpPr>
          <p:spPr>
            <a:xfrm>
              <a:off x="38100" y="44450"/>
              <a:ext cx="5504962" cy="1956068"/>
            </a:xfrm>
            <a:custGeom>
              <a:avLst/>
              <a:gdLst/>
              <a:ahLst/>
              <a:cxnLst/>
              <a:rect l="l" t="t" r="r" b="b"/>
              <a:pathLst>
                <a:path w="5504962" h="1956068">
                  <a:moveTo>
                    <a:pt x="2540" y="1925588"/>
                  </a:moveTo>
                  <a:cubicBezTo>
                    <a:pt x="0" y="1934478"/>
                    <a:pt x="5080" y="1940828"/>
                    <a:pt x="34642" y="1942098"/>
                  </a:cubicBezTo>
                  <a:cubicBezTo>
                    <a:pt x="68908" y="1943368"/>
                    <a:pt x="98890" y="1943368"/>
                    <a:pt x="133156" y="1943368"/>
                  </a:cubicBezTo>
                  <a:cubicBezTo>
                    <a:pt x="270219" y="1944638"/>
                    <a:pt x="407282" y="1944638"/>
                    <a:pt x="548628" y="1945908"/>
                  </a:cubicBezTo>
                  <a:cubicBezTo>
                    <a:pt x="625726" y="1947178"/>
                    <a:pt x="702824" y="1948448"/>
                    <a:pt x="775638" y="1949718"/>
                  </a:cubicBezTo>
                  <a:cubicBezTo>
                    <a:pt x="904135" y="1950988"/>
                    <a:pt x="1028348" y="1950988"/>
                    <a:pt x="1156844" y="1952258"/>
                  </a:cubicBezTo>
                  <a:cubicBezTo>
                    <a:pt x="1208243" y="1952258"/>
                    <a:pt x="1255358" y="1952258"/>
                    <a:pt x="1306757" y="1950988"/>
                  </a:cubicBezTo>
                  <a:cubicBezTo>
                    <a:pt x="1328173" y="1950988"/>
                    <a:pt x="1353872" y="1949718"/>
                    <a:pt x="1375288" y="1949718"/>
                  </a:cubicBezTo>
                  <a:cubicBezTo>
                    <a:pt x="1460952" y="1950988"/>
                    <a:pt x="3174238" y="1942098"/>
                    <a:pt x="3259903" y="1943368"/>
                  </a:cubicBezTo>
                  <a:cubicBezTo>
                    <a:pt x="3379833" y="1944638"/>
                    <a:pt x="3709640" y="1944638"/>
                    <a:pt x="3829571" y="1944638"/>
                  </a:cubicBezTo>
                  <a:cubicBezTo>
                    <a:pt x="3876686" y="1944638"/>
                    <a:pt x="3919518" y="1943368"/>
                    <a:pt x="3966633" y="1943368"/>
                  </a:cubicBezTo>
                  <a:lnTo>
                    <a:pt x="4197927" y="1947178"/>
                  </a:lnTo>
                  <a:cubicBezTo>
                    <a:pt x="4364972" y="1949718"/>
                    <a:pt x="4527734" y="1947178"/>
                    <a:pt x="4694780" y="1950988"/>
                  </a:cubicBezTo>
                  <a:cubicBezTo>
                    <a:pt x="4973189" y="1956068"/>
                    <a:pt x="5255881" y="1949718"/>
                    <a:pt x="5440192" y="1954798"/>
                  </a:cubicBezTo>
                  <a:cubicBezTo>
                    <a:pt x="5460512" y="1956068"/>
                    <a:pt x="5480831" y="1954798"/>
                    <a:pt x="5503692" y="1954798"/>
                  </a:cubicBezTo>
                  <a:lnTo>
                    <a:pt x="5503692" y="1895108"/>
                  </a:lnTo>
                  <a:cubicBezTo>
                    <a:pt x="5502422" y="1824461"/>
                    <a:pt x="5501151" y="1753619"/>
                    <a:pt x="5501151" y="1678348"/>
                  </a:cubicBezTo>
                  <a:cubicBezTo>
                    <a:pt x="5501151" y="1591271"/>
                    <a:pt x="5504962" y="1502717"/>
                    <a:pt x="5498612" y="1415639"/>
                  </a:cubicBezTo>
                  <a:cubicBezTo>
                    <a:pt x="5490992" y="1358080"/>
                    <a:pt x="5479562" y="223118"/>
                    <a:pt x="5479562" y="165559"/>
                  </a:cubicBezTo>
                  <a:cubicBezTo>
                    <a:pt x="5477022" y="125710"/>
                    <a:pt x="5475751" y="84385"/>
                    <a:pt x="5473212" y="44535"/>
                  </a:cubicBezTo>
                  <a:cubicBezTo>
                    <a:pt x="5473212" y="32728"/>
                    <a:pt x="5471942" y="20921"/>
                    <a:pt x="5470672" y="6350"/>
                  </a:cubicBezTo>
                  <a:cubicBezTo>
                    <a:pt x="5460512" y="3810"/>
                    <a:pt x="5451622" y="2540"/>
                    <a:pt x="5441462" y="1270"/>
                  </a:cubicBezTo>
                  <a:cubicBezTo>
                    <a:pt x="5433842" y="0"/>
                    <a:pt x="5426222" y="1270"/>
                    <a:pt x="5419872" y="1270"/>
                  </a:cubicBezTo>
                  <a:lnTo>
                    <a:pt x="13226" y="6350"/>
                  </a:lnTo>
                  <a:lnTo>
                    <a:pt x="2540" y="1925588"/>
                  </a:lnTo>
                  <a:close/>
                </a:path>
              </a:pathLst>
            </a:custGeom>
            <a:solidFill>
              <a:srgbClr val="2E2C2B"/>
            </a:solidFill>
          </p:spPr>
        </p:sp>
        <p:sp>
          <p:nvSpPr>
            <p:cNvPr id="7" name="Freeform 7"/>
            <p:cNvSpPr/>
            <p:nvPr/>
          </p:nvSpPr>
          <p:spPr>
            <a:xfrm>
              <a:off x="11430" y="16510"/>
              <a:ext cx="5480832" cy="1945908"/>
            </a:xfrm>
            <a:custGeom>
              <a:avLst/>
              <a:gdLst/>
              <a:ahLst/>
              <a:cxnLst/>
              <a:rect l="l" t="t" r="r" b="b"/>
              <a:pathLst>
                <a:path w="5480832" h="1945908">
                  <a:moveTo>
                    <a:pt x="5480832" y="1945908"/>
                  </a:moveTo>
                  <a:lnTo>
                    <a:pt x="0" y="1938288"/>
                  </a:lnTo>
                  <a:lnTo>
                    <a:pt x="0" y="689398"/>
                  </a:lnTo>
                  <a:lnTo>
                    <a:pt x="7620" y="20320"/>
                  </a:lnTo>
                  <a:lnTo>
                    <a:pt x="2751171" y="0"/>
                  </a:lnTo>
                  <a:lnTo>
                    <a:pt x="5459242" y="8890"/>
                  </a:lnTo>
                  <a:close/>
                </a:path>
              </a:pathLst>
            </a:custGeom>
            <a:solidFill>
              <a:srgbClr val="FAF3E2"/>
            </a:solidFill>
          </p:spPr>
        </p:sp>
        <p:sp>
          <p:nvSpPr>
            <p:cNvPr id="8" name="Freeform 8"/>
            <p:cNvSpPr/>
            <p:nvPr/>
          </p:nvSpPr>
          <p:spPr>
            <a:xfrm>
              <a:off x="-3810" y="0"/>
              <a:ext cx="5510041" cy="1972578"/>
            </a:xfrm>
            <a:custGeom>
              <a:avLst/>
              <a:gdLst/>
              <a:ahLst/>
              <a:cxnLst/>
              <a:rect l="l" t="t" r="r" b="b"/>
              <a:pathLst>
                <a:path w="5510041" h="1972578">
                  <a:moveTo>
                    <a:pt x="5475752" y="21590"/>
                  </a:moveTo>
                  <a:cubicBezTo>
                    <a:pt x="5477021" y="34290"/>
                    <a:pt x="5477021" y="44450"/>
                    <a:pt x="5478291" y="55040"/>
                  </a:cubicBezTo>
                  <a:cubicBezTo>
                    <a:pt x="5480832" y="94889"/>
                    <a:pt x="5482102" y="136214"/>
                    <a:pt x="5484641" y="176063"/>
                  </a:cubicBezTo>
                  <a:cubicBezTo>
                    <a:pt x="5484641" y="233623"/>
                    <a:pt x="5497341" y="1368584"/>
                    <a:pt x="5503691" y="1426144"/>
                  </a:cubicBezTo>
                  <a:cubicBezTo>
                    <a:pt x="5510041" y="1513221"/>
                    <a:pt x="5506232" y="1601775"/>
                    <a:pt x="5506232" y="1688853"/>
                  </a:cubicBezTo>
                  <a:cubicBezTo>
                    <a:pt x="5506232" y="1765599"/>
                    <a:pt x="5507502" y="1836442"/>
                    <a:pt x="5508771" y="1911618"/>
                  </a:cubicBezTo>
                  <a:lnTo>
                    <a:pt x="5508771" y="1971308"/>
                  </a:lnTo>
                  <a:cubicBezTo>
                    <a:pt x="5485911" y="1971308"/>
                    <a:pt x="5465591" y="1972578"/>
                    <a:pt x="5445271" y="1971308"/>
                  </a:cubicBezTo>
                  <a:cubicBezTo>
                    <a:pt x="5173578" y="1966228"/>
                    <a:pt x="4890885" y="1972578"/>
                    <a:pt x="4612477" y="1967498"/>
                  </a:cubicBezTo>
                  <a:cubicBezTo>
                    <a:pt x="4445431" y="1963688"/>
                    <a:pt x="4282669" y="1966228"/>
                    <a:pt x="4115624" y="1963688"/>
                  </a:cubicBezTo>
                  <a:lnTo>
                    <a:pt x="3884330" y="1959878"/>
                  </a:lnTo>
                  <a:cubicBezTo>
                    <a:pt x="3837215" y="1959878"/>
                    <a:pt x="3794383" y="1961148"/>
                    <a:pt x="3747267" y="1961148"/>
                  </a:cubicBezTo>
                  <a:cubicBezTo>
                    <a:pt x="3627337" y="1959878"/>
                    <a:pt x="3297529" y="1961148"/>
                    <a:pt x="3177600" y="1959878"/>
                  </a:cubicBezTo>
                  <a:cubicBezTo>
                    <a:pt x="3091935" y="1958608"/>
                    <a:pt x="1378649" y="1967498"/>
                    <a:pt x="1292985" y="1966228"/>
                  </a:cubicBezTo>
                  <a:cubicBezTo>
                    <a:pt x="1271569" y="1966228"/>
                    <a:pt x="1245870" y="1967498"/>
                    <a:pt x="1224454" y="1967498"/>
                  </a:cubicBezTo>
                  <a:cubicBezTo>
                    <a:pt x="1173055" y="1967498"/>
                    <a:pt x="1125940" y="1968768"/>
                    <a:pt x="1074541" y="1968768"/>
                  </a:cubicBezTo>
                  <a:cubicBezTo>
                    <a:pt x="946045" y="1968768"/>
                    <a:pt x="821831" y="1967498"/>
                    <a:pt x="693335" y="1966228"/>
                  </a:cubicBezTo>
                  <a:cubicBezTo>
                    <a:pt x="616237" y="1964958"/>
                    <a:pt x="539139" y="1963688"/>
                    <a:pt x="466325" y="1962418"/>
                  </a:cubicBezTo>
                  <a:cubicBezTo>
                    <a:pt x="329262" y="1961148"/>
                    <a:pt x="192199" y="1959878"/>
                    <a:pt x="50853" y="1959878"/>
                  </a:cubicBezTo>
                  <a:cubicBezTo>
                    <a:pt x="38100" y="1959878"/>
                    <a:pt x="29210" y="1959878"/>
                    <a:pt x="19050" y="1958608"/>
                  </a:cubicBezTo>
                  <a:cubicBezTo>
                    <a:pt x="10160" y="1957338"/>
                    <a:pt x="5080" y="1950988"/>
                    <a:pt x="7620" y="1942098"/>
                  </a:cubicBezTo>
                  <a:cubicBezTo>
                    <a:pt x="16510" y="1910236"/>
                    <a:pt x="12700" y="1873339"/>
                    <a:pt x="11430" y="1834966"/>
                  </a:cubicBezTo>
                  <a:cubicBezTo>
                    <a:pt x="10160" y="1756744"/>
                    <a:pt x="6350" y="1679997"/>
                    <a:pt x="7620" y="1601775"/>
                  </a:cubicBezTo>
                  <a:cubicBezTo>
                    <a:pt x="5080" y="1504366"/>
                    <a:pt x="0" y="298562"/>
                    <a:pt x="7620" y="199677"/>
                  </a:cubicBezTo>
                  <a:cubicBezTo>
                    <a:pt x="8890" y="180491"/>
                    <a:pt x="7620" y="159828"/>
                    <a:pt x="8890" y="140642"/>
                  </a:cubicBezTo>
                  <a:cubicBezTo>
                    <a:pt x="10160" y="109648"/>
                    <a:pt x="12700" y="75702"/>
                    <a:pt x="13970" y="44450"/>
                  </a:cubicBezTo>
                  <a:cubicBezTo>
                    <a:pt x="13970" y="41910"/>
                    <a:pt x="15240" y="39370"/>
                    <a:pt x="16510" y="38100"/>
                  </a:cubicBezTo>
                  <a:cubicBezTo>
                    <a:pt x="38100" y="35560"/>
                    <a:pt x="85118" y="30480"/>
                    <a:pt x="153650" y="29210"/>
                  </a:cubicBezTo>
                  <a:cubicBezTo>
                    <a:pt x="269297" y="25400"/>
                    <a:pt x="384943" y="22860"/>
                    <a:pt x="504874" y="20320"/>
                  </a:cubicBezTo>
                  <a:cubicBezTo>
                    <a:pt x="586255" y="17780"/>
                    <a:pt x="667636" y="16510"/>
                    <a:pt x="744734" y="13970"/>
                  </a:cubicBezTo>
                  <a:cubicBezTo>
                    <a:pt x="821831" y="11430"/>
                    <a:pt x="903212" y="8890"/>
                    <a:pt x="980310" y="8890"/>
                  </a:cubicBezTo>
                  <a:cubicBezTo>
                    <a:pt x="1065975" y="7620"/>
                    <a:pt x="1151639" y="10160"/>
                    <a:pt x="1237303" y="8890"/>
                  </a:cubicBezTo>
                  <a:cubicBezTo>
                    <a:pt x="1344384" y="8890"/>
                    <a:pt x="3284680" y="6350"/>
                    <a:pt x="3391760" y="5080"/>
                  </a:cubicBezTo>
                  <a:cubicBezTo>
                    <a:pt x="3494557" y="3810"/>
                    <a:pt x="3597355" y="2540"/>
                    <a:pt x="3704435" y="2540"/>
                  </a:cubicBezTo>
                  <a:cubicBezTo>
                    <a:pt x="3880047" y="1270"/>
                    <a:pt x="4051375" y="0"/>
                    <a:pt x="4226987" y="0"/>
                  </a:cubicBezTo>
                  <a:cubicBezTo>
                    <a:pt x="4299802" y="0"/>
                    <a:pt x="4376900" y="2540"/>
                    <a:pt x="4449715" y="2540"/>
                  </a:cubicBezTo>
                  <a:cubicBezTo>
                    <a:pt x="4651026" y="3810"/>
                    <a:pt x="4856620" y="5080"/>
                    <a:pt x="5057931" y="7620"/>
                  </a:cubicBezTo>
                  <a:cubicBezTo>
                    <a:pt x="5165011" y="8890"/>
                    <a:pt x="5272092" y="12700"/>
                    <a:pt x="5379172" y="16510"/>
                  </a:cubicBezTo>
                  <a:lnTo>
                    <a:pt x="5445271" y="16510"/>
                  </a:lnTo>
                  <a:cubicBezTo>
                    <a:pt x="5456702" y="17780"/>
                    <a:pt x="5465591" y="20320"/>
                    <a:pt x="5475752" y="21590"/>
                  </a:cubicBezTo>
                  <a:close/>
                  <a:moveTo>
                    <a:pt x="5485911" y="1954798"/>
                  </a:moveTo>
                  <a:cubicBezTo>
                    <a:pt x="5487182" y="1938288"/>
                    <a:pt x="5488452" y="1925588"/>
                    <a:pt x="5488452" y="1912888"/>
                  </a:cubicBezTo>
                  <a:cubicBezTo>
                    <a:pt x="5487182" y="1829062"/>
                    <a:pt x="5485911" y="1750840"/>
                    <a:pt x="5485911" y="1666714"/>
                  </a:cubicBezTo>
                  <a:cubicBezTo>
                    <a:pt x="5485911" y="1628341"/>
                    <a:pt x="5488452" y="1589968"/>
                    <a:pt x="5487182" y="1551595"/>
                  </a:cubicBezTo>
                  <a:cubicBezTo>
                    <a:pt x="5487182" y="1516173"/>
                    <a:pt x="5485911" y="1479276"/>
                    <a:pt x="5484641" y="1443855"/>
                  </a:cubicBezTo>
                  <a:cubicBezTo>
                    <a:pt x="5479561" y="1389247"/>
                    <a:pt x="5468132" y="258713"/>
                    <a:pt x="5468132" y="204105"/>
                  </a:cubicBezTo>
                  <a:cubicBezTo>
                    <a:pt x="5465591" y="158352"/>
                    <a:pt x="5463052" y="111124"/>
                    <a:pt x="5460511" y="65371"/>
                  </a:cubicBezTo>
                  <a:cubicBezTo>
                    <a:pt x="5459241" y="44450"/>
                    <a:pt x="5457971" y="43180"/>
                    <a:pt x="5439137" y="41910"/>
                  </a:cubicBezTo>
                  <a:cubicBezTo>
                    <a:pt x="5426288" y="41910"/>
                    <a:pt x="5417721" y="41910"/>
                    <a:pt x="5404871" y="40640"/>
                  </a:cubicBezTo>
                  <a:cubicBezTo>
                    <a:pt x="5297791" y="36830"/>
                    <a:pt x="5186427" y="31750"/>
                    <a:pt x="5079347" y="30480"/>
                  </a:cubicBezTo>
                  <a:cubicBezTo>
                    <a:pt x="4818071" y="26670"/>
                    <a:pt x="4552511" y="25400"/>
                    <a:pt x="4291236" y="22860"/>
                  </a:cubicBezTo>
                  <a:lnTo>
                    <a:pt x="3982844" y="22860"/>
                  </a:lnTo>
                  <a:cubicBezTo>
                    <a:pt x="3845781" y="22860"/>
                    <a:pt x="3708718" y="22860"/>
                    <a:pt x="3575938" y="24130"/>
                  </a:cubicBezTo>
                  <a:cubicBezTo>
                    <a:pt x="3460292" y="25400"/>
                    <a:pt x="1511429" y="29210"/>
                    <a:pt x="1395782" y="29210"/>
                  </a:cubicBezTo>
                  <a:cubicBezTo>
                    <a:pt x="1207321" y="29210"/>
                    <a:pt x="1018859" y="26670"/>
                    <a:pt x="830398" y="33020"/>
                  </a:cubicBezTo>
                  <a:cubicBezTo>
                    <a:pt x="731884" y="36830"/>
                    <a:pt x="637653" y="36830"/>
                    <a:pt x="543422" y="38100"/>
                  </a:cubicBezTo>
                  <a:cubicBezTo>
                    <a:pt x="380660" y="41910"/>
                    <a:pt x="217898" y="45720"/>
                    <a:pt x="55136" y="50800"/>
                  </a:cubicBezTo>
                  <a:cubicBezTo>
                    <a:pt x="36830" y="50800"/>
                    <a:pt x="34290" y="53564"/>
                    <a:pt x="33020" y="71275"/>
                  </a:cubicBezTo>
                  <a:cubicBezTo>
                    <a:pt x="31750" y="97841"/>
                    <a:pt x="31750" y="124407"/>
                    <a:pt x="30480" y="150973"/>
                  </a:cubicBezTo>
                  <a:cubicBezTo>
                    <a:pt x="29210" y="195250"/>
                    <a:pt x="26670" y="238051"/>
                    <a:pt x="25400" y="282327"/>
                  </a:cubicBezTo>
                  <a:cubicBezTo>
                    <a:pt x="20320" y="329556"/>
                    <a:pt x="26670" y="1483704"/>
                    <a:pt x="29210" y="1530932"/>
                  </a:cubicBezTo>
                  <a:cubicBezTo>
                    <a:pt x="29210" y="1581113"/>
                    <a:pt x="29210" y="1632769"/>
                    <a:pt x="30480" y="1682949"/>
                  </a:cubicBezTo>
                  <a:cubicBezTo>
                    <a:pt x="30480" y="1719846"/>
                    <a:pt x="33020" y="1756744"/>
                    <a:pt x="33020" y="1793641"/>
                  </a:cubicBezTo>
                  <a:cubicBezTo>
                    <a:pt x="33020" y="1833490"/>
                    <a:pt x="33020" y="1873339"/>
                    <a:pt x="31750" y="1912888"/>
                  </a:cubicBezTo>
                  <a:lnTo>
                    <a:pt x="31750" y="1923048"/>
                  </a:lnTo>
                  <a:cubicBezTo>
                    <a:pt x="31750" y="1933208"/>
                    <a:pt x="35560" y="1937018"/>
                    <a:pt x="44450" y="1937018"/>
                  </a:cubicBezTo>
                  <a:cubicBezTo>
                    <a:pt x="93685" y="1937018"/>
                    <a:pt x="153650" y="1938288"/>
                    <a:pt x="209332" y="1938288"/>
                  </a:cubicBezTo>
                  <a:cubicBezTo>
                    <a:pt x="290713" y="1938288"/>
                    <a:pt x="376377" y="1935748"/>
                    <a:pt x="457758" y="1938288"/>
                  </a:cubicBezTo>
                  <a:cubicBezTo>
                    <a:pt x="590538" y="1942098"/>
                    <a:pt x="723317" y="1944638"/>
                    <a:pt x="856097" y="1943368"/>
                  </a:cubicBezTo>
                  <a:cubicBezTo>
                    <a:pt x="941761" y="1942098"/>
                    <a:pt x="1023143" y="1944638"/>
                    <a:pt x="1108807" y="1944638"/>
                  </a:cubicBezTo>
                  <a:cubicBezTo>
                    <a:pt x="1233020" y="1944638"/>
                    <a:pt x="1357233" y="1943368"/>
                    <a:pt x="1481447" y="1944638"/>
                  </a:cubicBezTo>
                  <a:cubicBezTo>
                    <a:pt x="1665625" y="1945908"/>
                    <a:pt x="3687302" y="1935748"/>
                    <a:pt x="3875764" y="1938288"/>
                  </a:cubicBezTo>
                  <a:cubicBezTo>
                    <a:pt x="3957145" y="1939558"/>
                    <a:pt x="4038526" y="1940828"/>
                    <a:pt x="4115624" y="1940828"/>
                  </a:cubicBezTo>
                  <a:cubicBezTo>
                    <a:pt x="4256970" y="1943368"/>
                    <a:pt x="4394033" y="1939558"/>
                    <a:pt x="4535379" y="1943368"/>
                  </a:cubicBezTo>
                  <a:cubicBezTo>
                    <a:pt x="4651026" y="1945908"/>
                    <a:pt x="4766672" y="1945908"/>
                    <a:pt x="4882319" y="1948448"/>
                  </a:cubicBezTo>
                  <a:cubicBezTo>
                    <a:pt x="5053648" y="1952258"/>
                    <a:pt x="5224977" y="1954798"/>
                    <a:pt x="5396305" y="1956068"/>
                  </a:cubicBezTo>
                  <a:cubicBezTo>
                    <a:pt x="5447811" y="1956068"/>
                    <a:pt x="5465591" y="1954798"/>
                    <a:pt x="5485911" y="1954798"/>
                  </a:cubicBezTo>
                  <a:close/>
                </a:path>
              </a:pathLst>
            </a:custGeom>
            <a:solidFill>
              <a:srgbClr val="FAF3E2"/>
            </a:solidFill>
          </p:spPr>
        </p:sp>
      </p:grpSp>
      <p:grpSp>
        <p:nvGrpSpPr>
          <p:cNvPr id="9" name="Group 9"/>
          <p:cNvGrpSpPr/>
          <p:nvPr/>
        </p:nvGrpSpPr>
        <p:grpSpPr>
          <a:xfrm>
            <a:off x="1028700" y="302550"/>
            <a:ext cx="10458290" cy="2826379"/>
            <a:chOff x="0" y="0"/>
            <a:chExt cx="3570889" cy="965041"/>
          </a:xfrm>
        </p:grpSpPr>
        <p:sp>
          <p:nvSpPr>
            <p:cNvPr id="10" name="Freeform 10"/>
            <p:cNvSpPr/>
            <p:nvPr/>
          </p:nvSpPr>
          <p:spPr>
            <a:xfrm>
              <a:off x="38100" y="44450"/>
              <a:ext cx="3534059" cy="920591"/>
            </a:xfrm>
            <a:custGeom>
              <a:avLst/>
              <a:gdLst/>
              <a:ahLst/>
              <a:cxnLst/>
              <a:rect l="l" t="t" r="r" b="b"/>
              <a:pathLst>
                <a:path w="3534059" h="920591">
                  <a:moveTo>
                    <a:pt x="2540" y="890111"/>
                  </a:moveTo>
                  <a:cubicBezTo>
                    <a:pt x="0" y="899001"/>
                    <a:pt x="5080" y="905351"/>
                    <a:pt x="23908" y="906621"/>
                  </a:cubicBezTo>
                  <a:cubicBezTo>
                    <a:pt x="45656" y="907891"/>
                    <a:pt x="64686" y="907891"/>
                    <a:pt x="86434" y="907891"/>
                  </a:cubicBezTo>
                  <a:cubicBezTo>
                    <a:pt x="173428" y="909161"/>
                    <a:pt x="260421" y="909161"/>
                    <a:pt x="350134" y="910431"/>
                  </a:cubicBezTo>
                  <a:cubicBezTo>
                    <a:pt x="399067" y="911701"/>
                    <a:pt x="448001" y="912971"/>
                    <a:pt x="494217" y="914241"/>
                  </a:cubicBezTo>
                  <a:cubicBezTo>
                    <a:pt x="575773" y="915511"/>
                    <a:pt x="654611" y="915511"/>
                    <a:pt x="736168" y="916781"/>
                  </a:cubicBezTo>
                  <a:cubicBezTo>
                    <a:pt x="768790" y="916781"/>
                    <a:pt x="798694" y="916781"/>
                    <a:pt x="831317" y="915511"/>
                  </a:cubicBezTo>
                  <a:cubicBezTo>
                    <a:pt x="844909" y="915511"/>
                    <a:pt x="861221" y="914241"/>
                    <a:pt x="874814" y="914241"/>
                  </a:cubicBezTo>
                  <a:cubicBezTo>
                    <a:pt x="929184" y="915511"/>
                    <a:pt x="2016604" y="906621"/>
                    <a:pt x="2070975" y="907891"/>
                  </a:cubicBezTo>
                  <a:cubicBezTo>
                    <a:pt x="2147095" y="909161"/>
                    <a:pt x="2356423" y="909161"/>
                    <a:pt x="2432542" y="909161"/>
                  </a:cubicBezTo>
                  <a:cubicBezTo>
                    <a:pt x="2462446" y="909161"/>
                    <a:pt x="2489632" y="907891"/>
                    <a:pt x="2519536" y="907891"/>
                  </a:cubicBezTo>
                  <a:lnTo>
                    <a:pt x="2666337" y="911701"/>
                  </a:lnTo>
                  <a:cubicBezTo>
                    <a:pt x="2772361" y="914241"/>
                    <a:pt x="2875666" y="911701"/>
                    <a:pt x="2981689" y="915511"/>
                  </a:cubicBezTo>
                  <a:cubicBezTo>
                    <a:pt x="3158395" y="920591"/>
                    <a:pt x="3337819" y="914241"/>
                    <a:pt x="3469289" y="919321"/>
                  </a:cubicBezTo>
                  <a:cubicBezTo>
                    <a:pt x="3489609" y="920591"/>
                    <a:pt x="3509928" y="919321"/>
                    <a:pt x="3532789" y="919321"/>
                  </a:cubicBezTo>
                  <a:lnTo>
                    <a:pt x="3532789" y="859631"/>
                  </a:lnTo>
                  <a:cubicBezTo>
                    <a:pt x="3531519" y="812449"/>
                    <a:pt x="3530248" y="781064"/>
                    <a:pt x="3530248" y="747718"/>
                  </a:cubicBezTo>
                  <a:cubicBezTo>
                    <a:pt x="3530248" y="709141"/>
                    <a:pt x="3534059" y="669911"/>
                    <a:pt x="3527709" y="631334"/>
                  </a:cubicBezTo>
                  <a:cubicBezTo>
                    <a:pt x="3520089" y="605834"/>
                    <a:pt x="3508659" y="103027"/>
                    <a:pt x="3508659" y="77527"/>
                  </a:cubicBezTo>
                  <a:cubicBezTo>
                    <a:pt x="3506119" y="59873"/>
                    <a:pt x="3504848" y="41566"/>
                    <a:pt x="3502309" y="23912"/>
                  </a:cubicBezTo>
                  <a:cubicBezTo>
                    <a:pt x="3502309" y="18681"/>
                    <a:pt x="3501039" y="13450"/>
                    <a:pt x="3499769" y="6350"/>
                  </a:cubicBezTo>
                  <a:cubicBezTo>
                    <a:pt x="3489609" y="3810"/>
                    <a:pt x="3480719" y="2540"/>
                    <a:pt x="3470559" y="1270"/>
                  </a:cubicBezTo>
                  <a:cubicBezTo>
                    <a:pt x="3462939" y="0"/>
                    <a:pt x="3455319" y="1270"/>
                    <a:pt x="3448969" y="1270"/>
                  </a:cubicBezTo>
                  <a:lnTo>
                    <a:pt x="10315" y="6350"/>
                  </a:lnTo>
                  <a:lnTo>
                    <a:pt x="2540" y="890111"/>
                  </a:lnTo>
                  <a:close/>
                </a:path>
              </a:pathLst>
            </a:custGeom>
            <a:solidFill>
              <a:srgbClr val="2E2C2B"/>
            </a:solidFill>
          </p:spPr>
        </p:sp>
        <p:sp>
          <p:nvSpPr>
            <p:cNvPr id="11" name="Freeform 11"/>
            <p:cNvSpPr/>
            <p:nvPr/>
          </p:nvSpPr>
          <p:spPr>
            <a:xfrm>
              <a:off x="11430" y="16510"/>
              <a:ext cx="3509929" cy="910431"/>
            </a:xfrm>
            <a:custGeom>
              <a:avLst/>
              <a:gdLst/>
              <a:ahLst/>
              <a:cxnLst/>
              <a:rect l="l" t="t" r="r" b="b"/>
              <a:pathLst>
                <a:path w="3509929" h="910431">
                  <a:moveTo>
                    <a:pt x="3509929" y="910431"/>
                  </a:moveTo>
                  <a:lnTo>
                    <a:pt x="0" y="902811"/>
                  </a:lnTo>
                  <a:lnTo>
                    <a:pt x="0" y="325159"/>
                  </a:lnTo>
                  <a:lnTo>
                    <a:pt x="7620" y="20320"/>
                  </a:lnTo>
                  <a:lnTo>
                    <a:pt x="1757827" y="0"/>
                  </a:lnTo>
                  <a:lnTo>
                    <a:pt x="3488339" y="8890"/>
                  </a:lnTo>
                  <a:close/>
                </a:path>
              </a:pathLst>
            </a:custGeom>
            <a:solidFill>
              <a:srgbClr val="FAF3E2"/>
            </a:solidFill>
          </p:spPr>
        </p:sp>
        <p:sp>
          <p:nvSpPr>
            <p:cNvPr id="12" name="Freeform 12"/>
            <p:cNvSpPr/>
            <p:nvPr/>
          </p:nvSpPr>
          <p:spPr>
            <a:xfrm>
              <a:off x="-3810" y="0"/>
              <a:ext cx="3539138" cy="937101"/>
            </a:xfrm>
            <a:custGeom>
              <a:avLst/>
              <a:gdLst/>
              <a:ahLst/>
              <a:cxnLst/>
              <a:rect l="l" t="t" r="r" b="b"/>
              <a:pathLst>
                <a:path w="3539138" h="937101">
                  <a:moveTo>
                    <a:pt x="3504849" y="21590"/>
                  </a:moveTo>
                  <a:cubicBezTo>
                    <a:pt x="3506119" y="34290"/>
                    <a:pt x="3506119" y="44450"/>
                    <a:pt x="3507388" y="53323"/>
                  </a:cubicBezTo>
                  <a:cubicBezTo>
                    <a:pt x="3509929" y="70977"/>
                    <a:pt x="3511199" y="89285"/>
                    <a:pt x="3513738" y="106939"/>
                  </a:cubicBezTo>
                  <a:cubicBezTo>
                    <a:pt x="3513738" y="132439"/>
                    <a:pt x="3526438" y="635245"/>
                    <a:pt x="3532788" y="660745"/>
                  </a:cubicBezTo>
                  <a:cubicBezTo>
                    <a:pt x="3539138" y="699322"/>
                    <a:pt x="3535329" y="738553"/>
                    <a:pt x="3535329" y="777130"/>
                  </a:cubicBezTo>
                  <a:cubicBezTo>
                    <a:pt x="3535329" y="811130"/>
                    <a:pt x="3536599" y="842514"/>
                    <a:pt x="3537869" y="876141"/>
                  </a:cubicBezTo>
                  <a:lnTo>
                    <a:pt x="3537869" y="935831"/>
                  </a:lnTo>
                  <a:cubicBezTo>
                    <a:pt x="3515008" y="935831"/>
                    <a:pt x="3494688" y="937101"/>
                    <a:pt x="3474369" y="935831"/>
                  </a:cubicBezTo>
                  <a:cubicBezTo>
                    <a:pt x="3300891" y="930751"/>
                    <a:pt x="3121467" y="937101"/>
                    <a:pt x="2944761" y="932021"/>
                  </a:cubicBezTo>
                  <a:cubicBezTo>
                    <a:pt x="2838738" y="928211"/>
                    <a:pt x="2735433" y="930751"/>
                    <a:pt x="2629409" y="928211"/>
                  </a:cubicBezTo>
                  <a:lnTo>
                    <a:pt x="2482608" y="924401"/>
                  </a:lnTo>
                  <a:cubicBezTo>
                    <a:pt x="2452704" y="924401"/>
                    <a:pt x="2425518" y="925671"/>
                    <a:pt x="2395614" y="925671"/>
                  </a:cubicBezTo>
                  <a:cubicBezTo>
                    <a:pt x="2319495" y="924401"/>
                    <a:pt x="2110167" y="925671"/>
                    <a:pt x="2034047" y="924401"/>
                  </a:cubicBezTo>
                  <a:cubicBezTo>
                    <a:pt x="1979676" y="923131"/>
                    <a:pt x="892257" y="932021"/>
                    <a:pt x="837886" y="930751"/>
                  </a:cubicBezTo>
                  <a:cubicBezTo>
                    <a:pt x="824293" y="930751"/>
                    <a:pt x="807982" y="932021"/>
                    <a:pt x="794389" y="932021"/>
                  </a:cubicBezTo>
                  <a:cubicBezTo>
                    <a:pt x="761766" y="932021"/>
                    <a:pt x="731862" y="933291"/>
                    <a:pt x="699240" y="933291"/>
                  </a:cubicBezTo>
                  <a:cubicBezTo>
                    <a:pt x="617683" y="933291"/>
                    <a:pt x="538845" y="932021"/>
                    <a:pt x="457289" y="930751"/>
                  </a:cubicBezTo>
                  <a:cubicBezTo>
                    <a:pt x="408355" y="929481"/>
                    <a:pt x="359421" y="928211"/>
                    <a:pt x="313206" y="926941"/>
                  </a:cubicBezTo>
                  <a:cubicBezTo>
                    <a:pt x="226212" y="925671"/>
                    <a:pt x="139218" y="924401"/>
                    <a:pt x="49506" y="924401"/>
                  </a:cubicBezTo>
                  <a:cubicBezTo>
                    <a:pt x="38100" y="924401"/>
                    <a:pt x="29210" y="924401"/>
                    <a:pt x="19050" y="923131"/>
                  </a:cubicBezTo>
                  <a:cubicBezTo>
                    <a:pt x="10160" y="921861"/>
                    <a:pt x="5080" y="915511"/>
                    <a:pt x="7620" y="906621"/>
                  </a:cubicBezTo>
                  <a:cubicBezTo>
                    <a:pt x="16510" y="875206"/>
                    <a:pt x="12700" y="858860"/>
                    <a:pt x="11430" y="841860"/>
                  </a:cubicBezTo>
                  <a:cubicBezTo>
                    <a:pt x="10160" y="807206"/>
                    <a:pt x="6350" y="773207"/>
                    <a:pt x="7620" y="738553"/>
                  </a:cubicBezTo>
                  <a:cubicBezTo>
                    <a:pt x="5080" y="695399"/>
                    <a:pt x="0" y="161208"/>
                    <a:pt x="7620" y="117400"/>
                  </a:cubicBezTo>
                  <a:cubicBezTo>
                    <a:pt x="8890" y="108900"/>
                    <a:pt x="7620" y="99746"/>
                    <a:pt x="8890" y="91246"/>
                  </a:cubicBezTo>
                  <a:cubicBezTo>
                    <a:pt x="10160" y="77516"/>
                    <a:pt x="12700" y="62477"/>
                    <a:pt x="13970" y="44450"/>
                  </a:cubicBezTo>
                  <a:cubicBezTo>
                    <a:pt x="13970" y="41910"/>
                    <a:pt x="15240" y="39370"/>
                    <a:pt x="16510" y="38100"/>
                  </a:cubicBezTo>
                  <a:cubicBezTo>
                    <a:pt x="38100" y="35560"/>
                    <a:pt x="71255" y="30480"/>
                    <a:pt x="114752" y="29210"/>
                  </a:cubicBezTo>
                  <a:cubicBezTo>
                    <a:pt x="188152" y="25400"/>
                    <a:pt x="261553" y="22860"/>
                    <a:pt x="337673" y="20320"/>
                  </a:cubicBezTo>
                  <a:cubicBezTo>
                    <a:pt x="389325" y="17780"/>
                    <a:pt x="440977" y="16510"/>
                    <a:pt x="489911" y="13970"/>
                  </a:cubicBezTo>
                  <a:cubicBezTo>
                    <a:pt x="538845" y="11430"/>
                    <a:pt x="590498" y="8890"/>
                    <a:pt x="639432" y="8890"/>
                  </a:cubicBezTo>
                  <a:cubicBezTo>
                    <a:pt x="693803" y="7620"/>
                    <a:pt x="748173" y="10160"/>
                    <a:pt x="802544" y="8890"/>
                  </a:cubicBezTo>
                  <a:cubicBezTo>
                    <a:pt x="870508" y="8890"/>
                    <a:pt x="2102011" y="6350"/>
                    <a:pt x="2169975" y="5080"/>
                  </a:cubicBezTo>
                  <a:cubicBezTo>
                    <a:pt x="2235220" y="3810"/>
                    <a:pt x="2300465" y="2540"/>
                    <a:pt x="2368429" y="2540"/>
                  </a:cubicBezTo>
                  <a:cubicBezTo>
                    <a:pt x="2479889" y="1270"/>
                    <a:pt x="2588631" y="0"/>
                    <a:pt x="2700092" y="0"/>
                  </a:cubicBezTo>
                  <a:cubicBezTo>
                    <a:pt x="2746307" y="0"/>
                    <a:pt x="2795241" y="2540"/>
                    <a:pt x="2841456" y="2540"/>
                  </a:cubicBezTo>
                  <a:cubicBezTo>
                    <a:pt x="2969228" y="3810"/>
                    <a:pt x="3099719" y="5080"/>
                    <a:pt x="3227490" y="7620"/>
                  </a:cubicBezTo>
                  <a:cubicBezTo>
                    <a:pt x="3295454" y="8890"/>
                    <a:pt x="3363418" y="12700"/>
                    <a:pt x="3431381" y="16510"/>
                  </a:cubicBezTo>
                  <a:lnTo>
                    <a:pt x="3474369" y="16510"/>
                  </a:lnTo>
                  <a:cubicBezTo>
                    <a:pt x="3485799" y="17780"/>
                    <a:pt x="3494688" y="20320"/>
                    <a:pt x="3504849" y="21590"/>
                  </a:cubicBezTo>
                  <a:close/>
                  <a:moveTo>
                    <a:pt x="3515008" y="919321"/>
                  </a:moveTo>
                  <a:cubicBezTo>
                    <a:pt x="3516279" y="902811"/>
                    <a:pt x="3517549" y="890111"/>
                    <a:pt x="3517549" y="877411"/>
                  </a:cubicBezTo>
                  <a:cubicBezTo>
                    <a:pt x="3516279" y="839245"/>
                    <a:pt x="3515008" y="804591"/>
                    <a:pt x="3515008" y="767322"/>
                  </a:cubicBezTo>
                  <a:cubicBezTo>
                    <a:pt x="3515008" y="750322"/>
                    <a:pt x="3517549" y="733322"/>
                    <a:pt x="3516279" y="716322"/>
                  </a:cubicBezTo>
                  <a:cubicBezTo>
                    <a:pt x="3516279" y="700630"/>
                    <a:pt x="3515008" y="684284"/>
                    <a:pt x="3513738" y="668591"/>
                  </a:cubicBezTo>
                  <a:cubicBezTo>
                    <a:pt x="3508658" y="644399"/>
                    <a:pt x="3497229" y="143554"/>
                    <a:pt x="3497229" y="119362"/>
                  </a:cubicBezTo>
                  <a:cubicBezTo>
                    <a:pt x="3494688" y="99093"/>
                    <a:pt x="3492149" y="78169"/>
                    <a:pt x="3489608" y="57900"/>
                  </a:cubicBezTo>
                  <a:cubicBezTo>
                    <a:pt x="3488338" y="44450"/>
                    <a:pt x="3487069" y="43180"/>
                    <a:pt x="3469441" y="41910"/>
                  </a:cubicBezTo>
                  <a:cubicBezTo>
                    <a:pt x="3461285" y="41910"/>
                    <a:pt x="3455849" y="41910"/>
                    <a:pt x="3447693" y="40640"/>
                  </a:cubicBezTo>
                  <a:cubicBezTo>
                    <a:pt x="3379729" y="36830"/>
                    <a:pt x="3309047" y="31750"/>
                    <a:pt x="3241083" y="30480"/>
                  </a:cubicBezTo>
                  <a:cubicBezTo>
                    <a:pt x="3075251" y="26670"/>
                    <a:pt x="2906701" y="25400"/>
                    <a:pt x="2740870" y="22860"/>
                  </a:cubicBezTo>
                  <a:lnTo>
                    <a:pt x="2545135" y="22860"/>
                  </a:lnTo>
                  <a:cubicBezTo>
                    <a:pt x="2458141" y="22860"/>
                    <a:pt x="2371147" y="22860"/>
                    <a:pt x="2286872" y="24130"/>
                  </a:cubicBezTo>
                  <a:cubicBezTo>
                    <a:pt x="2213471" y="25400"/>
                    <a:pt x="976532" y="29210"/>
                    <a:pt x="903131" y="29210"/>
                  </a:cubicBezTo>
                  <a:cubicBezTo>
                    <a:pt x="783515" y="29210"/>
                    <a:pt x="663898" y="26670"/>
                    <a:pt x="544282" y="33020"/>
                  </a:cubicBezTo>
                  <a:cubicBezTo>
                    <a:pt x="481756" y="36830"/>
                    <a:pt x="421948" y="36830"/>
                    <a:pt x="362140" y="38100"/>
                  </a:cubicBezTo>
                  <a:cubicBezTo>
                    <a:pt x="258835" y="41910"/>
                    <a:pt x="155530" y="45720"/>
                    <a:pt x="52225" y="50800"/>
                  </a:cubicBezTo>
                  <a:cubicBezTo>
                    <a:pt x="36830" y="50800"/>
                    <a:pt x="34290" y="52670"/>
                    <a:pt x="33020" y="60516"/>
                  </a:cubicBezTo>
                  <a:cubicBezTo>
                    <a:pt x="31750" y="72285"/>
                    <a:pt x="31750" y="84054"/>
                    <a:pt x="30480" y="95823"/>
                  </a:cubicBezTo>
                  <a:cubicBezTo>
                    <a:pt x="29210" y="115439"/>
                    <a:pt x="26670" y="134400"/>
                    <a:pt x="25400" y="154015"/>
                  </a:cubicBezTo>
                  <a:cubicBezTo>
                    <a:pt x="20320" y="174939"/>
                    <a:pt x="26670" y="686245"/>
                    <a:pt x="29210" y="707168"/>
                  </a:cubicBezTo>
                  <a:cubicBezTo>
                    <a:pt x="29210" y="729399"/>
                    <a:pt x="29210" y="752284"/>
                    <a:pt x="30480" y="774514"/>
                  </a:cubicBezTo>
                  <a:cubicBezTo>
                    <a:pt x="30480" y="790860"/>
                    <a:pt x="33020" y="807206"/>
                    <a:pt x="33020" y="823553"/>
                  </a:cubicBezTo>
                  <a:cubicBezTo>
                    <a:pt x="33020" y="841206"/>
                    <a:pt x="33020" y="858860"/>
                    <a:pt x="31750" y="877411"/>
                  </a:cubicBezTo>
                  <a:lnTo>
                    <a:pt x="31750" y="887571"/>
                  </a:lnTo>
                  <a:cubicBezTo>
                    <a:pt x="31750" y="897731"/>
                    <a:pt x="35560" y="901541"/>
                    <a:pt x="44450" y="901541"/>
                  </a:cubicBezTo>
                  <a:cubicBezTo>
                    <a:pt x="76692" y="901541"/>
                    <a:pt x="114752" y="902811"/>
                    <a:pt x="150093" y="902811"/>
                  </a:cubicBezTo>
                  <a:cubicBezTo>
                    <a:pt x="201745" y="902811"/>
                    <a:pt x="256116" y="900271"/>
                    <a:pt x="307769" y="902811"/>
                  </a:cubicBezTo>
                  <a:cubicBezTo>
                    <a:pt x="392044" y="906621"/>
                    <a:pt x="476319" y="909161"/>
                    <a:pt x="560594" y="907891"/>
                  </a:cubicBezTo>
                  <a:cubicBezTo>
                    <a:pt x="614965" y="906621"/>
                    <a:pt x="666617" y="909161"/>
                    <a:pt x="720988" y="909161"/>
                  </a:cubicBezTo>
                  <a:cubicBezTo>
                    <a:pt x="799826" y="909161"/>
                    <a:pt x="878664" y="907891"/>
                    <a:pt x="957502" y="909161"/>
                  </a:cubicBezTo>
                  <a:cubicBezTo>
                    <a:pt x="1074399" y="910431"/>
                    <a:pt x="2357555" y="900271"/>
                    <a:pt x="2477171" y="902811"/>
                  </a:cubicBezTo>
                  <a:cubicBezTo>
                    <a:pt x="2528823" y="904081"/>
                    <a:pt x="2580476" y="905351"/>
                    <a:pt x="2629409" y="905351"/>
                  </a:cubicBezTo>
                  <a:cubicBezTo>
                    <a:pt x="2719122" y="907891"/>
                    <a:pt x="2806115" y="904081"/>
                    <a:pt x="2895827" y="907891"/>
                  </a:cubicBezTo>
                  <a:cubicBezTo>
                    <a:pt x="2969228" y="910431"/>
                    <a:pt x="3042629" y="910431"/>
                    <a:pt x="3116030" y="912971"/>
                  </a:cubicBezTo>
                  <a:cubicBezTo>
                    <a:pt x="3224772" y="916781"/>
                    <a:pt x="3333514" y="919321"/>
                    <a:pt x="3442256" y="920591"/>
                  </a:cubicBezTo>
                  <a:cubicBezTo>
                    <a:pt x="3476908" y="920591"/>
                    <a:pt x="3494688" y="919321"/>
                    <a:pt x="3515008" y="919321"/>
                  </a:cubicBezTo>
                  <a:close/>
                </a:path>
              </a:pathLst>
            </a:custGeom>
            <a:solidFill>
              <a:srgbClr val="FAF3E2"/>
            </a:solidFill>
          </p:spPr>
        </p:sp>
      </p:grpSp>
      <p:sp>
        <p:nvSpPr>
          <p:cNvPr id="13" name="TextBox 13"/>
          <p:cNvSpPr txBox="1"/>
          <p:nvPr/>
        </p:nvSpPr>
        <p:spPr>
          <a:xfrm>
            <a:off x="1671606" y="3672450"/>
            <a:ext cx="14944426" cy="5267325"/>
          </a:xfrm>
          <a:prstGeom prst="rect">
            <a:avLst/>
          </a:prstGeom>
        </p:spPr>
        <p:txBody>
          <a:bodyPr lIns="0" tIns="0" rIns="0" bIns="0" rtlCol="0" anchor="t">
            <a:spAutoFit/>
          </a:bodyPr>
          <a:lstStyle/>
          <a:p>
            <a:pPr>
              <a:lnSpc>
                <a:spcPts val="6947"/>
              </a:lnSpc>
            </a:pPr>
            <a:r>
              <a:rPr lang="en-US" sz="5789">
                <a:solidFill>
                  <a:srgbClr val="404040"/>
                </a:solidFill>
                <a:latin typeface="Crimson Pro"/>
              </a:rPr>
              <a:t>Câu hỏi đề THPTQG 2021</a:t>
            </a:r>
          </a:p>
          <a:p>
            <a:pPr>
              <a:lnSpc>
                <a:spcPts val="6947"/>
              </a:lnSpc>
            </a:pPr>
            <a:r>
              <a:rPr lang="en-US" sz="5789">
                <a:solidFill>
                  <a:srgbClr val="404040"/>
                </a:solidFill>
                <a:latin typeface="Crimson Pro"/>
              </a:rPr>
              <a:t>Sau Chiến tranh thế giới thứ hai, một trong những quốc gia ở châu Phi giành được độc lập là</a:t>
            </a:r>
          </a:p>
          <a:p>
            <a:pPr>
              <a:lnSpc>
                <a:spcPts val="6947"/>
              </a:lnSpc>
            </a:pPr>
            <a:r>
              <a:rPr lang="en-US" sz="5789">
                <a:solidFill>
                  <a:srgbClr val="404040"/>
                </a:solidFill>
                <a:latin typeface="Crimson Pro"/>
              </a:rPr>
              <a:t>A. Ấn Độ.                                  B. Nhật Bản.              </a:t>
            </a:r>
          </a:p>
          <a:p>
            <a:pPr>
              <a:lnSpc>
                <a:spcPts val="6947"/>
              </a:lnSpc>
            </a:pPr>
            <a:r>
              <a:rPr lang="en-US" sz="5789">
                <a:solidFill>
                  <a:srgbClr val="404040"/>
                </a:solidFill>
                <a:latin typeface="Crimson Pro"/>
              </a:rPr>
              <a:t>C. Trung Quốc.                      D. Ănggôla.</a:t>
            </a:r>
          </a:p>
          <a:p>
            <a:pPr marL="1249885" lvl="1" indent="-624942" algn="l">
              <a:lnSpc>
                <a:spcPts val="6947"/>
              </a:lnSpc>
              <a:buFont typeface="Arial"/>
              <a:buChar char="•"/>
            </a:pPr>
            <a:endParaRPr lang="en-US" sz="5789">
              <a:solidFill>
                <a:srgbClr val="404040"/>
              </a:solidFill>
              <a:latin typeface="Crimson Pro"/>
            </a:endParaRPr>
          </a:p>
        </p:txBody>
      </p:sp>
      <p:sp>
        <p:nvSpPr>
          <p:cNvPr id="14" name="TextBox 14"/>
          <p:cNvSpPr txBox="1"/>
          <p:nvPr/>
        </p:nvSpPr>
        <p:spPr>
          <a:xfrm>
            <a:off x="1028700" y="209222"/>
            <a:ext cx="10262235" cy="2619375"/>
          </a:xfrm>
          <a:prstGeom prst="rect">
            <a:avLst/>
          </a:prstGeom>
        </p:spPr>
        <p:txBody>
          <a:bodyPr lIns="0" tIns="0" rIns="0" bIns="0" rtlCol="0" anchor="t">
            <a:spAutoFit/>
          </a:bodyPr>
          <a:lstStyle/>
          <a:p>
            <a:pPr marL="0" lvl="0" indent="0" algn="ctr">
              <a:lnSpc>
                <a:spcPts val="10500"/>
              </a:lnSpc>
            </a:pPr>
            <a:r>
              <a:rPr lang="en-US" sz="7500">
                <a:solidFill>
                  <a:srgbClr val="D6583C"/>
                </a:solidFill>
                <a:latin typeface="Quicksand Bold"/>
              </a:rPr>
              <a:t>1 - Nhầm lẫn địa danh, sự kiện tiêu biểu</a:t>
            </a: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02429">
            <a:off x="-1752147" y="7773754"/>
            <a:ext cx="3504294" cy="2969093"/>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429118">
            <a:off x="14931744" y="801485"/>
            <a:ext cx="2122547" cy="291122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1028700" y="3399254"/>
            <a:ext cx="16230600" cy="6645708"/>
            <a:chOff x="0" y="0"/>
            <a:chExt cx="5541791" cy="2269117"/>
          </a:xfrm>
        </p:grpSpPr>
        <p:sp>
          <p:nvSpPr>
            <p:cNvPr id="6" name="Freeform 6"/>
            <p:cNvSpPr/>
            <p:nvPr/>
          </p:nvSpPr>
          <p:spPr>
            <a:xfrm>
              <a:off x="38100" y="44450"/>
              <a:ext cx="5504962" cy="2224667"/>
            </a:xfrm>
            <a:custGeom>
              <a:avLst/>
              <a:gdLst/>
              <a:ahLst/>
              <a:cxnLst/>
              <a:rect l="l" t="t" r="r" b="b"/>
              <a:pathLst>
                <a:path w="5504962" h="2224667">
                  <a:moveTo>
                    <a:pt x="2540" y="2194187"/>
                  </a:moveTo>
                  <a:cubicBezTo>
                    <a:pt x="0" y="2203077"/>
                    <a:pt x="5080" y="2209427"/>
                    <a:pt x="34642" y="2210697"/>
                  </a:cubicBezTo>
                  <a:cubicBezTo>
                    <a:pt x="68908" y="2211967"/>
                    <a:pt x="98890" y="2211967"/>
                    <a:pt x="133156" y="2211967"/>
                  </a:cubicBezTo>
                  <a:cubicBezTo>
                    <a:pt x="270219" y="2213237"/>
                    <a:pt x="407282" y="2213237"/>
                    <a:pt x="548628" y="2214507"/>
                  </a:cubicBezTo>
                  <a:cubicBezTo>
                    <a:pt x="625726" y="2215777"/>
                    <a:pt x="702824" y="2217047"/>
                    <a:pt x="775638" y="2218317"/>
                  </a:cubicBezTo>
                  <a:cubicBezTo>
                    <a:pt x="904135" y="2219587"/>
                    <a:pt x="1028348" y="2219587"/>
                    <a:pt x="1156844" y="2220857"/>
                  </a:cubicBezTo>
                  <a:cubicBezTo>
                    <a:pt x="1208243" y="2220857"/>
                    <a:pt x="1255358" y="2220857"/>
                    <a:pt x="1306757" y="2219587"/>
                  </a:cubicBezTo>
                  <a:cubicBezTo>
                    <a:pt x="1328173" y="2219587"/>
                    <a:pt x="1353872" y="2218317"/>
                    <a:pt x="1375288" y="2218317"/>
                  </a:cubicBezTo>
                  <a:cubicBezTo>
                    <a:pt x="1460952" y="2219587"/>
                    <a:pt x="3174238" y="2210697"/>
                    <a:pt x="3259903" y="2211967"/>
                  </a:cubicBezTo>
                  <a:cubicBezTo>
                    <a:pt x="3379833" y="2213237"/>
                    <a:pt x="3709640" y="2213237"/>
                    <a:pt x="3829571" y="2213237"/>
                  </a:cubicBezTo>
                  <a:cubicBezTo>
                    <a:pt x="3876686" y="2213237"/>
                    <a:pt x="3919518" y="2211967"/>
                    <a:pt x="3966633" y="2211967"/>
                  </a:cubicBezTo>
                  <a:lnTo>
                    <a:pt x="4197927" y="2215777"/>
                  </a:lnTo>
                  <a:cubicBezTo>
                    <a:pt x="4364972" y="2218317"/>
                    <a:pt x="4527734" y="2215777"/>
                    <a:pt x="4694780" y="2219587"/>
                  </a:cubicBezTo>
                  <a:cubicBezTo>
                    <a:pt x="4973189" y="2224667"/>
                    <a:pt x="5255881" y="2218317"/>
                    <a:pt x="5440192" y="2223397"/>
                  </a:cubicBezTo>
                  <a:cubicBezTo>
                    <a:pt x="5460512" y="2224667"/>
                    <a:pt x="5480831" y="2223397"/>
                    <a:pt x="5503692" y="2223397"/>
                  </a:cubicBezTo>
                  <a:lnTo>
                    <a:pt x="5503692" y="2163707"/>
                  </a:lnTo>
                  <a:cubicBezTo>
                    <a:pt x="5502422" y="2086973"/>
                    <a:pt x="5501151" y="2005895"/>
                    <a:pt x="5501151" y="1919750"/>
                  </a:cubicBezTo>
                  <a:cubicBezTo>
                    <a:pt x="5501151" y="1820091"/>
                    <a:pt x="5504962" y="1718744"/>
                    <a:pt x="5498612" y="1619085"/>
                  </a:cubicBezTo>
                  <a:cubicBezTo>
                    <a:pt x="5490992" y="1553209"/>
                    <a:pt x="5479562" y="254270"/>
                    <a:pt x="5479562" y="188394"/>
                  </a:cubicBezTo>
                  <a:cubicBezTo>
                    <a:pt x="5477022" y="142787"/>
                    <a:pt x="5475751" y="95492"/>
                    <a:pt x="5473212" y="49885"/>
                  </a:cubicBezTo>
                  <a:cubicBezTo>
                    <a:pt x="5473212" y="36372"/>
                    <a:pt x="5471942" y="22859"/>
                    <a:pt x="5470672" y="6350"/>
                  </a:cubicBezTo>
                  <a:cubicBezTo>
                    <a:pt x="5460512" y="3810"/>
                    <a:pt x="5451622" y="2540"/>
                    <a:pt x="5441462" y="1270"/>
                  </a:cubicBezTo>
                  <a:cubicBezTo>
                    <a:pt x="5433842" y="0"/>
                    <a:pt x="5426222" y="1270"/>
                    <a:pt x="5419872" y="1270"/>
                  </a:cubicBezTo>
                  <a:lnTo>
                    <a:pt x="13226" y="6350"/>
                  </a:lnTo>
                  <a:lnTo>
                    <a:pt x="2540" y="2194187"/>
                  </a:lnTo>
                  <a:close/>
                </a:path>
              </a:pathLst>
            </a:custGeom>
            <a:solidFill>
              <a:srgbClr val="2E2C2B"/>
            </a:solidFill>
          </p:spPr>
        </p:sp>
        <p:sp>
          <p:nvSpPr>
            <p:cNvPr id="7" name="Freeform 7"/>
            <p:cNvSpPr/>
            <p:nvPr/>
          </p:nvSpPr>
          <p:spPr>
            <a:xfrm>
              <a:off x="11430" y="16510"/>
              <a:ext cx="5480832" cy="2214507"/>
            </a:xfrm>
            <a:custGeom>
              <a:avLst/>
              <a:gdLst/>
              <a:ahLst/>
              <a:cxnLst/>
              <a:rect l="l" t="t" r="r" b="b"/>
              <a:pathLst>
                <a:path w="5480832" h="2214507">
                  <a:moveTo>
                    <a:pt x="5480832" y="2214507"/>
                  </a:moveTo>
                  <a:lnTo>
                    <a:pt x="0" y="2206887"/>
                  </a:lnTo>
                  <a:lnTo>
                    <a:pt x="0" y="783881"/>
                  </a:lnTo>
                  <a:lnTo>
                    <a:pt x="7620" y="20320"/>
                  </a:lnTo>
                  <a:lnTo>
                    <a:pt x="2751171" y="0"/>
                  </a:lnTo>
                  <a:lnTo>
                    <a:pt x="5459242" y="8890"/>
                  </a:lnTo>
                  <a:close/>
                </a:path>
              </a:pathLst>
            </a:custGeom>
            <a:solidFill>
              <a:srgbClr val="FAF3E2"/>
            </a:solidFill>
          </p:spPr>
        </p:sp>
        <p:sp>
          <p:nvSpPr>
            <p:cNvPr id="8" name="Freeform 8"/>
            <p:cNvSpPr/>
            <p:nvPr/>
          </p:nvSpPr>
          <p:spPr>
            <a:xfrm>
              <a:off x="-3810" y="0"/>
              <a:ext cx="5510041" cy="2241177"/>
            </a:xfrm>
            <a:custGeom>
              <a:avLst/>
              <a:gdLst/>
              <a:ahLst/>
              <a:cxnLst/>
              <a:rect l="l" t="t" r="r" b="b"/>
              <a:pathLst>
                <a:path w="5510041" h="2241177">
                  <a:moveTo>
                    <a:pt x="5475752" y="21590"/>
                  </a:moveTo>
                  <a:cubicBezTo>
                    <a:pt x="5477021" y="34290"/>
                    <a:pt x="5477021" y="44450"/>
                    <a:pt x="5478291" y="55485"/>
                  </a:cubicBezTo>
                  <a:cubicBezTo>
                    <a:pt x="5480832" y="101092"/>
                    <a:pt x="5482102" y="148387"/>
                    <a:pt x="5484641" y="193994"/>
                  </a:cubicBezTo>
                  <a:cubicBezTo>
                    <a:pt x="5484641" y="259870"/>
                    <a:pt x="5497341" y="1558809"/>
                    <a:pt x="5503691" y="1624685"/>
                  </a:cubicBezTo>
                  <a:cubicBezTo>
                    <a:pt x="5510041" y="1724344"/>
                    <a:pt x="5506232" y="1825691"/>
                    <a:pt x="5506232" y="1925350"/>
                  </a:cubicBezTo>
                  <a:cubicBezTo>
                    <a:pt x="5506232" y="2013184"/>
                    <a:pt x="5507502" y="2094263"/>
                    <a:pt x="5508771" y="2180217"/>
                  </a:cubicBezTo>
                  <a:lnTo>
                    <a:pt x="5508771" y="2239907"/>
                  </a:lnTo>
                  <a:cubicBezTo>
                    <a:pt x="5485911" y="2239907"/>
                    <a:pt x="5465591" y="2241177"/>
                    <a:pt x="5445271" y="2239907"/>
                  </a:cubicBezTo>
                  <a:cubicBezTo>
                    <a:pt x="5173578" y="2234827"/>
                    <a:pt x="4890885" y="2241177"/>
                    <a:pt x="4612477" y="2236097"/>
                  </a:cubicBezTo>
                  <a:cubicBezTo>
                    <a:pt x="4445431" y="2232287"/>
                    <a:pt x="4282669" y="2234827"/>
                    <a:pt x="4115624" y="2232287"/>
                  </a:cubicBezTo>
                  <a:lnTo>
                    <a:pt x="3884330" y="2228477"/>
                  </a:lnTo>
                  <a:cubicBezTo>
                    <a:pt x="3837215" y="2228477"/>
                    <a:pt x="3794383" y="2229747"/>
                    <a:pt x="3747267" y="2229747"/>
                  </a:cubicBezTo>
                  <a:cubicBezTo>
                    <a:pt x="3627337" y="2228477"/>
                    <a:pt x="3297529" y="2229747"/>
                    <a:pt x="3177600" y="2228477"/>
                  </a:cubicBezTo>
                  <a:cubicBezTo>
                    <a:pt x="3091935" y="2227207"/>
                    <a:pt x="1378649" y="2236097"/>
                    <a:pt x="1292985" y="2234827"/>
                  </a:cubicBezTo>
                  <a:cubicBezTo>
                    <a:pt x="1271569" y="2234827"/>
                    <a:pt x="1245870" y="2236097"/>
                    <a:pt x="1224454" y="2236097"/>
                  </a:cubicBezTo>
                  <a:cubicBezTo>
                    <a:pt x="1173055" y="2236097"/>
                    <a:pt x="1125940" y="2237367"/>
                    <a:pt x="1074541" y="2237367"/>
                  </a:cubicBezTo>
                  <a:cubicBezTo>
                    <a:pt x="946045" y="2237367"/>
                    <a:pt x="821831" y="2236097"/>
                    <a:pt x="693335" y="2234827"/>
                  </a:cubicBezTo>
                  <a:cubicBezTo>
                    <a:pt x="616237" y="2233557"/>
                    <a:pt x="539139" y="2232287"/>
                    <a:pt x="466325" y="2231017"/>
                  </a:cubicBezTo>
                  <a:cubicBezTo>
                    <a:pt x="329262" y="2229747"/>
                    <a:pt x="192199" y="2228477"/>
                    <a:pt x="50853" y="2228477"/>
                  </a:cubicBezTo>
                  <a:cubicBezTo>
                    <a:pt x="38100" y="2228477"/>
                    <a:pt x="29210" y="2228477"/>
                    <a:pt x="19050" y="2227207"/>
                  </a:cubicBezTo>
                  <a:cubicBezTo>
                    <a:pt x="10160" y="2225937"/>
                    <a:pt x="5080" y="2219587"/>
                    <a:pt x="7620" y="2210697"/>
                  </a:cubicBezTo>
                  <a:cubicBezTo>
                    <a:pt x="16510" y="2178719"/>
                    <a:pt x="12700" y="2136491"/>
                    <a:pt x="11430" y="2092573"/>
                  </a:cubicBezTo>
                  <a:cubicBezTo>
                    <a:pt x="10160" y="2003050"/>
                    <a:pt x="6350" y="1915215"/>
                    <a:pt x="7620" y="1825691"/>
                  </a:cubicBezTo>
                  <a:cubicBezTo>
                    <a:pt x="5080" y="1714209"/>
                    <a:pt x="0" y="334191"/>
                    <a:pt x="7620" y="221020"/>
                  </a:cubicBezTo>
                  <a:cubicBezTo>
                    <a:pt x="8890" y="199061"/>
                    <a:pt x="7620" y="175413"/>
                    <a:pt x="8890" y="153455"/>
                  </a:cubicBezTo>
                  <a:cubicBezTo>
                    <a:pt x="10160" y="117983"/>
                    <a:pt x="12700" y="79133"/>
                    <a:pt x="13970" y="44450"/>
                  </a:cubicBezTo>
                  <a:cubicBezTo>
                    <a:pt x="13970" y="41910"/>
                    <a:pt x="15240" y="39370"/>
                    <a:pt x="16510" y="38100"/>
                  </a:cubicBezTo>
                  <a:cubicBezTo>
                    <a:pt x="38100" y="35560"/>
                    <a:pt x="85118" y="30480"/>
                    <a:pt x="153650" y="29210"/>
                  </a:cubicBezTo>
                  <a:cubicBezTo>
                    <a:pt x="269297" y="25400"/>
                    <a:pt x="384943" y="22860"/>
                    <a:pt x="504874" y="20320"/>
                  </a:cubicBezTo>
                  <a:cubicBezTo>
                    <a:pt x="586255" y="17780"/>
                    <a:pt x="667636" y="16510"/>
                    <a:pt x="744734" y="13970"/>
                  </a:cubicBezTo>
                  <a:cubicBezTo>
                    <a:pt x="821831" y="11430"/>
                    <a:pt x="903212" y="8890"/>
                    <a:pt x="980310" y="8890"/>
                  </a:cubicBezTo>
                  <a:cubicBezTo>
                    <a:pt x="1065975" y="7620"/>
                    <a:pt x="1151639" y="10160"/>
                    <a:pt x="1237303" y="8890"/>
                  </a:cubicBezTo>
                  <a:cubicBezTo>
                    <a:pt x="1344384" y="8890"/>
                    <a:pt x="3284680" y="6350"/>
                    <a:pt x="3391760" y="5080"/>
                  </a:cubicBezTo>
                  <a:cubicBezTo>
                    <a:pt x="3494557" y="3810"/>
                    <a:pt x="3597355" y="2540"/>
                    <a:pt x="3704435" y="2540"/>
                  </a:cubicBezTo>
                  <a:cubicBezTo>
                    <a:pt x="3880047" y="1270"/>
                    <a:pt x="4051375" y="0"/>
                    <a:pt x="4226987" y="0"/>
                  </a:cubicBezTo>
                  <a:cubicBezTo>
                    <a:pt x="4299802" y="0"/>
                    <a:pt x="4376900" y="2540"/>
                    <a:pt x="4449715" y="2540"/>
                  </a:cubicBezTo>
                  <a:cubicBezTo>
                    <a:pt x="4651026" y="3810"/>
                    <a:pt x="4856620" y="5080"/>
                    <a:pt x="5057931" y="7620"/>
                  </a:cubicBezTo>
                  <a:cubicBezTo>
                    <a:pt x="5165011" y="8890"/>
                    <a:pt x="5272092" y="12700"/>
                    <a:pt x="5379172" y="16510"/>
                  </a:cubicBezTo>
                  <a:lnTo>
                    <a:pt x="5445271" y="16510"/>
                  </a:lnTo>
                  <a:cubicBezTo>
                    <a:pt x="5456702" y="17780"/>
                    <a:pt x="5465591" y="20320"/>
                    <a:pt x="5475752" y="21590"/>
                  </a:cubicBezTo>
                  <a:close/>
                  <a:moveTo>
                    <a:pt x="5485911" y="2223397"/>
                  </a:moveTo>
                  <a:cubicBezTo>
                    <a:pt x="5487182" y="2206887"/>
                    <a:pt x="5488452" y="2194187"/>
                    <a:pt x="5488452" y="2181487"/>
                  </a:cubicBezTo>
                  <a:cubicBezTo>
                    <a:pt x="5487182" y="2085817"/>
                    <a:pt x="5485911" y="1996293"/>
                    <a:pt x="5485911" y="1900013"/>
                  </a:cubicBezTo>
                  <a:cubicBezTo>
                    <a:pt x="5485911" y="1856096"/>
                    <a:pt x="5488452" y="1812178"/>
                    <a:pt x="5487182" y="1768261"/>
                  </a:cubicBezTo>
                  <a:cubicBezTo>
                    <a:pt x="5487182" y="1727722"/>
                    <a:pt x="5485911" y="1685494"/>
                    <a:pt x="5484641" y="1644955"/>
                  </a:cubicBezTo>
                  <a:cubicBezTo>
                    <a:pt x="5479561" y="1582457"/>
                    <a:pt x="5468132" y="288585"/>
                    <a:pt x="5468132" y="226087"/>
                  </a:cubicBezTo>
                  <a:cubicBezTo>
                    <a:pt x="5465591" y="173724"/>
                    <a:pt x="5463052" y="119672"/>
                    <a:pt x="5460511" y="67309"/>
                  </a:cubicBezTo>
                  <a:cubicBezTo>
                    <a:pt x="5459241" y="44450"/>
                    <a:pt x="5457971" y="43180"/>
                    <a:pt x="5439137" y="41910"/>
                  </a:cubicBezTo>
                  <a:cubicBezTo>
                    <a:pt x="5426288" y="41910"/>
                    <a:pt x="5417721" y="41910"/>
                    <a:pt x="5404871" y="40640"/>
                  </a:cubicBezTo>
                  <a:cubicBezTo>
                    <a:pt x="5297791" y="36830"/>
                    <a:pt x="5186427" y="31750"/>
                    <a:pt x="5079347" y="30480"/>
                  </a:cubicBezTo>
                  <a:cubicBezTo>
                    <a:pt x="4818071" y="26670"/>
                    <a:pt x="4552511" y="25400"/>
                    <a:pt x="4291236" y="22860"/>
                  </a:cubicBezTo>
                  <a:lnTo>
                    <a:pt x="3982844" y="22860"/>
                  </a:lnTo>
                  <a:cubicBezTo>
                    <a:pt x="3845781" y="22860"/>
                    <a:pt x="3708718" y="22860"/>
                    <a:pt x="3575938" y="24130"/>
                  </a:cubicBezTo>
                  <a:cubicBezTo>
                    <a:pt x="3460292" y="25400"/>
                    <a:pt x="1511429" y="29210"/>
                    <a:pt x="1395782" y="29210"/>
                  </a:cubicBezTo>
                  <a:cubicBezTo>
                    <a:pt x="1207321" y="29210"/>
                    <a:pt x="1018859" y="26670"/>
                    <a:pt x="830398" y="33020"/>
                  </a:cubicBezTo>
                  <a:cubicBezTo>
                    <a:pt x="731884" y="36830"/>
                    <a:pt x="637653" y="36830"/>
                    <a:pt x="543422" y="38100"/>
                  </a:cubicBezTo>
                  <a:cubicBezTo>
                    <a:pt x="380660" y="41910"/>
                    <a:pt x="217898" y="45720"/>
                    <a:pt x="55136" y="50800"/>
                  </a:cubicBezTo>
                  <a:cubicBezTo>
                    <a:pt x="36830" y="50800"/>
                    <a:pt x="34290" y="53796"/>
                    <a:pt x="33020" y="74066"/>
                  </a:cubicBezTo>
                  <a:cubicBezTo>
                    <a:pt x="31750" y="104470"/>
                    <a:pt x="31750" y="134874"/>
                    <a:pt x="30480" y="165279"/>
                  </a:cubicBezTo>
                  <a:cubicBezTo>
                    <a:pt x="29210" y="215952"/>
                    <a:pt x="26670" y="264937"/>
                    <a:pt x="25400" y="315611"/>
                  </a:cubicBezTo>
                  <a:cubicBezTo>
                    <a:pt x="20320" y="369663"/>
                    <a:pt x="26670" y="1690561"/>
                    <a:pt x="29210" y="1744613"/>
                  </a:cubicBezTo>
                  <a:cubicBezTo>
                    <a:pt x="29210" y="1802043"/>
                    <a:pt x="29210" y="1861163"/>
                    <a:pt x="30480" y="1918593"/>
                  </a:cubicBezTo>
                  <a:cubicBezTo>
                    <a:pt x="30480" y="1960822"/>
                    <a:pt x="33020" y="2003050"/>
                    <a:pt x="33020" y="2045278"/>
                  </a:cubicBezTo>
                  <a:cubicBezTo>
                    <a:pt x="33020" y="2090884"/>
                    <a:pt x="33020" y="2136491"/>
                    <a:pt x="31750" y="2181487"/>
                  </a:cubicBezTo>
                  <a:lnTo>
                    <a:pt x="31750" y="2191647"/>
                  </a:lnTo>
                  <a:cubicBezTo>
                    <a:pt x="31750" y="2201807"/>
                    <a:pt x="35560" y="2205617"/>
                    <a:pt x="44450" y="2205617"/>
                  </a:cubicBezTo>
                  <a:cubicBezTo>
                    <a:pt x="93685" y="2205617"/>
                    <a:pt x="153650" y="2206887"/>
                    <a:pt x="209332" y="2206887"/>
                  </a:cubicBezTo>
                  <a:cubicBezTo>
                    <a:pt x="290713" y="2206887"/>
                    <a:pt x="376377" y="2204347"/>
                    <a:pt x="457758" y="2206887"/>
                  </a:cubicBezTo>
                  <a:cubicBezTo>
                    <a:pt x="590538" y="2210697"/>
                    <a:pt x="723317" y="2213237"/>
                    <a:pt x="856097" y="2211967"/>
                  </a:cubicBezTo>
                  <a:cubicBezTo>
                    <a:pt x="941761" y="2210697"/>
                    <a:pt x="1023143" y="2213237"/>
                    <a:pt x="1108807" y="2213237"/>
                  </a:cubicBezTo>
                  <a:cubicBezTo>
                    <a:pt x="1233020" y="2213237"/>
                    <a:pt x="1357233" y="2211967"/>
                    <a:pt x="1481447" y="2213237"/>
                  </a:cubicBezTo>
                  <a:cubicBezTo>
                    <a:pt x="1665625" y="2214507"/>
                    <a:pt x="3687302" y="2204347"/>
                    <a:pt x="3875764" y="2206887"/>
                  </a:cubicBezTo>
                  <a:cubicBezTo>
                    <a:pt x="3957145" y="2208157"/>
                    <a:pt x="4038526" y="2209427"/>
                    <a:pt x="4115624" y="2209427"/>
                  </a:cubicBezTo>
                  <a:cubicBezTo>
                    <a:pt x="4256970" y="2211967"/>
                    <a:pt x="4394033" y="2208157"/>
                    <a:pt x="4535379" y="2211967"/>
                  </a:cubicBezTo>
                  <a:cubicBezTo>
                    <a:pt x="4651026" y="2214507"/>
                    <a:pt x="4766672" y="2214507"/>
                    <a:pt x="4882319" y="2217047"/>
                  </a:cubicBezTo>
                  <a:cubicBezTo>
                    <a:pt x="5053648" y="2220857"/>
                    <a:pt x="5224977" y="2223397"/>
                    <a:pt x="5396305" y="2224667"/>
                  </a:cubicBezTo>
                  <a:cubicBezTo>
                    <a:pt x="5447811" y="2224667"/>
                    <a:pt x="5465591" y="2223397"/>
                    <a:pt x="5485911" y="2223397"/>
                  </a:cubicBezTo>
                  <a:close/>
                </a:path>
              </a:pathLst>
            </a:custGeom>
            <a:solidFill>
              <a:srgbClr val="FAF3E2"/>
            </a:solidFill>
          </p:spPr>
        </p:sp>
      </p:grpSp>
      <p:grpSp>
        <p:nvGrpSpPr>
          <p:cNvPr id="9" name="Group 9"/>
          <p:cNvGrpSpPr/>
          <p:nvPr/>
        </p:nvGrpSpPr>
        <p:grpSpPr>
          <a:xfrm>
            <a:off x="4399773" y="165046"/>
            <a:ext cx="10458290" cy="2826379"/>
            <a:chOff x="0" y="0"/>
            <a:chExt cx="3570889" cy="965041"/>
          </a:xfrm>
        </p:grpSpPr>
        <p:sp>
          <p:nvSpPr>
            <p:cNvPr id="10" name="Freeform 10"/>
            <p:cNvSpPr/>
            <p:nvPr/>
          </p:nvSpPr>
          <p:spPr>
            <a:xfrm>
              <a:off x="38100" y="44450"/>
              <a:ext cx="3534059" cy="920591"/>
            </a:xfrm>
            <a:custGeom>
              <a:avLst/>
              <a:gdLst/>
              <a:ahLst/>
              <a:cxnLst/>
              <a:rect l="l" t="t" r="r" b="b"/>
              <a:pathLst>
                <a:path w="3534059" h="920591">
                  <a:moveTo>
                    <a:pt x="2540" y="890111"/>
                  </a:moveTo>
                  <a:cubicBezTo>
                    <a:pt x="0" y="899001"/>
                    <a:pt x="5080" y="905351"/>
                    <a:pt x="23908" y="906621"/>
                  </a:cubicBezTo>
                  <a:cubicBezTo>
                    <a:pt x="45656" y="907891"/>
                    <a:pt x="64686" y="907891"/>
                    <a:pt x="86434" y="907891"/>
                  </a:cubicBezTo>
                  <a:cubicBezTo>
                    <a:pt x="173428" y="909161"/>
                    <a:pt x="260421" y="909161"/>
                    <a:pt x="350134" y="910431"/>
                  </a:cubicBezTo>
                  <a:cubicBezTo>
                    <a:pt x="399067" y="911701"/>
                    <a:pt x="448001" y="912971"/>
                    <a:pt x="494217" y="914241"/>
                  </a:cubicBezTo>
                  <a:cubicBezTo>
                    <a:pt x="575773" y="915511"/>
                    <a:pt x="654611" y="915511"/>
                    <a:pt x="736168" y="916781"/>
                  </a:cubicBezTo>
                  <a:cubicBezTo>
                    <a:pt x="768790" y="916781"/>
                    <a:pt x="798694" y="916781"/>
                    <a:pt x="831317" y="915511"/>
                  </a:cubicBezTo>
                  <a:cubicBezTo>
                    <a:pt x="844909" y="915511"/>
                    <a:pt x="861221" y="914241"/>
                    <a:pt x="874814" y="914241"/>
                  </a:cubicBezTo>
                  <a:cubicBezTo>
                    <a:pt x="929184" y="915511"/>
                    <a:pt x="2016604" y="906621"/>
                    <a:pt x="2070975" y="907891"/>
                  </a:cubicBezTo>
                  <a:cubicBezTo>
                    <a:pt x="2147095" y="909161"/>
                    <a:pt x="2356423" y="909161"/>
                    <a:pt x="2432542" y="909161"/>
                  </a:cubicBezTo>
                  <a:cubicBezTo>
                    <a:pt x="2462446" y="909161"/>
                    <a:pt x="2489632" y="907891"/>
                    <a:pt x="2519536" y="907891"/>
                  </a:cubicBezTo>
                  <a:lnTo>
                    <a:pt x="2666337" y="911701"/>
                  </a:lnTo>
                  <a:cubicBezTo>
                    <a:pt x="2772361" y="914241"/>
                    <a:pt x="2875666" y="911701"/>
                    <a:pt x="2981689" y="915511"/>
                  </a:cubicBezTo>
                  <a:cubicBezTo>
                    <a:pt x="3158395" y="920591"/>
                    <a:pt x="3337819" y="914241"/>
                    <a:pt x="3469289" y="919321"/>
                  </a:cubicBezTo>
                  <a:cubicBezTo>
                    <a:pt x="3489609" y="920591"/>
                    <a:pt x="3509928" y="919321"/>
                    <a:pt x="3532789" y="919321"/>
                  </a:cubicBezTo>
                  <a:lnTo>
                    <a:pt x="3532789" y="859631"/>
                  </a:lnTo>
                  <a:cubicBezTo>
                    <a:pt x="3531519" y="812449"/>
                    <a:pt x="3530248" y="781064"/>
                    <a:pt x="3530248" y="747718"/>
                  </a:cubicBezTo>
                  <a:cubicBezTo>
                    <a:pt x="3530248" y="709141"/>
                    <a:pt x="3534059" y="669911"/>
                    <a:pt x="3527709" y="631334"/>
                  </a:cubicBezTo>
                  <a:cubicBezTo>
                    <a:pt x="3520089" y="605834"/>
                    <a:pt x="3508659" y="103027"/>
                    <a:pt x="3508659" y="77527"/>
                  </a:cubicBezTo>
                  <a:cubicBezTo>
                    <a:pt x="3506119" y="59873"/>
                    <a:pt x="3504848" y="41566"/>
                    <a:pt x="3502309" y="23912"/>
                  </a:cubicBezTo>
                  <a:cubicBezTo>
                    <a:pt x="3502309" y="18681"/>
                    <a:pt x="3501039" y="13450"/>
                    <a:pt x="3499769" y="6350"/>
                  </a:cubicBezTo>
                  <a:cubicBezTo>
                    <a:pt x="3489609" y="3810"/>
                    <a:pt x="3480719" y="2540"/>
                    <a:pt x="3470559" y="1270"/>
                  </a:cubicBezTo>
                  <a:cubicBezTo>
                    <a:pt x="3462939" y="0"/>
                    <a:pt x="3455319" y="1270"/>
                    <a:pt x="3448969" y="1270"/>
                  </a:cubicBezTo>
                  <a:lnTo>
                    <a:pt x="10315" y="6350"/>
                  </a:lnTo>
                  <a:lnTo>
                    <a:pt x="2540" y="890111"/>
                  </a:lnTo>
                  <a:close/>
                </a:path>
              </a:pathLst>
            </a:custGeom>
            <a:solidFill>
              <a:srgbClr val="2E2C2B"/>
            </a:solidFill>
          </p:spPr>
        </p:sp>
        <p:sp>
          <p:nvSpPr>
            <p:cNvPr id="11" name="Freeform 11"/>
            <p:cNvSpPr/>
            <p:nvPr/>
          </p:nvSpPr>
          <p:spPr>
            <a:xfrm>
              <a:off x="11430" y="16510"/>
              <a:ext cx="3509929" cy="910431"/>
            </a:xfrm>
            <a:custGeom>
              <a:avLst/>
              <a:gdLst/>
              <a:ahLst/>
              <a:cxnLst/>
              <a:rect l="l" t="t" r="r" b="b"/>
              <a:pathLst>
                <a:path w="3509929" h="910431">
                  <a:moveTo>
                    <a:pt x="3509929" y="910431"/>
                  </a:moveTo>
                  <a:lnTo>
                    <a:pt x="0" y="902811"/>
                  </a:lnTo>
                  <a:lnTo>
                    <a:pt x="0" y="325159"/>
                  </a:lnTo>
                  <a:lnTo>
                    <a:pt x="7620" y="20320"/>
                  </a:lnTo>
                  <a:lnTo>
                    <a:pt x="1757827" y="0"/>
                  </a:lnTo>
                  <a:lnTo>
                    <a:pt x="3488339" y="8890"/>
                  </a:lnTo>
                  <a:close/>
                </a:path>
              </a:pathLst>
            </a:custGeom>
            <a:solidFill>
              <a:srgbClr val="FAF3E2"/>
            </a:solidFill>
          </p:spPr>
        </p:sp>
        <p:sp>
          <p:nvSpPr>
            <p:cNvPr id="12" name="Freeform 12"/>
            <p:cNvSpPr/>
            <p:nvPr/>
          </p:nvSpPr>
          <p:spPr>
            <a:xfrm>
              <a:off x="-3810" y="0"/>
              <a:ext cx="3539138" cy="937101"/>
            </a:xfrm>
            <a:custGeom>
              <a:avLst/>
              <a:gdLst/>
              <a:ahLst/>
              <a:cxnLst/>
              <a:rect l="l" t="t" r="r" b="b"/>
              <a:pathLst>
                <a:path w="3539138" h="937101">
                  <a:moveTo>
                    <a:pt x="3504849" y="21590"/>
                  </a:moveTo>
                  <a:cubicBezTo>
                    <a:pt x="3506119" y="34290"/>
                    <a:pt x="3506119" y="44450"/>
                    <a:pt x="3507388" y="53323"/>
                  </a:cubicBezTo>
                  <a:cubicBezTo>
                    <a:pt x="3509929" y="70977"/>
                    <a:pt x="3511199" y="89285"/>
                    <a:pt x="3513738" y="106939"/>
                  </a:cubicBezTo>
                  <a:cubicBezTo>
                    <a:pt x="3513738" y="132439"/>
                    <a:pt x="3526438" y="635245"/>
                    <a:pt x="3532788" y="660745"/>
                  </a:cubicBezTo>
                  <a:cubicBezTo>
                    <a:pt x="3539138" y="699322"/>
                    <a:pt x="3535329" y="738553"/>
                    <a:pt x="3535329" y="777130"/>
                  </a:cubicBezTo>
                  <a:cubicBezTo>
                    <a:pt x="3535329" y="811130"/>
                    <a:pt x="3536599" y="842514"/>
                    <a:pt x="3537869" y="876141"/>
                  </a:cubicBezTo>
                  <a:lnTo>
                    <a:pt x="3537869" y="935831"/>
                  </a:lnTo>
                  <a:cubicBezTo>
                    <a:pt x="3515008" y="935831"/>
                    <a:pt x="3494688" y="937101"/>
                    <a:pt x="3474369" y="935831"/>
                  </a:cubicBezTo>
                  <a:cubicBezTo>
                    <a:pt x="3300891" y="930751"/>
                    <a:pt x="3121467" y="937101"/>
                    <a:pt x="2944761" y="932021"/>
                  </a:cubicBezTo>
                  <a:cubicBezTo>
                    <a:pt x="2838738" y="928211"/>
                    <a:pt x="2735433" y="930751"/>
                    <a:pt x="2629409" y="928211"/>
                  </a:cubicBezTo>
                  <a:lnTo>
                    <a:pt x="2482608" y="924401"/>
                  </a:lnTo>
                  <a:cubicBezTo>
                    <a:pt x="2452704" y="924401"/>
                    <a:pt x="2425518" y="925671"/>
                    <a:pt x="2395614" y="925671"/>
                  </a:cubicBezTo>
                  <a:cubicBezTo>
                    <a:pt x="2319495" y="924401"/>
                    <a:pt x="2110167" y="925671"/>
                    <a:pt x="2034047" y="924401"/>
                  </a:cubicBezTo>
                  <a:cubicBezTo>
                    <a:pt x="1979676" y="923131"/>
                    <a:pt x="892257" y="932021"/>
                    <a:pt x="837886" y="930751"/>
                  </a:cubicBezTo>
                  <a:cubicBezTo>
                    <a:pt x="824293" y="930751"/>
                    <a:pt x="807982" y="932021"/>
                    <a:pt x="794389" y="932021"/>
                  </a:cubicBezTo>
                  <a:cubicBezTo>
                    <a:pt x="761766" y="932021"/>
                    <a:pt x="731862" y="933291"/>
                    <a:pt x="699240" y="933291"/>
                  </a:cubicBezTo>
                  <a:cubicBezTo>
                    <a:pt x="617683" y="933291"/>
                    <a:pt x="538845" y="932021"/>
                    <a:pt x="457289" y="930751"/>
                  </a:cubicBezTo>
                  <a:cubicBezTo>
                    <a:pt x="408355" y="929481"/>
                    <a:pt x="359421" y="928211"/>
                    <a:pt x="313206" y="926941"/>
                  </a:cubicBezTo>
                  <a:cubicBezTo>
                    <a:pt x="226212" y="925671"/>
                    <a:pt x="139218" y="924401"/>
                    <a:pt x="49506" y="924401"/>
                  </a:cubicBezTo>
                  <a:cubicBezTo>
                    <a:pt x="38100" y="924401"/>
                    <a:pt x="29210" y="924401"/>
                    <a:pt x="19050" y="923131"/>
                  </a:cubicBezTo>
                  <a:cubicBezTo>
                    <a:pt x="10160" y="921861"/>
                    <a:pt x="5080" y="915511"/>
                    <a:pt x="7620" y="906621"/>
                  </a:cubicBezTo>
                  <a:cubicBezTo>
                    <a:pt x="16510" y="875206"/>
                    <a:pt x="12700" y="858860"/>
                    <a:pt x="11430" y="841860"/>
                  </a:cubicBezTo>
                  <a:cubicBezTo>
                    <a:pt x="10160" y="807206"/>
                    <a:pt x="6350" y="773207"/>
                    <a:pt x="7620" y="738553"/>
                  </a:cubicBezTo>
                  <a:cubicBezTo>
                    <a:pt x="5080" y="695399"/>
                    <a:pt x="0" y="161208"/>
                    <a:pt x="7620" y="117400"/>
                  </a:cubicBezTo>
                  <a:cubicBezTo>
                    <a:pt x="8890" y="108900"/>
                    <a:pt x="7620" y="99746"/>
                    <a:pt x="8890" y="91246"/>
                  </a:cubicBezTo>
                  <a:cubicBezTo>
                    <a:pt x="10160" y="77516"/>
                    <a:pt x="12700" y="62477"/>
                    <a:pt x="13970" y="44450"/>
                  </a:cubicBezTo>
                  <a:cubicBezTo>
                    <a:pt x="13970" y="41910"/>
                    <a:pt x="15240" y="39370"/>
                    <a:pt x="16510" y="38100"/>
                  </a:cubicBezTo>
                  <a:cubicBezTo>
                    <a:pt x="38100" y="35560"/>
                    <a:pt x="71255" y="30480"/>
                    <a:pt x="114752" y="29210"/>
                  </a:cubicBezTo>
                  <a:cubicBezTo>
                    <a:pt x="188152" y="25400"/>
                    <a:pt x="261553" y="22860"/>
                    <a:pt x="337673" y="20320"/>
                  </a:cubicBezTo>
                  <a:cubicBezTo>
                    <a:pt x="389325" y="17780"/>
                    <a:pt x="440977" y="16510"/>
                    <a:pt x="489911" y="13970"/>
                  </a:cubicBezTo>
                  <a:cubicBezTo>
                    <a:pt x="538845" y="11430"/>
                    <a:pt x="590498" y="8890"/>
                    <a:pt x="639432" y="8890"/>
                  </a:cubicBezTo>
                  <a:cubicBezTo>
                    <a:pt x="693803" y="7620"/>
                    <a:pt x="748173" y="10160"/>
                    <a:pt x="802544" y="8890"/>
                  </a:cubicBezTo>
                  <a:cubicBezTo>
                    <a:pt x="870508" y="8890"/>
                    <a:pt x="2102011" y="6350"/>
                    <a:pt x="2169975" y="5080"/>
                  </a:cubicBezTo>
                  <a:cubicBezTo>
                    <a:pt x="2235220" y="3810"/>
                    <a:pt x="2300465" y="2540"/>
                    <a:pt x="2368429" y="2540"/>
                  </a:cubicBezTo>
                  <a:cubicBezTo>
                    <a:pt x="2479889" y="1270"/>
                    <a:pt x="2588631" y="0"/>
                    <a:pt x="2700092" y="0"/>
                  </a:cubicBezTo>
                  <a:cubicBezTo>
                    <a:pt x="2746307" y="0"/>
                    <a:pt x="2795241" y="2540"/>
                    <a:pt x="2841456" y="2540"/>
                  </a:cubicBezTo>
                  <a:cubicBezTo>
                    <a:pt x="2969228" y="3810"/>
                    <a:pt x="3099719" y="5080"/>
                    <a:pt x="3227490" y="7620"/>
                  </a:cubicBezTo>
                  <a:cubicBezTo>
                    <a:pt x="3295454" y="8890"/>
                    <a:pt x="3363418" y="12700"/>
                    <a:pt x="3431381" y="16510"/>
                  </a:cubicBezTo>
                  <a:lnTo>
                    <a:pt x="3474369" y="16510"/>
                  </a:lnTo>
                  <a:cubicBezTo>
                    <a:pt x="3485799" y="17780"/>
                    <a:pt x="3494688" y="20320"/>
                    <a:pt x="3504849" y="21590"/>
                  </a:cubicBezTo>
                  <a:close/>
                  <a:moveTo>
                    <a:pt x="3515008" y="919321"/>
                  </a:moveTo>
                  <a:cubicBezTo>
                    <a:pt x="3516279" y="902811"/>
                    <a:pt x="3517549" y="890111"/>
                    <a:pt x="3517549" y="877411"/>
                  </a:cubicBezTo>
                  <a:cubicBezTo>
                    <a:pt x="3516279" y="839245"/>
                    <a:pt x="3515008" y="804591"/>
                    <a:pt x="3515008" y="767322"/>
                  </a:cubicBezTo>
                  <a:cubicBezTo>
                    <a:pt x="3515008" y="750322"/>
                    <a:pt x="3517549" y="733322"/>
                    <a:pt x="3516279" y="716322"/>
                  </a:cubicBezTo>
                  <a:cubicBezTo>
                    <a:pt x="3516279" y="700630"/>
                    <a:pt x="3515008" y="684284"/>
                    <a:pt x="3513738" y="668591"/>
                  </a:cubicBezTo>
                  <a:cubicBezTo>
                    <a:pt x="3508658" y="644399"/>
                    <a:pt x="3497229" y="143554"/>
                    <a:pt x="3497229" y="119362"/>
                  </a:cubicBezTo>
                  <a:cubicBezTo>
                    <a:pt x="3494688" y="99093"/>
                    <a:pt x="3492149" y="78169"/>
                    <a:pt x="3489608" y="57900"/>
                  </a:cubicBezTo>
                  <a:cubicBezTo>
                    <a:pt x="3488338" y="44450"/>
                    <a:pt x="3487069" y="43180"/>
                    <a:pt x="3469441" y="41910"/>
                  </a:cubicBezTo>
                  <a:cubicBezTo>
                    <a:pt x="3461285" y="41910"/>
                    <a:pt x="3455849" y="41910"/>
                    <a:pt x="3447693" y="40640"/>
                  </a:cubicBezTo>
                  <a:cubicBezTo>
                    <a:pt x="3379729" y="36830"/>
                    <a:pt x="3309047" y="31750"/>
                    <a:pt x="3241083" y="30480"/>
                  </a:cubicBezTo>
                  <a:cubicBezTo>
                    <a:pt x="3075251" y="26670"/>
                    <a:pt x="2906701" y="25400"/>
                    <a:pt x="2740870" y="22860"/>
                  </a:cubicBezTo>
                  <a:lnTo>
                    <a:pt x="2545135" y="22860"/>
                  </a:lnTo>
                  <a:cubicBezTo>
                    <a:pt x="2458141" y="22860"/>
                    <a:pt x="2371147" y="22860"/>
                    <a:pt x="2286872" y="24130"/>
                  </a:cubicBezTo>
                  <a:cubicBezTo>
                    <a:pt x="2213471" y="25400"/>
                    <a:pt x="976532" y="29210"/>
                    <a:pt x="903131" y="29210"/>
                  </a:cubicBezTo>
                  <a:cubicBezTo>
                    <a:pt x="783515" y="29210"/>
                    <a:pt x="663898" y="26670"/>
                    <a:pt x="544282" y="33020"/>
                  </a:cubicBezTo>
                  <a:cubicBezTo>
                    <a:pt x="481756" y="36830"/>
                    <a:pt x="421948" y="36830"/>
                    <a:pt x="362140" y="38100"/>
                  </a:cubicBezTo>
                  <a:cubicBezTo>
                    <a:pt x="258835" y="41910"/>
                    <a:pt x="155530" y="45720"/>
                    <a:pt x="52225" y="50800"/>
                  </a:cubicBezTo>
                  <a:cubicBezTo>
                    <a:pt x="36830" y="50800"/>
                    <a:pt x="34290" y="52670"/>
                    <a:pt x="33020" y="60516"/>
                  </a:cubicBezTo>
                  <a:cubicBezTo>
                    <a:pt x="31750" y="72285"/>
                    <a:pt x="31750" y="84054"/>
                    <a:pt x="30480" y="95823"/>
                  </a:cubicBezTo>
                  <a:cubicBezTo>
                    <a:pt x="29210" y="115439"/>
                    <a:pt x="26670" y="134400"/>
                    <a:pt x="25400" y="154015"/>
                  </a:cubicBezTo>
                  <a:cubicBezTo>
                    <a:pt x="20320" y="174939"/>
                    <a:pt x="26670" y="686245"/>
                    <a:pt x="29210" y="707168"/>
                  </a:cubicBezTo>
                  <a:cubicBezTo>
                    <a:pt x="29210" y="729399"/>
                    <a:pt x="29210" y="752284"/>
                    <a:pt x="30480" y="774514"/>
                  </a:cubicBezTo>
                  <a:cubicBezTo>
                    <a:pt x="30480" y="790860"/>
                    <a:pt x="33020" y="807206"/>
                    <a:pt x="33020" y="823553"/>
                  </a:cubicBezTo>
                  <a:cubicBezTo>
                    <a:pt x="33020" y="841206"/>
                    <a:pt x="33020" y="858860"/>
                    <a:pt x="31750" y="877411"/>
                  </a:cubicBezTo>
                  <a:lnTo>
                    <a:pt x="31750" y="887571"/>
                  </a:lnTo>
                  <a:cubicBezTo>
                    <a:pt x="31750" y="897731"/>
                    <a:pt x="35560" y="901541"/>
                    <a:pt x="44450" y="901541"/>
                  </a:cubicBezTo>
                  <a:cubicBezTo>
                    <a:pt x="76692" y="901541"/>
                    <a:pt x="114752" y="902811"/>
                    <a:pt x="150093" y="902811"/>
                  </a:cubicBezTo>
                  <a:cubicBezTo>
                    <a:pt x="201745" y="902811"/>
                    <a:pt x="256116" y="900271"/>
                    <a:pt x="307769" y="902811"/>
                  </a:cubicBezTo>
                  <a:cubicBezTo>
                    <a:pt x="392044" y="906621"/>
                    <a:pt x="476319" y="909161"/>
                    <a:pt x="560594" y="907891"/>
                  </a:cubicBezTo>
                  <a:cubicBezTo>
                    <a:pt x="614965" y="906621"/>
                    <a:pt x="666617" y="909161"/>
                    <a:pt x="720988" y="909161"/>
                  </a:cubicBezTo>
                  <a:cubicBezTo>
                    <a:pt x="799826" y="909161"/>
                    <a:pt x="878664" y="907891"/>
                    <a:pt x="957502" y="909161"/>
                  </a:cubicBezTo>
                  <a:cubicBezTo>
                    <a:pt x="1074399" y="910431"/>
                    <a:pt x="2357555" y="900271"/>
                    <a:pt x="2477171" y="902811"/>
                  </a:cubicBezTo>
                  <a:cubicBezTo>
                    <a:pt x="2528823" y="904081"/>
                    <a:pt x="2580476" y="905351"/>
                    <a:pt x="2629409" y="905351"/>
                  </a:cubicBezTo>
                  <a:cubicBezTo>
                    <a:pt x="2719122" y="907891"/>
                    <a:pt x="2806115" y="904081"/>
                    <a:pt x="2895827" y="907891"/>
                  </a:cubicBezTo>
                  <a:cubicBezTo>
                    <a:pt x="2969228" y="910431"/>
                    <a:pt x="3042629" y="910431"/>
                    <a:pt x="3116030" y="912971"/>
                  </a:cubicBezTo>
                  <a:cubicBezTo>
                    <a:pt x="3224772" y="916781"/>
                    <a:pt x="3333514" y="919321"/>
                    <a:pt x="3442256" y="920591"/>
                  </a:cubicBezTo>
                  <a:cubicBezTo>
                    <a:pt x="3476908" y="920591"/>
                    <a:pt x="3494688" y="919321"/>
                    <a:pt x="3515008" y="919321"/>
                  </a:cubicBezTo>
                  <a:close/>
                </a:path>
              </a:pathLst>
            </a:custGeom>
            <a:solidFill>
              <a:srgbClr val="FAF3E2"/>
            </a:solidFill>
          </p:spPr>
        </p:sp>
      </p:grpSp>
      <p:sp>
        <p:nvSpPr>
          <p:cNvPr id="13" name="TextBox 13"/>
          <p:cNvSpPr txBox="1"/>
          <p:nvPr/>
        </p:nvSpPr>
        <p:spPr>
          <a:xfrm>
            <a:off x="1671606" y="3672450"/>
            <a:ext cx="14944426" cy="6194003"/>
          </a:xfrm>
          <a:prstGeom prst="rect">
            <a:avLst/>
          </a:prstGeom>
        </p:spPr>
        <p:txBody>
          <a:bodyPr lIns="0" tIns="0" rIns="0" bIns="0" rtlCol="0" anchor="t">
            <a:spAutoFit/>
          </a:bodyPr>
          <a:lstStyle/>
          <a:p>
            <a:pPr>
              <a:lnSpc>
                <a:spcPts val="6947"/>
              </a:lnSpc>
            </a:pPr>
            <a:r>
              <a:rPr lang="en-US" sz="5789" dirty="0" err="1" smtClean="0">
                <a:solidFill>
                  <a:srgbClr val="404040"/>
                </a:solidFill>
                <a:latin typeface="Crimson Pro"/>
              </a:rPr>
              <a:t>Một</a:t>
            </a:r>
            <a:r>
              <a:rPr lang="en-US" sz="5789" dirty="0" smtClean="0">
                <a:solidFill>
                  <a:srgbClr val="404040"/>
                </a:solidFill>
                <a:latin typeface="Crimson Pro"/>
              </a:rPr>
              <a:t> </a:t>
            </a:r>
            <a:r>
              <a:rPr lang="en-US" sz="5789" dirty="0" err="1">
                <a:solidFill>
                  <a:srgbClr val="404040"/>
                </a:solidFill>
                <a:latin typeface="Crimson Pro"/>
              </a:rPr>
              <a:t>trong</a:t>
            </a:r>
            <a:r>
              <a:rPr lang="en-US" sz="5789" dirty="0">
                <a:solidFill>
                  <a:srgbClr val="404040"/>
                </a:solidFill>
                <a:latin typeface="Crimson Pro"/>
              </a:rPr>
              <a:t> </a:t>
            </a:r>
            <a:r>
              <a:rPr lang="en-US" sz="5789" dirty="0" err="1">
                <a:solidFill>
                  <a:srgbClr val="404040"/>
                </a:solidFill>
                <a:latin typeface="Crimson Pro"/>
              </a:rPr>
              <a:t>những</a:t>
            </a:r>
            <a:r>
              <a:rPr lang="en-US" sz="5789" dirty="0">
                <a:solidFill>
                  <a:srgbClr val="404040"/>
                </a:solidFill>
                <a:latin typeface="Crimson Pro"/>
              </a:rPr>
              <a:t> </a:t>
            </a:r>
            <a:r>
              <a:rPr lang="en-US" sz="5789" dirty="0" err="1">
                <a:solidFill>
                  <a:srgbClr val="404040"/>
                </a:solidFill>
                <a:latin typeface="Crimson Pro"/>
              </a:rPr>
              <a:t>hoạt</a:t>
            </a:r>
            <a:r>
              <a:rPr lang="en-US" sz="5789" dirty="0">
                <a:solidFill>
                  <a:srgbClr val="404040"/>
                </a:solidFill>
                <a:latin typeface="Crimson Pro"/>
              </a:rPr>
              <a:t> </a:t>
            </a:r>
            <a:r>
              <a:rPr lang="en-US" sz="5789" dirty="0" err="1">
                <a:solidFill>
                  <a:srgbClr val="404040"/>
                </a:solidFill>
                <a:latin typeface="Crimson Pro"/>
              </a:rPr>
              <a:t>động</a:t>
            </a:r>
            <a:r>
              <a:rPr lang="en-US" sz="5789" dirty="0">
                <a:solidFill>
                  <a:srgbClr val="404040"/>
                </a:solidFill>
                <a:latin typeface="Crimson Pro"/>
              </a:rPr>
              <a:t> </a:t>
            </a:r>
            <a:r>
              <a:rPr lang="en-US" sz="5789" dirty="0" err="1">
                <a:solidFill>
                  <a:srgbClr val="404040"/>
                </a:solidFill>
                <a:latin typeface="Crimson Pro"/>
              </a:rPr>
              <a:t>của</a:t>
            </a:r>
            <a:r>
              <a:rPr lang="en-US" sz="5789" dirty="0">
                <a:solidFill>
                  <a:srgbClr val="404040"/>
                </a:solidFill>
                <a:latin typeface="Crimson Pro"/>
              </a:rPr>
              <a:t> </a:t>
            </a:r>
            <a:r>
              <a:rPr lang="en-US" sz="5789" dirty="0" err="1">
                <a:solidFill>
                  <a:srgbClr val="404040"/>
                </a:solidFill>
                <a:latin typeface="Crimson Pro"/>
              </a:rPr>
              <a:t>Hội</a:t>
            </a:r>
            <a:r>
              <a:rPr lang="en-US" sz="5789" dirty="0">
                <a:solidFill>
                  <a:srgbClr val="404040"/>
                </a:solidFill>
                <a:latin typeface="Crimson Pro"/>
              </a:rPr>
              <a:t> </a:t>
            </a:r>
            <a:r>
              <a:rPr lang="en-US" sz="5789" dirty="0" err="1">
                <a:solidFill>
                  <a:srgbClr val="404040"/>
                </a:solidFill>
                <a:latin typeface="Crimson Pro"/>
              </a:rPr>
              <a:t>Việt</a:t>
            </a:r>
            <a:r>
              <a:rPr lang="en-US" sz="5789" dirty="0">
                <a:solidFill>
                  <a:srgbClr val="404040"/>
                </a:solidFill>
                <a:latin typeface="Crimson Pro"/>
              </a:rPr>
              <a:t> Nam </a:t>
            </a:r>
            <a:r>
              <a:rPr lang="en-US" sz="5789" dirty="0" err="1">
                <a:solidFill>
                  <a:srgbClr val="404040"/>
                </a:solidFill>
                <a:latin typeface="Crimson Pro"/>
              </a:rPr>
              <a:t>Cách</a:t>
            </a:r>
            <a:r>
              <a:rPr lang="en-US" sz="5789" dirty="0">
                <a:solidFill>
                  <a:srgbClr val="404040"/>
                </a:solidFill>
                <a:latin typeface="Crimson Pro"/>
              </a:rPr>
              <a:t> </a:t>
            </a:r>
            <a:r>
              <a:rPr lang="en-US" sz="5789" dirty="0" err="1">
                <a:solidFill>
                  <a:srgbClr val="404040"/>
                </a:solidFill>
                <a:latin typeface="Crimson Pro"/>
              </a:rPr>
              <a:t>mạng</a:t>
            </a:r>
            <a:r>
              <a:rPr lang="en-US" sz="5789" dirty="0">
                <a:solidFill>
                  <a:srgbClr val="404040"/>
                </a:solidFill>
                <a:latin typeface="Crimson Pro"/>
              </a:rPr>
              <a:t> </a:t>
            </a:r>
            <a:r>
              <a:rPr lang="en-US" sz="5789" dirty="0" err="1">
                <a:solidFill>
                  <a:srgbClr val="404040"/>
                </a:solidFill>
                <a:latin typeface="Crimson Pro"/>
              </a:rPr>
              <a:t>Thanh</a:t>
            </a:r>
            <a:r>
              <a:rPr lang="en-US" sz="5789" dirty="0">
                <a:solidFill>
                  <a:srgbClr val="404040"/>
                </a:solidFill>
                <a:latin typeface="Crimson Pro"/>
              </a:rPr>
              <a:t> </a:t>
            </a:r>
            <a:r>
              <a:rPr lang="en-US" sz="5789" dirty="0" err="1">
                <a:solidFill>
                  <a:srgbClr val="404040"/>
                </a:solidFill>
                <a:latin typeface="Crimson Pro"/>
              </a:rPr>
              <a:t>niên</a:t>
            </a:r>
            <a:r>
              <a:rPr lang="en-US" sz="5789" dirty="0">
                <a:solidFill>
                  <a:srgbClr val="404040"/>
                </a:solidFill>
                <a:latin typeface="Crimson Pro"/>
              </a:rPr>
              <a:t> (1925 – 1929) </a:t>
            </a:r>
            <a:r>
              <a:rPr lang="en-US" sz="5789" dirty="0" err="1">
                <a:solidFill>
                  <a:srgbClr val="404040"/>
                </a:solidFill>
                <a:latin typeface="Crimson Pro"/>
              </a:rPr>
              <a:t>là</a:t>
            </a:r>
            <a:r>
              <a:rPr lang="en-US" sz="5789" dirty="0">
                <a:solidFill>
                  <a:srgbClr val="404040"/>
                </a:solidFill>
                <a:latin typeface="Crimson Pro"/>
              </a:rPr>
              <a:t> </a:t>
            </a:r>
          </a:p>
          <a:p>
            <a:pPr>
              <a:lnSpc>
                <a:spcPts val="6947"/>
              </a:lnSpc>
            </a:pPr>
            <a:r>
              <a:rPr lang="en-US" sz="5789" dirty="0">
                <a:solidFill>
                  <a:srgbClr val="404040"/>
                </a:solidFill>
                <a:latin typeface="Crimson Pro"/>
              </a:rPr>
              <a:t>A. </a:t>
            </a:r>
            <a:r>
              <a:rPr lang="en-US" sz="5789" dirty="0" err="1">
                <a:solidFill>
                  <a:srgbClr val="404040"/>
                </a:solidFill>
                <a:latin typeface="Crimson Pro"/>
              </a:rPr>
              <a:t>Xây</a:t>
            </a:r>
            <a:r>
              <a:rPr lang="en-US" sz="5789" dirty="0">
                <a:solidFill>
                  <a:srgbClr val="404040"/>
                </a:solidFill>
                <a:latin typeface="Crimson Pro"/>
              </a:rPr>
              <a:t> </a:t>
            </a:r>
            <a:r>
              <a:rPr lang="en-US" sz="5789" dirty="0" err="1">
                <a:solidFill>
                  <a:srgbClr val="404040"/>
                </a:solidFill>
                <a:latin typeface="Crimson Pro"/>
              </a:rPr>
              <a:t>dựng</a:t>
            </a:r>
            <a:r>
              <a:rPr lang="en-US" sz="5789" dirty="0">
                <a:solidFill>
                  <a:srgbClr val="404040"/>
                </a:solidFill>
                <a:latin typeface="Crimson Pro"/>
              </a:rPr>
              <a:t> </a:t>
            </a:r>
            <a:r>
              <a:rPr lang="en-US" sz="5789" dirty="0" err="1">
                <a:solidFill>
                  <a:srgbClr val="404040"/>
                </a:solidFill>
                <a:latin typeface="Crimson Pro"/>
              </a:rPr>
              <a:t>căn</a:t>
            </a:r>
            <a:r>
              <a:rPr lang="en-US" sz="5789" dirty="0">
                <a:solidFill>
                  <a:srgbClr val="404040"/>
                </a:solidFill>
                <a:latin typeface="Crimson Pro"/>
              </a:rPr>
              <a:t> </a:t>
            </a:r>
            <a:r>
              <a:rPr lang="en-US" sz="5789" dirty="0" err="1">
                <a:solidFill>
                  <a:srgbClr val="404040"/>
                </a:solidFill>
                <a:latin typeface="Crimson Pro"/>
              </a:rPr>
              <a:t>cứ</a:t>
            </a:r>
            <a:r>
              <a:rPr lang="en-US" sz="5789" dirty="0">
                <a:solidFill>
                  <a:srgbClr val="404040"/>
                </a:solidFill>
                <a:latin typeface="Crimson Pro"/>
              </a:rPr>
              <a:t> </a:t>
            </a:r>
            <a:r>
              <a:rPr lang="en-US" sz="5789" dirty="0" err="1">
                <a:solidFill>
                  <a:srgbClr val="404040"/>
                </a:solidFill>
                <a:latin typeface="Crimson Pro"/>
              </a:rPr>
              <a:t>địa</a:t>
            </a:r>
            <a:r>
              <a:rPr lang="en-US" sz="5789" dirty="0">
                <a:solidFill>
                  <a:srgbClr val="404040"/>
                </a:solidFill>
                <a:latin typeface="Crimson Pro"/>
              </a:rPr>
              <a:t> ở Cao </a:t>
            </a:r>
            <a:r>
              <a:rPr lang="en-US" sz="5789" dirty="0" err="1">
                <a:solidFill>
                  <a:srgbClr val="404040"/>
                </a:solidFill>
                <a:latin typeface="Crimson Pro"/>
              </a:rPr>
              <a:t>Bằng</a:t>
            </a:r>
            <a:r>
              <a:rPr lang="en-US" sz="5789" dirty="0">
                <a:solidFill>
                  <a:srgbClr val="404040"/>
                </a:solidFill>
                <a:latin typeface="Crimson Pro"/>
              </a:rPr>
              <a:t>.                         </a:t>
            </a:r>
          </a:p>
          <a:p>
            <a:pPr>
              <a:lnSpc>
                <a:spcPts val="6947"/>
              </a:lnSpc>
            </a:pPr>
            <a:r>
              <a:rPr lang="en-US" sz="5789" dirty="0">
                <a:solidFill>
                  <a:srgbClr val="404040"/>
                </a:solidFill>
                <a:latin typeface="Crimson Pro"/>
              </a:rPr>
              <a:t>B. </a:t>
            </a:r>
            <a:r>
              <a:rPr lang="en-US" sz="5789" dirty="0" err="1">
                <a:solidFill>
                  <a:srgbClr val="404040"/>
                </a:solidFill>
                <a:latin typeface="Crimson Pro"/>
              </a:rPr>
              <a:t>Phát</a:t>
            </a:r>
            <a:r>
              <a:rPr lang="en-US" sz="5789" dirty="0">
                <a:solidFill>
                  <a:srgbClr val="404040"/>
                </a:solidFill>
                <a:latin typeface="Crimson Pro"/>
              </a:rPr>
              <a:t> </a:t>
            </a:r>
            <a:r>
              <a:rPr lang="en-US" sz="5789" dirty="0" err="1">
                <a:solidFill>
                  <a:srgbClr val="404040"/>
                </a:solidFill>
                <a:latin typeface="Crimson Pro"/>
              </a:rPr>
              <a:t>động</a:t>
            </a:r>
            <a:r>
              <a:rPr lang="en-US" sz="5789" dirty="0">
                <a:solidFill>
                  <a:srgbClr val="404040"/>
                </a:solidFill>
                <a:latin typeface="Crimson Pro"/>
              </a:rPr>
              <a:t> </a:t>
            </a:r>
            <a:r>
              <a:rPr lang="en-US" sz="5789" dirty="0" err="1">
                <a:solidFill>
                  <a:srgbClr val="404040"/>
                </a:solidFill>
                <a:latin typeface="Crimson Pro"/>
              </a:rPr>
              <a:t>tiến</a:t>
            </a:r>
            <a:r>
              <a:rPr lang="en-US" sz="5789" dirty="0">
                <a:solidFill>
                  <a:srgbClr val="404040"/>
                </a:solidFill>
                <a:latin typeface="Crimson Pro"/>
              </a:rPr>
              <a:t> </a:t>
            </a:r>
            <a:r>
              <a:rPr lang="en-US" sz="5789" dirty="0" err="1">
                <a:solidFill>
                  <a:srgbClr val="404040"/>
                </a:solidFill>
                <a:latin typeface="Crimson Pro"/>
              </a:rPr>
              <a:t>công</a:t>
            </a:r>
            <a:r>
              <a:rPr lang="en-US" sz="5789" dirty="0">
                <a:solidFill>
                  <a:srgbClr val="404040"/>
                </a:solidFill>
                <a:latin typeface="Crimson Pro"/>
              </a:rPr>
              <a:t> </a:t>
            </a:r>
            <a:r>
              <a:rPr lang="en-US" sz="5789" dirty="0" err="1">
                <a:solidFill>
                  <a:srgbClr val="404040"/>
                </a:solidFill>
                <a:latin typeface="Crimson Pro"/>
              </a:rPr>
              <a:t>và</a:t>
            </a:r>
            <a:r>
              <a:rPr lang="en-US" sz="5789" dirty="0">
                <a:solidFill>
                  <a:srgbClr val="404040"/>
                </a:solidFill>
                <a:latin typeface="Crimson Pro"/>
              </a:rPr>
              <a:t> </a:t>
            </a:r>
            <a:r>
              <a:rPr lang="en-US" sz="5789" dirty="0" err="1">
                <a:solidFill>
                  <a:srgbClr val="404040"/>
                </a:solidFill>
                <a:latin typeface="Crimson Pro"/>
              </a:rPr>
              <a:t>nổi</a:t>
            </a:r>
            <a:r>
              <a:rPr lang="en-US" sz="5789" dirty="0">
                <a:solidFill>
                  <a:srgbClr val="404040"/>
                </a:solidFill>
                <a:latin typeface="Crimson Pro"/>
              </a:rPr>
              <a:t> </a:t>
            </a:r>
            <a:r>
              <a:rPr lang="en-US" sz="5789" dirty="0" err="1">
                <a:solidFill>
                  <a:srgbClr val="404040"/>
                </a:solidFill>
                <a:latin typeface="Crimson Pro"/>
              </a:rPr>
              <a:t>dậy</a:t>
            </a:r>
            <a:r>
              <a:rPr lang="en-US" sz="5789" dirty="0">
                <a:solidFill>
                  <a:srgbClr val="404040"/>
                </a:solidFill>
                <a:latin typeface="Crimson Pro"/>
              </a:rPr>
              <a:t>.  </a:t>
            </a:r>
          </a:p>
          <a:p>
            <a:pPr>
              <a:lnSpc>
                <a:spcPts val="6947"/>
              </a:lnSpc>
            </a:pPr>
            <a:r>
              <a:rPr lang="en-US" sz="5789" dirty="0">
                <a:solidFill>
                  <a:srgbClr val="404040"/>
                </a:solidFill>
                <a:latin typeface="Crimson Pro"/>
              </a:rPr>
              <a:t>C. </a:t>
            </a:r>
            <a:r>
              <a:rPr lang="en-US" sz="5789" dirty="0" err="1">
                <a:solidFill>
                  <a:srgbClr val="404040"/>
                </a:solidFill>
                <a:latin typeface="Crimson Pro"/>
              </a:rPr>
              <a:t>Phát</a:t>
            </a:r>
            <a:r>
              <a:rPr lang="en-US" sz="5789" dirty="0">
                <a:solidFill>
                  <a:srgbClr val="404040"/>
                </a:solidFill>
                <a:latin typeface="Crimson Pro"/>
              </a:rPr>
              <a:t> </a:t>
            </a:r>
            <a:r>
              <a:rPr lang="en-US" sz="5789" dirty="0" err="1">
                <a:solidFill>
                  <a:srgbClr val="404040"/>
                </a:solidFill>
                <a:latin typeface="Crimson Pro"/>
              </a:rPr>
              <a:t>động</a:t>
            </a:r>
            <a:r>
              <a:rPr lang="en-US" sz="5789" dirty="0">
                <a:solidFill>
                  <a:srgbClr val="404040"/>
                </a:solidFill>
                <a:latin typeface="Crimson Pro"/>
              </a:rPr>
              <a:t> </a:t>
            </a:r>
            <a:r>
              <a:rPr lang="en-US" sz="5789" dirty="0" err="1">
                <a:solidFill>
                  <a:srgbClr val="404040"/>
                </a:solidFill>
                <a:latin typeface="Crimson Pro"/>
              </a:rPr>
              <a:t>tổng</a:t>
            </a:r>
            <a:r>
              <a:rPr lang="en-US" sz="5789" dirty="0">
                <a:solidFill>
                  <a:srgbClr val="404040"/>
                </a:solidFill>
                <a:latin typeface="Crimson Pro"/>
              </a:rPr>
              <a:t> </a:t>
            </a:r>
            <a:r>
              <a:rPr lang="en-US" sz="5789" dirty="0" err="1">
                <a:solidFill>
                  <a:srgbClr val="404040"/>
                </a:solidFill>
                <a:latin typeface="Crimson Pro"/>
              </a:rPr>
              <a:t>khởi</a:t>
            </a:r>
            <a:r>
              <a:rPr lang="en-US" sz="5789" dirty="0">
                <a:solidFill>
                  <a:srgbClr val="404040"/>
                </a:solidFill>
                <a:latin typeface="Crimson Pro"/>
              </a:rPr>
              <a:t> </a:t>
            </a:r>
            <a:r>
              <a:rPr lang="en-US" sz="5789" dirty="0" err="1">
                <a:solidFill>
                  <a:srgbClr val="404040"/>
                </a:solidFill>
                <a:latin typeface="Crimson Pro"/>
              </a:rPr>
              <a:t>nghĩa</a:t>
            </a:r>
            <a:r>
              <a:rPr lang="en-US" sz="5789" dirty="0">
                <a:solidFill>
                  <a:srgbClr val="404040"/>
                </a:solidFill>
                <a:latin typeface="Crimson Pro"/>
              </a:rPr>
              <a:t> </a:t>
            </a:r>
            <a:r>
              <a:rPr lang="en-US" sz="5789" dirty="0" err="1">
                <a:solidFill>
                  <a:srgbClr val="404040"/>
                </a:solidFill>
                <a:latin typeface="Crimson Pro"/>
              </a:rPr>
              <a:t>toàn</a:t>
            </a:r>
            <a:r>
              <a:rPr lang="en-US" sz="5789" dirty="0">
                <a:solidFill>
                  <a:srgbClr val="404040"/>
                </a:solidFill>
                <a:latin typeface="Crimson Pro"/>
              </a:rPr>
              <a:t> </a:t>
            </a:r>
            <a:r>
              <a:rPr lang="en-US" sz="5789" dirty="0" err="1">
                <a:solidFill>
                  <a:srgbClr val="404040"/>
                </a:solidFill>
                <a:latin typeface="Crimson Pro"/>
              </a:rPr>
              <a:t>quốc</a:t>
            </a:r>
            <a:r>
              <a:rPr lang="en-US" sz="5789" dirty="0">
                <a:solidFill>
                  <a:srgbClr val="404040"/>
                </a:solidFill>
                <a:latin typeface="Crimson Pro"/>
              </a:rPr>
              <a:t>.      </a:t>
            </a:r>
          </a:p>
          <a:p>
            <a:pPr>
              <a:lnSpc>
                <a:spcPts val="6947"/>
              </a:lnSpc>
            </a:pPr>
            <a:r>
              <a:rPr lang="en-US" sz="5789" dirty="0">
                <a:solidFill>
                  <a:srgbClr val="404040"/>
                </a:solidFill>
                <a:latin typeface="Crimson Pro"/>
              </a:rPr>
              <a:t>D. </a:t>
            </a:r>
            <a:r>
              <a:rPr lang="en-US" sz="5789" dirty="0" err="1">
                <a:solidFill>
                  <a:srgbClr val="404040"/>
                </a:solidFill>
                <a:latin typeface="Crimson Pro"/>
              </a:rPr>
              <a:t>Thực</a:t>
            </a:r>
            <a:r>
              <a:rPr lang="en-US" sz="5789" dirty="0">
                <a:solidFill>
                  <a:srgbClr val="404040"/>
                </a:solidFill>
                <a:latin typeface="Crimson Pro"/>
              </a:rPr>
              <a:t> </a:t>
            </a:r>
            <a:r>
              <a:rPr lang="en-US" sz="5789" dirty="0" err="1">
                <a:solidFill>
                  <a:srgbClr val="404040"/>
                </a:solidFill>
                <a:latin typeface="Crimson Pro"/>
              </a:rPr>
              <a:t>hiện</a:t>
            </a:r>
            <a:r>
              <a:rPr lang="en-US" sz="5789" dirty="0">
                <a:solidFill>
                  <a:srgbClr val="404040"/>
                </a:solidFill>
                <a:latin typeface="Crimson Pro"/>
              </a:rPr>
              <a:t> </a:t>
            </a:r>
            <a:r>
              <a:rPr lang="en-US" sz="5789" dirty="0" err="1">
                <a:solidFill>
                  <a:srgbClr val="404040"/>
                </a:solidFill>
                <a:latin typeface="Crimson Pro"/>
              </a:rPr>
              <a:t>chủ</a:t>
            </a:r>
            <a:r>
              <a:rPr lang="en-US" sz="5789" dirty="0">
                <a:solidFill>
                  <a:srgbClr val="404040"/>
                </a:solidFill>
                <a:latin typeface="Crimson Pro"/>
              </a:rPr>
              <a:t> </a:t>
            </a:r>
            <a:r>
              <a:rPr lang="en-US" sz="5789" dirty="0" err="1">
                <a:solidFill>
                  <a:srgbClr val="404040"/>
                </a:solidFill>
                <a:latin typeface="Crimson Pro"/>
              </a:rPr>
              <a:t>trương</a:t>
            </a:r>
            <a:r>
              <a:rPr lang="en-US" sz="5789" dirty="0">
                <a:solidFill>
                  <a:srgbClr val="404040"/>
                </a:solidFill>
                <a:latin typeface="Crimson Pro"/>
              </a:rPr>
              <a:t> </a:t>
            </a:r>
            <a:r>
              <a:rPr lang="en-US" sz="5789" dirty="0" err="1">
                <a:solidFill>
                  <a:srgbClr val="404040"/>
                </a:solidFill>
                <a:latin typeface="Crimson Pro"/>
              </a:rPr>
              <a:t>vô</a:t>
            </a:r>
            <a:r>
              <a:rPr lang="en-US" sz="5789" dirty="0">
                <a:solidFill>
                  <a:srgbClr val="404040"/>
                </a:solidFill>
                <a:latin typeface="Crimson Pro"/>
              </a:rPr>
              <a:t> </a:t>
            </a:r>
            <a:r>
              <a:rPr lang="en-US" sz="5789" dirty="0" err="1">
                <a:solidFill>
                  <a:srgbClr val="404040"/>
                </a:solidFill>
                <a:latin typeface="Crimson Pro"/>
              </a:rPr>
              <a:t>sản</a:t>
            </a:r>
            <a:r>
              <a:rPr lang="en-US" sz="5789" dirty="0">
                <a:solidFill>
                  <a:srgbClr val="404040"/>
                </a:solidFill>
                <a:latin typeface="Crimson Pro"/>
              </a:rPr>
              <a:t> </a:t>
            </a:r>
            <a:r>
              <a:rPr lang="en-US" sz="5789" dirty="0" err="1">
                <a:solidFill>
                  <a:srgbClr val="404040"/>
                </a:solidFill>
                <a:latin typeface="Crimson Pro"/>
              </a:rPr>
              <a:t>hóa</a:t>
            </a:r>
            <a:r>
              <a:rPr lang="en-US" sz="5789" dirty="0">
                <a:solidFill>
                  <a:srgbClr val="404040"/>
                </a:solidFill>
                <a:latin typeface="Crimson Pro"/>
              </a:rPr>
              <a:t>.</a:t>
            </a:r>
          </a:p>
          <a:p>
            <a:pPr marL="1249885" lvl="1" indent="-624942" algn="l">
              <a:lnSpc>
                <a:spcPts val="6947"/>
              </a:lnSpc>
              <a:buFont typeface="Arial"/>
              <a:buChar char="•"/>
            </a:pPr>
            <a:endParaRPr lang="en-US" sz="5789" dirty="0">
              <a:solidFill>
                <a:srgbClr val="404040"/>
              </a:solidFill>
              <a:latin typeface="Crimson Pro"/>
            </a:endParaRPr>
          </a:p>
        </p:txBody>
      </p:sp>
      <p:sp>
        <p:nvSpPr>
          <p:cNvPr id="14" name="TextBox 14"/>
          <p:cNvSpPr txBox="1"/>
          <p:nvPr/>
        </p:nvSpPr>
        <p:spPr>
          <a:xfrm>
            <a:off x="4478404" y="160331"/>
            <a:ext cx="10262235" cy="2619375"/>
          </a:xfrm>
          <a:prstGeom prst="rect">
            <a:avLst/>
          </a:prstGeom>
        </p:spPr>
        <p:txBody>
          <a:bodyPr lIns="0" tIns="0" rIns="0" bIns="0" rtlCol="0" anchor="t">
            <a:spAutoFit/>
          </a:bodyPr>
          <a:lstStyle/>
          <a:p>
            <a:pPr marL="0" lvl="0" indent="0" algn="ctr">
              <a:lnSpc>
                <a:spcPts val="10500"/>
              </a:lnSpc>
            </a:pPr>
            <a:r>
              <a:rPr lang="en-US" sz="7500" dirty="0">
                <a:solidFill>
                  <a:srgbClr val="D6583C"/>
                </a:solidFill>
                <a:latin typeface="Quicksand Bold"/>
              </a:rPr>
              <a:t>1 - </a:t>
            </a:r>
            <a:r>
              <a:rPr lang="en-US" sz="7500" dirty="0" err="1">
                <a:solidFill>
                  <a:srgbClr val="D6583C"/>
                </a:solidFill>
                <a:latin typeface="Quicksand Bold"/>
              </a:rPr>
              <a:t>Nhầm</a:t>
            </a:r>
            <a:r>
              <a:rPr lang="en-US" sz="7500" dirty="0">
                <a:solidFill>
                  <a:srgbClr val="D6583C"/>
                </a:solidFill>
                <a:latin typeface="Quicksand Bold"/>
              </a:rPr>
              <a:t> </a:t>
            </a:r>
            <a:r>
              <a:rPr lang="en-US" sz="7500" dirty="0" err="1">
                <a:solidFill>
                  <a:srgbClr val="D6583C"/>
                </a:solidFill>
                <a:latin typeface="Quicksand Bold"/>
              </a:rPr>
              <a:t>lẫn</a:t>
            </a:r>
            <a:r>
              <a:rPr lang="en-US" sz="7500" dirty="0">
                <a:solidFill>
                  <a:srgbClr val="D6583C"/>
                </a:solidFill>
                <a:latin typeface="Quicksand Bold"/>
              </a:rPr>
              <a:t> </a:t>
            </a:r>
            <a:r>
              <a:rPr lang="en-US" sz="7500" dirty="0" err="1">
                <a:solidFill>
                  <a:srgbClr val="D6583C"/>
                </a:solidFill>
                <a:latin typeface="Quicksand Bold"/>
              </a:rPr>
              <a:t>địa</a:t>
            </a:r>
            <a:r>
              <a:rPr lang="en-US" sz="7500" dirty="0">
                <a:solidFill>
                  <a:srgbClr val="D6583C"/>
                </a:solidFill>
                <a:latin typeface="Quicksand Bold"/>
              </a:rPr>
              <a:t> </a:t>
            </a:r>
            <a:r>
              <a:rPr lang="en-US" sz="7500" dirty="0" err="1">
                <a:solidFill>
                  <a:srgbClr val="D6583C"/>
                </a:solidFill>
                <a:latin typeface="Quicksand Bold"/>
              </a:rPr>
              <a:t>danh</a:t>
            </a:r>
            <a:r>
              <a:rPr lang="en-US" sz="7500" dirty="0">
                <a:solidFill>
                  <a:srgbClr val="D6583C"/>
                </a:solidFill>
                <a:latin typeface="Quicksand Bold"/>
              </a:rPr>
              <a:t>, </a:t>
            </a:r>
            <a:r>
              <a:rPr lang="en-US" sz="7500" dirty="0" err="1">
                <a:solidFill>
                  <a:srgbClr val="D6583C"/>
                </a:solidFill>
                <a:latin typeface="Quicksand Bold"/>
              </a:rPr>
              <a:t>sự</a:t>
            </a:r>
            <a:r>
              <a:rPr lang="en-US" sz="7500" dirty="0">
                <a:solidFill>
                  <a:srgbClr val="D6583C"/>
                </a:solidFill>
                <a:latin typeface="Quicksand Bold"/>
              </a:rPr>
              <a:t> </a:t>
            </a:r>
            <a:r>
              <a:rPr lang="en-US" sz="7500" dirty="0" err="1">
                <a:solidFill>
                  <a:srgbClr val="D6583C"/>
                </a:solidFill>
                <a:latin typeface="Quicksand Bold"/>
              </a:rPr>
              <a:t>kiện</a:t>
            </a:r>
            <a:r>
              <a:rPr lang="en-US" sz="7500" dirty="0">
                <a:solidFill>
                  <a:srgbClr val="D6583C"/>
                </a:solidFill>
                <a:latin typeface="Quicksand Bold"/>
              </a:rPr>
              <a:t> </a:t>
            </a:r>
            <a:r>
              <a:rPr lang="en-US" sz="7500" dirty="0" err="1">
                <a:solidFill>
                  <a:srgbClr val="D6583C"/>
                </a:solidFill>
                <a:latin typeface="Quicksand Bold"/>
              </a:rPr>
              <a:t>tiêu</a:t>
            </a:r>
            <a:r>
              <a:rPr lang="en-US" sz="7500" dirty="0">
                <a:solidFill>
                  <a:srgbClr val="D6583C"/>
                </a:solidFill>
                <a:latin typeface="Quicksand Bold"/>
              </a:rPr>
              <a:t> </a:t>
            </a:r>
            <a:r>
              <a:rPr lang="en-US" sz="7500" dirty="0" err="1">
                <a:solidFill>
                  <a:srgbClr val="D6583C"/>
                </a:solidFill>
                <a:latin typeface="Quicksand Bold"/>
              </a:rPr>
              <a:t>biểu</a:t>
            </a:r>
            <a:endParaRPr lang="en-US" sz="7500" dirty="0">
              <a:solidFill>
                <a:srgbClr val="D6583C"/>
              </a:solidFill>
              <a:latin typeface="Quicksand Bold"/>
            </a:endParaR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02429">
            <a:off x="-1752147" y="7773754"/>
            <a:ext cx="3504294" cy="2969093"/>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429118">
            <a:off x="14931744" y="801485"/>
            <a:ext cx="2122547" cy="291122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793045" y="781913"/>
            <a:ext cx="17145780" cy="7982463"/>
            <a:chOff x="0" y="0"/>
            <a:chExt cx="4237818" cy="1972977"/>
          </a:xfrm>
        </p:grpSpPr>
        <p:sp>
          <p:nvSpPr>
            <p:cNvPr id="6" name="Freeform 6"/>
            <p:cNvSpPr/>
            <p:nvPr/>
          </p:nvSpPr>
          <p:spPr>
            <a:xfrm>
              <a:off x="38100" y="44450"/>
              <a:ext cx="4200988" cy="1928527"/>
            </a:xfrm>
            <a:custGeom>
              <a:avLst/>
              <a:gdLst/>
              <a:ahLst/>
              <a:cxnLst/>
              <a:rect l="l" t="t" r="r" b="b"/>
              <a:pathLst>
                <a:path w="4200988" h="1928527">
                  <a:moveTo>
                    <a:pt x="2540" y="1898047"/>
                  </a:moveTo>
                  <a:cubicBezTo>
                    <a:pt x="0" y="1906937"/>
                    <a:pt x="5080" y="1913287"/>
                    <a:pt x="27540" y="1914557"/>
                  </a:cubicBezTo>
                  <a:cubicBezTo>
                    <a:pt x="53524" y="1915827"/>
                    <a:pt x="76260" y="1915827"/>
                    <a:pt x="102244" y="1915827"/>
                  </a:cubicBezTo>
                  <a:cubicBezTo>
                    <a:pt x="206181" y="1917097"/>
                    <a:pt x="310117" y="1917097"/>
                    <a:pt x="417302" y="1918367"/>
                  </a:cubicBezTo>
                  <a:cubicBezTo>
                    <a:pt x="475766" y="1919637"/>
                    <a:pt x="534230" y="1920907"/>
                    <a:pt x="589446" y="1922177"/>
                  </a:cubicBezTo>
                  <a:cubicBezTo>
                    <a:pt x="686887" y="1923447"/>
                    <a:pt x="781079" y="1923447"/>
                    <a:pt x="878519" y="1924717"/>
                  </a:cubicBezTo>
                  <a:cubicBezTo>
                    <a:pt x="917496" y="1924717"/>
                    <a:pt x="953224" y="1924717"/>
                    <a:pt x="992200" y="1923447"/>
                  </a:cubicBezTo>
                  <a:cubicBezTo>
                    <a:pt x="1008440" y="1923447"/>
                    <a:pt x="1027928" y="1922177"/>
                    <a:pt x="1044168" y="1922177"/>
                  </a:cubicBezTo>
                  <a:cubicBezTo>
                    <a:pt x="1109128" y="1923447"/>
                    <a:pt x="2408333" y="1914557"/>
                    <a:pt x="2473294" y="1915827"/>
                  </a:cubicBezTo>
                  <a:cubicBezTo>
                    <a:pt x="2564238" y="1917097"/>
                    <a:pt x="2814335" y="1917097"/>
                    <a:pt x="2905279" y="1917097"/>
                  </a:cubicBezTo>
                  <a:cubicBezTo>
                    <a:pt x="2941008" y="1917097"/>
                    <a:pt x="2973488" y="1915827"/>
                    <a:pt x="3009216" y="1915827"/>
                  </a:cubicBezTo>
                  <a:lnTo>
                    <a:pt x="3184609" y="1919637"/>
                  </a:lnTo>
                  <a:cubicBezTo>
                    <a:pt x="3311281" y="1922177"/>
                    <a:pt x="3434705" y="1919637"/>
                    <a:pt x="3561378" y="1923447"/>
                  </a:cubicBezTo>
                  <a:cubicBezTo>
                    <a:pt x="3772499" y="1928527"/>
                    <a:pt x="3986868" y="1922177"/>
                    <a:pt x="4136218" y="1927257"/>
                  </a:cubicBezTo>
                  <a:cubicBezTo>
                    <a:pt x="4156538" y="1928527"/>
                    <a:pt x="4176858" y="1927257"/>
                    <a:pt x="4199718" y="1927257"/>
                  </a:cubicBezTo>
                  <a:lnTo>
                    <a:pt x="4199718" y="1867567"/>
                  </a:lnTo>
                  <a:cubicBezTo>
                    <a:pt x="4198448" y="1797544"/>
                    <a:pt x="4197178" y="1727751"/>
                    <a:pt x="4197178" y="1653595"/>
                  </a:cubicBezTo>
                  <a:cubicBezTo>
                    <a:pt x="4197178" y="1567808"/>
                    <a:pt x="4200988" y="1480566"/>
                    <a:pt x="4194638" y="1394778"/>
                  </a:cubicBezTo>
                  <a:cubicBezTo>
                    <a:pt x="4187018" y="1338071"/>
                    <a:pt x="4175588" y="219924"/>
                    <a:pt x="4175588" y="163217"/>
                  </a:cubicBezTo>
                  <a:cubicBezTo>
                    <a:pt x="4173048" y="123958"/>
                    <a:pt x="4171778" y="83246"/>
                    <a:pt x="4169238" y="43987"/>
                  </a:cubicBezTo>
                  <a:cubicBezTo>
                    <a:pt x="4169238" y="32355"/>
                    <a:pt x="4167968" y="20722"/>
                    <a:pt x="4166698" y="6350"/>
                  </a:cubicBezTo>
                  <a:cubicBezTo>
                    <a:pt x="4156538" y="3810"/>
                    <a:pt x="4147648" y="2540"/>
                    <a:pt x="4137488" y="1270"/>
                  </a:cubicBezTo>
                  <a:cubicBezTo>
                    <a:pt x="4129868" y="0"/>
                    <a:pt x="4122248" y="1270"/>
                    <a:pt x="4115898" y="1270"/>
                  </a:cubicBezTo>
                  <a:lnTo>
                    <a:pt x="11300" y="6350"/>
                  </a:lnTo>
                  <a:lnTo>
                    <a:pt x="2540" y="1898047"/>
                  </a:lnTo>
                  <a:close/>
                </a:path>
              </a:pathLst>
            </a:custGeom>
            <a:solidFill>
              <a:srgbClr val="2E2C2B"/>
            </a:solidFill>
          </p:spPr>
        </p:sp>
        <p:sp>
          <p:nvSpPr>
            <p:cNvPr id="7" name="Freeform 7"/>
            <p:cNvSpPr/>
            <p:nvPr/>
          </p:nvSpPr>
          <p:spPr>
            <a:xfrm>
              <a:off x="11430" y="16510"/>
              <a:ext cx="4176858" cy="1918367"/>
            </a:xfrm>
            <a:custGeom>
              <a:avLst/>
              <a:gdLst/>
              <a:ahLst/>
              <a:cxnLst/>
              <a:rect l="l" t="t" r="r" b="b"/>
              <a:pathLst>
                <a:path w="4176858" h="1918367">
                  <a:moveTo>
                    <a:pt x="4176858" y="1918367"/>
                  </a:moveTo>
                  <a:lnTo>
                    <a:pt x="0" y="1910747"/>
                  </a:lnTo>
                  <a:lnTo>
                    <a:pt x="0" y="679710"/>
                  </a:lnTo>
                  <a:lnTo>
                    <a:pt x="7620" y="20320"/>
                  </a:lnTo>
                  <a:lnTo>
                    <a:pt x="2093962" y="0"/>
                  </a:lnTo>
                  <a:lnTo>
                    <a:pt x="4155268" y="8890"/>
                  </a:lnTo>
                  <a:close/>
                </a:path>
              </a:pathLst>
            </a:custGeom>
            <a:solidFill>
              <a:srgbClr val="FAF3E2"/>
            </a:solidFill>
          </p:spPr>
        </p:sp>
        <p:sp>
          <p:nvSpPr>
            <p:cNvPr id="8" name="Freeform 8"/>
            <p:cNvSpPr/>
            <p:nvPr/>
          </p:nvSpPr>
          <p:spPr>
            <a:xfrm>
              <a:off x="-3810" y="0"/>
              <a:ext cx="4206068" cy="1945037"/>
            </a:xfrm>
            <a:custGeom>
              <a:avLst/>
              <a:gdLst/>
              <a:ahLst/>
              <a:cxnLst/>
              <a:rect l="l" t="t" r="r" b="b"/>
              <a:pathLst>
                <a:path w="4206068" h="1945037">
                  <a:moveTo>
                    <a:pt x="4171778" y="21590"/>
                  </a:moveTo>
                  <a:cubicBezTo>
                    <a:pt x="4173048" y="34290"/>
                    <a:pt x="4173048" y="44450"/>
                    <a:pt x="4174318" y="54994"/>
                  </a:cubicBezTo>
                  <a:cubicBezTo>
                    <a:pt x="4176858" y="94253"/>
                    <a:pt x="4178128" y="134966"/>
                    <a:pt x="4180668" y="174225"/>
                  </a:cubicBezTo>
                  <a:cubicBezTo>
                    <a:pt x="4180668" y="230932"/>
                    <a:pt x="4193368" y="1349079"/>
                    <a:pt x="4199718" y="1405786"/>
                  </a:cubicBezTo>
                  <a:cubicBezTo>
                    <a:pt x="4206068" y="1491573"/>
                    <a:pt x="4202258" y="1578815"/>
                    <a:pt x="4202258" y="1664602"/>
                  </a:cubicBezTo>
                  <a:cubicBezTo>
                    <a:pt x="4202258" y="1740212"/>
                    <a:pt x="4203528" y="1810005"/>
                    <a:pt x="4204798" y="1884077"/>
                  </a:cubicBezTo>
                  <a:lnTo>
                    <a:pt x="4204798" y="1943767"/>
                  </a:lnTo>
                  <a:cubicBezTo>
                    <a:pt x="4181938" y="1943767"/>
                    <a:pt x="4161618" y="1945037"/>
                    <a:pt x="4141298" y="1943767"/>
                  </a:cubicBezTo>
                  <a:cubicBezTo>
                    <a:pt x="3934586" y="1938687"/>
                    <a:pt x="3720216" y="1945037"/>
                    <a:pt x="3509096" y="1939957"/>
                  </a:cubicBezTo>
                  <a:cubicBezTo>
                    <a:pt x="3382423" y="1936147"/>
                    <a:pt x="3258999" y="1938687"/>
                    <a:pt x="3132326" y="1936147"/>
                  </a:cubicBezTo>
                  <a:lnTo>
                    <a:pt x="2956933" y="1932337"/>
                  </a:lnTo>
                  <a:cubicBezTo>
                    <a:pt x="2921205" y="1932337"/>
                    <a:pt x="2888725" y="1933607"/>
                    <a:pt x="2852997" y="1933607"/>
                  </a:cubicBezTo>
                  <a:cubicBezTo>
                    <a:pt x="2762053" y="1932337"/>
                    <a:pt x="2511956" y="1933607"/>
                    <a:pt x="2421011" y="1932337"/>
                  </a:cubicBezTo>
                  <a:cubicBezTo>
                    <a:pt x="2356051" y="1931067"/>
                    <a:pt x="1056846" y="1939957"/>
                    <a:pt x="991886" y="1938687"/>
                  </a:cubicBezTo>
                  <a:cubicBezTo>
                    <a:pt x="975646" y="1938687"/>
                    <a:pt x="956157" y="1939957"/>
                    <a:pt x="939917" y="1939957"/>
                  </a:cubicBezTo>
                  <a:cubicBezTo>
                    <a:pt x="900941" y="1939957"/>
                    <a:pt x="865213" y="1941227"/>
                    <a:pt x="826237" y="1941227"/>
                  </a:cubicBezTo>
                  <a:cubicBezTo>
                    <a:pt x="728797" y="1941227"/>
                    <a:pt x="634604" y="1939957"/>
                    <a:pt x="537164" y="1938687"/>
                  </a:cubicBezTo>
                  <a:cubicBezTo>
                    <a:pt x="478700" y="1937417"/>
                    <a:pt x="420235" y="1936147"/>
                    <a:pt x="365019" y="1934877"/>
                  </a:cubicBezTo>
                  <a:cubicBezTo>
                    <a:pt x="261083" y="1933607"/>
                    <a:pt x="157146" y="1932337"/>
                    <a:pt x="49962" y="1932337"/>
                  </a:cubicBezTo>
                  <a:cubicBezTo>
                    <a:pt x="38100" y="1932337"/>
                    <a:pt x="29210" y="1932337"/>
                    <a:pt x="19050" y="1931067"/>
                  </a:cubicBezTo>
                  <a:cubicBezTo>
                    <a:pt x="10160" y="1929797"/>
                    <a:pt x="5080" y="1923447"/>
                    <a:pt x="7620" y="1914557"/>
                  </a:cubicBezTo>
                  <a:cubicBezTo>
                    <a:pt x="16510" y="1882707"/>
                    <a:pt x="12700" y="1846356"/>
                    <a:pt x="11430" y="1808551"/>
                  </a:cubicBezTo>
                  <a:cubicBezTo>
                    <a:pt x="10160" y="1731488"/>
                    <a:pt x="6350" y="1655878"/>
                    <a:pt x="7620" y="1578815"/>
                  </a:cubicBezTo>
                  <a:cubicBezTo>
                    <a:pt x="5080" y="1482849"/>
                    <a:pt x="0" y="294909"/>
                    <a:pt x="7620" y="197489"/>
                  </a:cubicBezTo>
                  <a:cubicBezTo>
                    <a:pt x="8890" y="178587"/>
                    <a:pt x="7620" y="158230"/>
                    <a:pt x="8890" y="139328"/>
                  </a:cubicBezTo>
                  <a:cubicBezTo>
                    <a:pt x="10160" y="108793"/>
                    <a:pt x="12700" y="75351"/>
                    <a:pt x="13970" y="44450"/>
                  </a:cubicBezTo>
                  <a:cubicBezTo>
                    <a:pt x="13970" y="41910"/>
                    <a:pt x="15240" y="39370"/>
                    <a:pt x="16510" y="38100"/>
                  </a:cubicBezTo>
                  <a:cubicBezTo>
                    <a:pt x="38100" y="35560"/>
                    <a:pt x="75946" y="30480"/>
                    <a:pt x="127914" y="29210"/>
                  </a:cubicBezTo>
                  <a:cubicBezTo>
                    <a:pt x="215611" y="25400"/>
                    <a:pt x="303307" y="22860"/>
                    <a:pt x="394251" y="20320"/>
                  </a:cubicBezTo>
                  <a:cubicBezTo>
                    <a:pt x="455964" y="17780"/>
                    <a:pt x="517676" y="16510"/>
                    <a:pt x="576140" y="13970"/>
                  </a:cubicBezTo>
                  <a:cubicBezTo>
                    <a:pt x="634604" y="11430"/>
                    <a:pt x="696317" y="8890"/>
                    <a:pt x="754781" y="8890"/>
                  </a:cubicBezTo>
                  <a:cubicBezTo>
                    <a:pt x="819741" y="7620"/>
                    <a:pt x="884701" y="10160"/>
                    <a:pt x="949662" y="8890"/>
                  </a:cubicBezTo>
                  <a:cubicBezTo>
                    <a:pt x="1030862" y="8890"/>
                    <a:pt x="2502212" y="6350"/>
                    <a:pt x="2583412" y="5080"/>
                  </a:cubicBezTo>
                  <a:cubicBezTo>
                    <a:pt x="2661364" y="3810"/>
                    <a:pt x="2739317" y="2540"/>
                    <a:pt x="2820517" y="2540"/>
                  </a:cubicBezTo>
                  <a:cubicBezTo>
                    <a:pt x="2953686" y="1270"/>
                    <a:pt x="3083606" y="0"/>
                    <a:pt x="3216775" y="0"/>
                  </a:cubicBezTo>
                  <a:cubicBezTo>
                    <a:pt x="3271991" y="0"/>
                    <a:pt x="3330455" y="2540"/>
                    <a:pt x="3385671" y="2540"/>
                  </a:cubicBezTo>
                  <a:cubicBezTo>
                    <a:pt x="3538328" y="3810"/>
                    <a:pt x="3694232" y="5080"/>
                    <a:pt x="3846889" y="7620"/>
                  </a:cubicBezTo>
                  <a:cubicBezTo>
                    <a:pt x="3928089" y="8890"/>
                    <a:pt x="4009290" y="12700"/>
                    <a:pt x="4090490" y="16510"/>
                  </a:cubicBezTo>
                  <a:lnTo>
                    <a:pt x="4141298" y="16510"/>
                  </a:lnTo>
                  <a:cubicBezTo>
                    <a:pt x="4152728" y="17780"/>
                    <a:pt x="4161618" y="20320"/>
                    <a:pt x="4171778" y="21590"/>
                  </a:cubicBezTo>
                  <a:close/>
                  <a:moveTo>
                    <a:pt x="4181938" y="1927257"/>
                  </a:moveTo>
                  <a:cubicBezTo>
                    <a:pt x="4183208" y="1910747"/>
                    <a:pt x="4184478" y="1898047"/>
                    <a:pt x="4184478" y="1885347"/>
                  </a:cubicBezTo>
                  <a:cubicBezTo>
                    <a:pt x="4183208" y="1802735"/>
                    <a:pt x="4181938" y="1725672"/>
                    <a:pt x="4181938" y="1642792"/>
                  </a:cubicBezTo>
                  <a:cubicBezTo>
                    <a:pt x="4181938" y="1604987"/>
                    <a:pt x="4184478" y="1567183"/>
                    <a:pt x="4183208" y="1529378"/>
                  </a:cubicBezTo>
                  <a:cubicBezTo>
                    <a:pt x="4183208" y="1494481"/>
                    <a:pt x="4181938" y="1458131"/>
                    <a:pt x="4180668" y="1423234"/>
                  </a:cubicBezTo>
                  <a:cubicBezTo>
                    <a:pt x="4175588" y="1369435"/>
                    <a:pt x="4164158" y="255650"/>
                    <a:pt x="4164158" y="201851"/>
                  </a:cubicBezTo>
                  <a:cubicBezTo>
                    <a:pt x="4161618" y="156776"/>
                    <a:pt x="4159078" y="110247"/>
                    <a:pt x="4156538" y="65173"/>
                  </a:cubicBezTo>
                  <a:cubicBezTo>
                    <a:pt x="4155268" y="44450"/>
                    <a:pt x="4153998" y="43180"/>
                    <a:pt x="4135962" y="41910"/>
                  </a:cubicBezTo>
                  <a:cubicBezTo>
                    <a:pt x="4126218" y="41910"/>
                    <a:pt x="4119722" y="41910"/>
                    <a:pt x="4109978" y="40640"/>
                  </a:cubicBezTo>
                  <a:cubicBezTo>
                    <a:pt x="4028778" y="36830"/>
                    <a:pt x="3944330" y="31750"/>
                    <a:pt x="3863129" y="30480"/>
                  </a:cubicBezTo>
                  <a:cubicBezTo>
                    <a:pt x="3665000" y="26670"/>
                    <a:pt x="3463624" y="25400"/>
                    <a:pt x="3265495" y="22860"/>
                  </a:cubicBezTo>
                  <a:lnTo>
                    <a:pt x="3031638" y="22860"/>
                  </a:lnTo>
                  <a:cubicBezTo>
                    <a:pt x="2927701" y="22860"/>
                    <a:pt x="2823765" y="22860"/>
                    <a:pt x="2723077" y="24130"/>
                  </a:cubicBezTo>
                  <a:cubicBezTo>
                    <a:pt x="2635380" y="25400"/>
                    <a:pt x="1157534" y="29210"/>
                    <a:pt x="1069838" y="29210"/>
                  </a:cubicBezTo>
                  <a:cubicBezTo>
                    <a:pt x="926925" y="29210"/>
                    <a:pt x="784013" y="26670"/>
                    <a:pt x="641100" y="33020"/>
                  </a:cubicBezTo>
                  <a:cubicBezTo>
                    <a:pt x="566396" y="36830"/>
                    <a:pt x="494940" y="36830"/>
                    <a:pt x="423483" y="38100"/>
                  </a:cubicBezTo>
                  <a:cubicBezTo>
                    <a:pt x="300059" y="41910"/>
                    <a:pt x="176634" y="45720"/>
                    <a:pt x="53210" y="50800"/>
                  </a:cubicBezTo>
                  <a:cubicBezTo>
                    <a:pt x="36830" y="50800"/>
                    <a:pt x="34290" y="53540"/>
                    <a:pt x="33020" y="70989"/>
                  </a:cubicBezTo>
                  <a:cubicBezTo>
                    <a:pt x="31750" y="97161"/>
                    <a:pt x="31750" y="123334"/>
                    <a:pt x="30480" y="149506"/>
                  </a:cubicBezTo>
                  <a:cubicBezTo>
                    <a:pt x="29210" y="193127"/>
                    <a:pt x="26670" y="235294"/>
                    <a:pt x="25400" y="278915"/>
                  </a:cubicBezTo>
                  <a:cubicBezTo>
                    <a:pt x="20320" y="325443"/>
                    <a:pt x="26670" y="1462493"/>
                    <a:pt x="29210" y="1509022"/>
                  </a:cubicBezTo>
                  <a:cubicBezTo>
                    <a:pt x="29210" y="1558459"/>
                    <a:pt x="29210" y="1609350"/>
                    <a:pt x="30480" y="1658787"/>
                  </a:cubicBezTo>
                  <a:cubicBezTo>
                    <a:pt x="30480" y="1695137"/>
                    <a:pt x="33020" y="1731488"/>
                    <a:pt x="33020" y="1767839"/>
                  </a:cubicBezTo>
                  <a:cubicBezTo>
                    <a:pt x="33020" y="1807097"/>
                    <a:pt x="33020" y="1846356"/>
                    <a:pt x="31750" y="1885347"/>
                  </a:cubicBezTo>
                  <a:lnTo>
                    <a:pt x="31750" y="1895507"/>
                  </a:lnTo>
                  <a:cubicBezTo>
                    <a:pt x="31750" y="1905667"/>
                    <a:pt x="35560" y="1909477"/>
                    <a:pt x="44450" y="1909477"/>
                  </a:cubicBezTo>
                  <a:cubicBezTo>
                    <a:pt x="82442" y="1909477"/>
                    <a:pt x="127914" y="1910747"/>
                    <a:pt x="170138" y="1910747"/>
                  </a:cubicBezTo>
                  <a:cubicBezTo>
                    <a:pt x="231851" y="1910747"/>
                    <a:pt x="296811" y="1908207"/>
                    <a:pt x="358523" y="1910747"/>
                  </a:cubicBezTo>
                  <a:cubicBezTo>
                    <a:pt x="459212" y="1914557"/>
                    <a:pt x="559900" y="1917097"/>
                    <a:pt x="660588" y="1915827"/>
                  </a:cubicBezTo>
                  <a:cubicBezTo>
                    <a:pt x="725549" y="1914557"/>
                    <a:pt x="787261" y="1917097"/>
                    <a:pt x="852221" y="1917097"/>
                  </a:cubicBezTo>
                  <a:cubicBezTo>
                    <a:pt x="946414" y="1917097"/>
                    <a:pt x="1040606" y="1915827"/>
                    <a:pt x="1134798" y="1917097"/>
                  </a:cubicBezTo>
                  <a:cubicBezTo>
                    <a:pt x="1274463" y="1918367"/>
                    <a:pt x="2807525" y="1908207"/>
                    <a:pt x="2950438" y="1910747"/>
                  </a:cubicBezTo>
                  <a:cubicBezTo>
                    <a:pt x="3012150" y="1912017"/>
                    <a:pt x="3073862" y="1913287"/>
                    <a:pt x="3132326" y="1913287"/>
                  </a:cubicBezTo>
                  <a:cubicBezTo>
                    <a:pt x="3239511" y="1915827"/>
                    <a:pt x="3343447" y="1912017"/>
                    <a:pt x="3450631" y="1915827"/>
                  </a:cubicBezTo>
                  <a:cubicBezTo>
                    <a:pt x="3538328" y="1918367"/>
                    <a:pt x="3626024" y="1918367"/>
                    <a:pt x="3713721" y="1920907"/>
                  </a:cubicBezTo>
                  <a:cubicBezTo>
                    <a:pt x="3843641" y="1924717"/>
                    <a:pt x="3973561" y="1927257"/>
                    <a:pt x="4103482" y="1928527"/>
                  </a:cubicBezTo>
                  <a:cubicBezTo>
                    <a:pt x="4143838" y="1928527"/>
                    <a:pt x="4161618" y="1927257"/>
                    <a:pt x="4181938" y="1927257"/>
                  </a:cubicBezTo>
                  <a:close/>
                </a:path>
              </a:pathLst>
            </a:custGeom>
            <a:solidFill>
              <a:srgbClr val="FAF3E2"/>
            </a:solidFill>
          </p:spPr>
        </p:sp>
      </p:grpSp>
      <p:grpSp>
        <p:nvGrpSpPr>
          <p:cNvPr id="9" name="Group 9"/>
          <p:cNvGrpSpPr/>
          <p:nvPr/>
        </p:nvGrpSpPr>
        <p:grpSpPr>
          <a:xfrm>
            <a:off x="2364171" y="1700112"/>
            <a:ext cx="14003528" cy="5280321"/>
            <a:chOff x="0" y="0"/>
            <a:chExt cx="18671371" cy="7040428"/>
          </a:xfrm>
        </p:grpSpPr>
        <p:sp>
          <p:nvSpPr>
            <p:cNvPr id="10" name="TextBox 10"/>
            <p:cNvSpPr txBox="1"/>
            <p:nvPr/>
          </p:nvSpPr>
          <p:spPr>
            <a:xfrm>
              <a:off x="0" y="-333375"/>
              <a:ext cx="18671371" cy="2716885"/>
            </a:xfrm>
            <a:prstGeom prst="rect">
              <a:avLst/>
            </a:prstGeom>
          </p:spPr>
          <p:txBody>
            <a:bodyPr lIns="0" tIns="0" rIns="0" bIns="0" rtlCol="0" anchor="t">
              <a:spAutoFit/>
            </a:bodyPr>
            <a:lstStyle/>
            <a:p>
              <a:pPr marL="0" lvl="0" indent="0" algn="ctr">
                <a:lnSpc>
                  <a:spcPts val="16534"/>
                </a:lnSpc>
              </a:pPr>
              <a:r>
                <a:rPr lang="en-US" sz="11810">
                  <a:solidFill>
                    <a:srgbClr val="D6583C"/>
                  </a:solidFill>
                  <a:latin typeface="Brasika"/>
                </a:rPr>
                <a:t>Nguyên nhân</a:t>
              </a:r>
            </a:p>
          </p:txBody>
        </p:sp>
        <p:sp>
          <p:nvSpPr>
            <p:cNvPr id="11" name="TextBox 11"/>
            <p:cNvSpPr txBox="1"/>
            <p:nvPr/>
          </p:nvSpPr>
          <p:spPr>
            <a:xfrm>
              <a:off x="0" y="2908771"/>
              <a:ext cx="18671371" cy="4131657"/>
            </a:xfrm>
            <a:prstGeom prst="rect">
              <a:avLst/>
            </a:prstGeom>
          </p:spPr>
          <p:txBody>
            <a:bodyPr lIns="0" tIns="0" rIns="0" bIns="0" rtlCol="0" anchor="t">
              <a:spAutoFit/>
            </a:bodyPr>
            <a:lstStyle/>
            <a:p>
              <a:pPr marL="1530075" lvl="1" indent="-765037">
                <a:lnSpc>
                  <a:spcPts val="8150"/>
                </a:lnSpc>
                <a:buFont typeface="Arial"/>
                <a:buChar char="•"/>
              </a:pPr>
              <a:r>
                <a:rPr lang="en-US" sz="7086">
                  <a:solidFill>
                    <a:srgbClr val="404040"/>
                  </a:solidFill>
                  <a:latin typeface="Crimson Pro"/>
                </a:rPr>
                <a:t>HS chưa chăm chỉ ôn tập, không nhớ được những kiến thức cơ bản của các giai đoạn</a:t>
              </a:r>
            </a:p>
          </p:txBody>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6706976"/>
            <a:ext cx="3456432" cy="41148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398226" y="3395909"/>
            <a:ext cx="17507196" cy="5401113"/>
            <a:chOff x="0" y="0"/>
            <a:chExt cx="5977673" cy="1844161"/>
          </a:xfrm>
        </p:grpSpPr>
        <p:sp>
          <p:nvSpPr>
            <p:cNvPr id="6" name="Freeform 6"/>
            <p:cNvSpPr/>
            <p:nvPr/>
          </p:nvSpPr>
          <p:spPr>
            <a:xfrm>
              <a:off x="38100" y="44450"/>
              <a:ext cx="5940844" cy="1799711"/>
            </a:xfrm>
            <a:custGeom>
              <a:avLst/>
              <a:gdLst/>
              <a:ahLst/>
              <a:cxnLst/>
              <a:rect l="l" t="t" r="r" b="b"/>
              <a:pathLst>
                <a:path w="5940844" h="1799711">
                  <a:moveTo>
                    <a:pt x="2540" y="1769231"/>
                  </a:moveTo>
                  <a:cubicBezTo>
                    <a:pt x="0" y="1778121"/>
                    <a:pt x="5080" y="1784471"/>
                    <a:pt x="37016" y="1785741"/>
                  </a:cubicBezTo>
                  <a:cubicBezTo>
                    <a:pt x="74050" y="1787011"/>
                    <a:pt x="106455" y="1787011"/>
                    <a:pt x="143489" y="1787011"/>
                  </a:cubicBezTo>
                  <a:cubicBezTo>
                    <a:pt x="291625" y="1788281"/>
                    <a:pt x="439761" y="1788281"/>
                    <a:pt x="592526" y="1789551"/>
                  </a:cubicBezTo>
                  <a:cubicBezTo>
                    <a:pt x="675853" y="1790821"/>
                    <a:pt x="759180" y="1792091"/>
                    <a:pt x="837877" y="1793361"/>
                  </a:cubicBezTo>
                  <a:cubicBezTo>
                    <a:pt x="976755" y="1794631"/>
                    <a:pt x="1111003" y="1794631"/>
                    <a:pt x="1249881" y="1795901"/>
                  </a:cubicBezTo>
                  <a:cubicBezTo>
                    <a:pt x="1305432" y="1795901"/>
                    <a:pt x="1356353" y="1795901"/>
                    <a:pt x="1411904" y="1794631"/>
                  </a:cubicBezTo>
                  <a:cubicBezTo>
                    <a:pt x="1435051" y="1794631"/>
                    <a:pt x="1462826" y="1793361"/>
                    <a:pt x="1485972" y="1793361"/>
                  </a:cubicBezTo>
                  <a:cubicBezTo>
                    <a:pt x="1578558" y="1794631"/>
                    <a:pt x="3430259" y="1785741"/>
                    <a:pt x="3522844" y="1787011"/>
                  </a:cubicBezTo>
                  <a:cubicBezTo>
                    <a:pt x="3652463" y="1788281"/>
                    <a:pt x="4008916" y="1788281"/>
                    <a:pt x="4138535" y="1788281"/>
                  </a:cubicBezTo>
                  <a:cubicBezTo>
                    <a:pt x="4189457" y="1788281"/>
                    <a:pt x="4235750" y="1787011"/>
                    <a:pt x="4286671" y="1787011"/>
                  </a:cubicBezTo>
                  <a:lnTo>
                    <a:pt x="4536651" y="1790821"/>
                  </a:lnTo>
                  <a:cubicBezTo>
                    <a:pt x="4717192" y="1793361"/>
                    <a:pt x="4893104" y="1790821"/>
                    <a:pt x="5073645" y="1794631"/>
                  </a:cubicBezTo>
                  <a:cubicBezTo>
                    <a:pt x="5374546" y="1799711"/>
                    <a:pt x="5680077" y="1793361"/>
                    <a:pt x="5876074" y="1798441"/>
                  </a:cubicBezTo>
                  <a:cubicBezTo>
                    <a:pt x="5896394" y="1799711"/>
                    <a:pt x="5916714" y="1798441"/>
                    <a:pt x="5939574" y="1798441"/>
                  </a:cubicBezTo>
                  <a:lnTo>
                    <a:pt x="5939574" y="1738751"/>
                  </a:lnTo>
                  <a:cubicBezTo>
                    <a:pt x="5938303" y="1671647"/>
                    <a:pt x="5937033" y="1606763"/>
                    <a:pt x="5937033" y="1537823"/>
                  </a:cubicBezTo>
                  <a:cubicBezTo>
                    <a:pt x="5937033" y="1458069"/>
                    <a:pt x="5940844" y="1376963"/>
                    <a:pt x="5934494" y="1297209"/>
                  </a:cubicBezTo>
                  <a:cubicBezTo>
                    <a:pt x="5926874" y="1244490"/>
                    <a:pt x="5915444" y="204985"/>
                    <a:pt x="5915444" y="152266"/>
                  </a:cubicBezTo>
                  <a:cubicBezTo>
                    <a:pt x="5912903" y="115768"/>
                    <a:pt x="5911633" y="77919"/>
                    <a:pt x="5909094" y="41421"/>
                  </a:cubicBezTo>
                  <a:cubicBezTo>
                    <a:pt x="5909094" y="30607"/>
                    <a:pt x="5907824" y="19793"/>
                    <a:pt x="5906553" y="6350"/>
                  </a:cubicBezTo>
                  <a:cubicBezTo>
                    <a:pt x="5896394" y="3810"/>
                    <a:pt x="5887503" y="2540"/>
                    <a:pt x="5877344" y="1270"/>
                  </a:cubicBezTo>
                  <a:cubicBezTo>
                    <a:pt x="5869724" y="0"/>
                    <a:pt x="5862103" y="1270"/>
                    <a:pt x="5855753" y="1270"/>
                  </a:cubicBezTo>
                  <a:lnTo>
                    <a:pt x="13870" y="6350"/>
                  </a:lnTo>
                  <a:lnTo>
                    <a:pt x="2540" y="1769231"/>
                  </a:lnTo>
                  <a:close/>
                </a:path>
              </a:pathLst>
            </a:custGeom>
            <a:solidFill>
              <a:srgbClr val="2E2C2B"/>
            </a:solidFill>
          </p:spPr>
        </p:sp>
        <p:sp>
          <p:nvSpPr>
            <p:cNvPr id="7" name="Freeform 7"/>
            <p:cNvSpPr/>
            <p:nvPr/>
          </p:nvSpPr>
          <p:spPr>
            <a:xfrm>
              <a:off x="11430" y="16510"/>
              <a:ext cx="5916714" cy="1789551"/>
            </a:xfrm>
            <a:custGeom>
              <a:avLst/>
              <a:gdLst/>
              <a:ahLst/>
              <a:cxnLst/>
              <a:rect l="l" t="t" r="r" b="b"/>
              <a:pathLst>
                <a:path w="5916714" h="1789551">
                  <a:moveTo>
                    <a:pt x="5916714" y="1789551"/>
                  </a:moveTo>
                  <a:lnTo>
                    <a:pt x="0" y="1781931"/>
                  </a:lnTo>
                  <a:lnTo>
                    <a:pt x="0" y="634398"/>
                  </a:lnTo>
                  <a:lnTo>
                    <a:pt x="7620" y="20320"/>
                  </a:lnTo>
                  <a:lnTo>
                    <a:pt x="2970858" y="0"/>
                  </a:lnTo>
                  <a:lnTo>
                    <a:pt x="5895123" y="8890"/>
                  </a:lnTo>
                  <a:close/>
                </a:path>
              </a:pathLst>
            </a:custGeom>
            <a:solidFill>
              <a:srgbClr val="FAF3E2"/>
            </a:solidFill>
          </p:spPr>
        </p:sp>
        <p:sp>
          <p:nvSpPr>
            <p:cNvPr id="8" name="Freeform 8"/>
            <p:cNvSpPr/>
            <p:nvPr/>
          </p:nvSpPr>
          <p:spPr>
            <a:xfrm>
              <a:off x="-3810" y="0"/>
              <a:ext cx="5945924" cy="1816221"/>
            </a:xfrm>
            <a:custGeom>
              <a:avLst/>
              <a:gdLst/>
              <a:ahLst/>
              <a:cxnLst/>
              <a:rect l="l" t="t" r="r" b="b"/>
              <a:pathLst>
                <a:path w="5945924" h="1816221">
                  <a:moveTo>
                    <a:pt x="5911634" y="21590"/>
                  </a:moveTo>
                  <a:cubicBezTo>
                    <a:pt x="5912904" y="34290"/>
                    <a:pt x="5912904" y="44450"/>
                    <a:pt x="5914174" y="54781"/>
                  </a:cubicBezTo>
                  <a:cubicBezTo>
                    <a:pt x="5916713" y="91278"/>
                    <a:pt x="5917984" y="129128"/>
                    <a:pt x="5920524" y="165625"/>
                  </a:cubicBezTo>
                  <a:cubicBezTo>
                    <a:pt x="5920524" y="218344"/>
                    <a:pt x="5933224" y="1257850"/>
                    <a:pt x="5939574" y="1310568"/>
                  </a:cubicBezTo>
                  <a:cubicBezTo>
                    <a:pt x="5945924" y="1390322"/>
                    <a:pt x="5942113" y="1471428"/>
                    <a:pt x="5942113" y="1551182"/>
                  </a:cubicBezTo>
                  <a:cubicBezTo>
                    <a:pt x="5942113" y="1621474"/>
                    <a:pt x="5943384" y="1686358"/>
                    <a:pt x="5944654" y="1755261"/>
                  </a:cubicBezTo>
                  <a:lnTo>
                    <a:pt x="5944654" y="1814951"/>
                  </a:lnTo>
                  <a:cubicBezTo>
                    <a:pt x="5921793" y="1814951"/>
                    <a:pt x="5901474" y="1816221"/>
                    <a:pt x="5881154" y="1814951"/>
                  </a:cubicBezTo>
                  <a:cubicBezTo>
                    <a:pt x="5587739" y="1809871"/>
                    <a:pt x="5282208" y="1816221"/>
                    <a:pt x="4981306" y="1811141"/>
                  </a:cubicBezTo>
                  <a:cubicBezTo>
                    <a:pt x="4800765" y="1807331"/>
                    <a:pt x="4624854" y="1809871"/>
                    <a:pt x="4444313" y="1807331"/>
                  </a:cubicBezTo>
                  <a:lnTo>
                    <a:pt x="4194333" y="1803521"/>
                  </a:lnTo>
                  <a:cubicBezTo>
                    <a:pt x="4143411" y="1803521"/>
                    <a:pt x="4097119" y="1804791"/>
                    <a:pt x="4046197" y="1804791"/>
                  </a:cubicBezTo>
                  <a:cubicBezTo>
                    <a:pt x="3916578" y="1803521"/>
                    <a:pt x="3560125" y="1804791"/>
                    <a:pt x="3430506" y="1803521"/>
                  </a:cubicBezTo>
                  <a:cubicBezTo>
                    <a:pt x="3337921" y="1802251"/>
                    <a:pt x="1486219" y="1811141"/>
                    <a:pt x="1393634" y="1809871"/>
                  </a:cubicBezTo>
                  <a:cubicBezTo>
                    <a:pt x="1370488" y="1809871"/>
                    <a:pt x="1342712" y="1811141"/>
                    <a:pt x="1319566" y="1811141"/>
                  </a:cubicBezTo>
                  <a:cubicBezTo>
                    <a:pt x="1264015" y="1811141"/>
                    <a:pt x="1213093" y="1812411"/>
                    <a:pt x="1157542" y="1812411"/>
                  </a:cubicBezTo>
                  <a:cubicBezTo>
                    <a:pt x="1018665" y="1812411"/>
                    <a:pt x="884416" y="1811141"/>
                    <a:pt x="745539" y="1809871"/>
                  </a:cubicBezTo>
                  <a:cubicBezTo>
                    <a:pt x="662212" y="1808601"/>
                    <a:pt x="578885" y="1807331"/>
                    <a:pt x="500188" y="1806061"/>
                  </a:cubicBezTo>
                  <a:cubicBezTo>
                    <a:pt x="352052" y="1804791"/>
                    <a:pt x="203916" y="1803521"/>
                    <a:pt x="51150" y="1803521"/>
                  </a:cubicBezTo>
                  <a:cubicBezTo>
                    <a:pt x="38100" y="1803521"/>
                    <a:pt x="29210" y="1803521"/>
                    <a:pt x="19050" y="1802251"/>
                  </a:cubicBezTo>
                  <a:cubicBezTo>
                    <a:pt x="10160" y="1800981"/>
                    <a:pt x="5080" y="1794631"/>
                    <a:pt x="7620" y="1785741"/>
                  </a:cubicBezTo>
                  <a:cubicBezTo>
                    <a:pt x="16510" y="1753947"/>
                    <a:pt x="12700" y="1720153"/>
                    <a:pt x="11430" y="1685007"/>
                  </a:cubicBezTo>
                  <a:cubicBezTo>
                    <a:pt x="10160" y="1613363"/>
                    <a:pt x="6350" y="1543072"/>
                    <a:pt x="7620" y="1471428"/>
                  </a:cubicBezTo>
                  <a:cubicBezTo>
                    <a:pt x="5080" y="1382212"/>
                    <a:pt x="0" y="277822"/>
                    <a:pt x="7620" y="187253"/>
                  </a:cubicBezTo>
                  <a:cubicBezTo>
                    <a:pt x="8890" y="169681"/>
                    <a:pt x="7620" y="150756"/>
                    <a:pt x="8890" y="133183"/>
                  </a:cubicBezTo>
                  <a:cubicBezTo>
                    <a:pt x="10160" y="104796"/>
                    <a:pt x="12700" y="73705"/>
                    <a:pt x="13970" y="44450"/>
                  </a:cubicBezTo>
                  <a:cubicBezTo>
                    <a:pt x="13970" y="41910"/>
                    <a:pt x="15240" y="39370"/>
                    <a:pt x="16510" y="38100"/>
                  </a:cubicBezTo>
                  <a:cubicBezTo>
                    <a:pt x="38100" y="35560"/>
                    <a:pt x="88184" y="30480"/>
                    <a:pt x="162253" y="29210"/>
                  </a:cubicBezTo>
                  <a:cubicBezTo>
                    <a:pt x="287242" y="25400"/>
                    <a:pt x="412232" y="22860"/>
                    <a:pt x="541851" y="20320"/>
                  </a:cubicBezTo>
                  <a:cubicBezTo>
                    <a:pt x="629807" y="17780"/>
                    <a:pt x="717763" y="16510"/>
                    <a:pt x="801090" y="13970"/>
                  </a:cubicBezTo>
                  <a:cubicBezTo>
                    <a:pt x="884416" y="11430"/>
                    <a:pt x="972372" y="8890"/>
                    <a:pt x="1055699" y="8890"/>
                  </a:cubicBezTo>
                  <a:cubicBezTo>
                    <a:pt x="1148284" y="7620"/>
                    <a:pt x="1240869" y="10160"/>
                    <a:pt x="1333454" y="8890"/>
                  </a:cubicBezTo>
                  <a:cubicBezTo>
                    <a:pt x="1449185" y="8890"/>
                    <a:pt x="3546237" y="6350"/>
                    <a:pt x="3661968" y="5080"/>
                  </a:cubicBezTo>
                  <a:cubicBezTo>
                    <a:pt x="3773071" y="3810"/>
                    <a:pt x="3884173" y="2540"/>
                    <a:pt x="3999904" y="2540"/>
                  </a:cubicBezTo>
                  <a:cubicBezTo>
                    <a:pt x="4189704" y="1270"/>
                    <a:pt x="4374874" y="0"/>
                    <a:pt x="4564673" y="0"/>
                  </a:cubicBezTo>
                  <a:cubicBezTo>
                    <a:pt x="4643371" y="0"/>
                    <a:pt x="4726697" y="2540"/>
                    <a:pt x="4805394" y="2540"/>
                  </a:cubicBezTo>
                  <a:cubicBezTo>
                    <a:pt x="5022970" y="3810"/>
                    <a:pt x="5245173" y="5080"/>
                    <a:pt x="5462748" y="7620"/>
                  </a:cubicBezTo>
                  <a:cubicBezTo>
                    <a:pt x="5578480" y="8890"/>
                    <a:pt x="5694211" y="12700"/>
                    <a:pt x="5809942" y="16510"/>
                  </a:cubicBezTo>
                  <a:lnTo>
                    <a:pt x="5881154" y="16510"/>
                  </a:lnTo>
                  <a:cubicBezTo>
                    <a:pt x="5892584" y="17780"/>
                    <a:pt x="5901474" y="20320"/>
                    <a:pt x="5911634" y="21590"/>
                  </a:cubicBezTo>
                  <a:close/>
                  <a:moveTo>
                    <a:pt x="5921793" y="1798441"/>
                  </a:moveTo>
                  <a:cubicBezTo>
                    <a:pt x="5923063" y="1781931"/>
                    <a:pt x="5924334" y="1769231"/>
                    <a:pt x="5924334" y="1756531"/>
                  </a:cubicBezTo>
                  <a:cubicBezTo>
                    <a:pt x="5923063" y="1679600"/>
                    <a:pt x="5921793" y="1607956"/>
                    <a:pt x="5921793" y="1530906"/>
                  </a:cubicBezTo>
                  <a:cubicBezTo>
                    <a:pt x="5921793" y="1495760"/>
                    <a:pt x="5924334" y="1460614"/>
                    <a:pt x="5923063" y="1425468"/>
                  </a:cubicBezTo>
                  <a:cubicBezTo>
                    <a:pt x="5923063" y="1393026"/>
                    <a:pt x="5921793" y="1359232"/>
                    <a:pt x="5920524" y="1326790"/>
                  </a:cubicBezTo>
                  <a:cubicBezTo>
                    <a:pt x="5915443" y="1276774"/>
                    <a:pt x="5904013" y="241324"/>
                    <a:pt x="5904013" y="191309"/>
                  </a:cubicBezTo>
                  <a:cubicBezTo>
                    <a:pt x="5901474" y="149404"/>
                    <a:pt x="5898934" y="106148"/>
                    <a:pt x="5896393" y="64243"/>
                  </a:cubicBezTo>
                  <a:cubicBezTo>
                    <a:pt x="5895124" y="44450"/>
                    <a:pt x="5893854" y="43180"/>
                    <a:pt x="5874752" y="41910"/>
                  </a:cubicBezTo>
                  <a:cubicBezTo>
                    <a:pt x="5860865" y="41910"/>
                    <a:pt x="5851606" y="41910"/>
                    <a:pt x="5837718" y="40640"/>
                  </a:cubicBezTo>
                  <a:cubicBezTo>
                    <a:pt x="5721987" y="36830"/>
                    <a:pt x="5601626" y="31750"/>
                    <a:pt x="5485895" y="30480"/>
                  </a:cubicBezTo>
                  <a:cubicBezTo>
                    <a:pt x="5203510" y="26670"/>
                    <a:pt x="4916497" y="25400"/>
                    <a:pt x="4634112" y="22860"/>
                  </a:cubicBezTo>
                  <a:lnTo>
                    <a:pt x="4300806" y="22860"/>
                  </a:lnTo>
                  <a:cubicBezTo>
                    <a:pt x="4152670" y="22860"/>
                    <a:pt x="4004534" y="22860"/>
                    <a:pt x="3861026" y="24130"/>
                  </a:cubicBezTo>
                  <a:cubicBezTo>
                    <a:pt x="3736037" y="25400"/>
                    <a:pt x="1629726" y="29210"/>
                    <a:pt x="1504736" y="29210"/>
                  </a:cubicBezTo>
                  <a:cubicBezTo>
                    <a:pt x="1301049" y="29210"/>
                    <a:pt x="1097362" y="26670"/>
                    <a:pt x="893675" y="33020"/>
                  </a:cubicBezTo>
                  <a:cubicBezTo>
                    <a:pt x="787202" y="36830"/>
                    <a:pt x="685358" y="36830"/>
                    <a:pt x="583515" y="38100"/>
                  </a:cubicBezTo>
                  <a:cubicBezTo>
                    <a:pt x="407603" y="41910"/>
                    <a:pt x="231691" y="45720"/>
                    <a:pt x="55780" y="50800"/>
                  </a:cubicBezTo>
                  <a:cubicBezTo>
                    <a:pt x="36830" y="50800"/>
                    <a:pt x="34290" y="53429"/>
                    <a:pt x="33020" y="69650"/>
                  </a:cubicBezTo>
                  <a:cubicBezTo>
                    <a:pt x="31750" y="93982"/>
                    <a:pt x="31750" y="118314"/>
                    <a:pt x="30480" y="142645"/>
                  </a:cubicBezTo>
                  <a:cubicBezTo>
                    <a:pt x="29210" y="183198"/>
                    <a:pt x="26670" y="222399"/>
                    <a:pt x="25400" y="262952"/>
                  </a:cubicBezTo>
                  <a:cubicBezTo>
                    <a:pt x="20320" y="306209"/>
                    <a:pt x="26670" y="1363287"/>
                    <a:pt x="29210" y="1406544"/>
                  </a:cubicBezTo>
                  <a:cubicBezTo>
                    <a:pt x="29210" y="1452503"/>
                    <a:pt x="29210" y="1499815"/>
                    <a:pt x="30480" y="1545775"/>
                  </a:cubicBezTo>
                  <a:cubicBezTo>
                    <a:pt x="30480" y="1579569"/>
                    <a:pt x="33020" y="1613363"/>
                    <a:pt x="33020" y="1647157"/>
                  </a:cubicBezTo>
                  <a:cubicBezTo>
                    <a:pt x="33020" y="1683655"/>
                    <a:pt x="33020" y="1720153"/>
                    <a:pt x="31750" y="1756531"/>
                  </a:cubicBezTo>
                  <a:lnTo>
                    <a:pt x="31750" y="1766691"/>
                  </a:lnTo>
                  <a:cubicBezTo>
                    <a:pt x="31750" y="1776851"/>
                    <a:pt x="35560" y="1780661"/>
                    <a:pt x="44450" y="1780661"/>
                  </a:cubicBezTo>
                  <a:cubicBezTo>
                    <a:pt x="97443" y="1780661"/>
                    <a:pt x="162253" y="1781931"/>
                    <a:pt x="222433" y="1781931"/>
                  </a:cubicBezTo>
                  <a:cubicBezTo>
                    <a:pt x="310389" y="1781931"/>
                    <a:pt x="402974" y="1779391"/>
                    <a:pt x="490930" y="1781931"/>
                  </a:cubicBezTo>
                  <a:cubicBezTo>
                    <a:pt x="634436" y="1785741"/>
                    <a:pt x="777943" y="1788281"/>
                    <a:pt x="921450" y="1787011"/>
                  </a:cubicBezTo>
                  <a:cubicBezTo>
                    <a:pt x="1014035" y="1785741"/>
                    <a:pt x="1101991" y="1788281"/>
                    <a:pt x="1194576" y="1788281"/>
                  </a:cubicBezTo>
                  <a:cubicBezTo>
                    <a:pt x="1328825" y="1788281"/>
                    <a:pt x="1463073" y="1787011"/>
                    <a:pt x="1597321" y="1788281"/>
                  </a:cubicBezTo>
                  <a:cubicBezTo>
                    <a:pt x="1796379" y="1789551"/>
                    <a:pt x="3981387" y="1779391"/>
                    <a:pt x="4185075" y="1781931"/>
                  </a:cubicBezTo>
                  <a:cubicBezTo>
                    <a:pt x="4273030" y="1783201"/>
                    <a:pt x="4360986" y="1784471"/>
                    <a:pt x="4444313" y="1784471"/>
                  </a:cubicBezTo>
                  <a:cubicBezTo>
                    <a:pt x="4597078" y="1787011"/>
                    <a:pt x="4745214" y="1783201"/>
                    <a:pt x="4897979" y="1787011"/>
                  </a:cubicBezTo>
                  <a:cubicBezTo>
                    <a:pt x="5022970" y="1789551"/>
                    <a:pt x="5147959" y="1789551"/>
                    <a:pt x="5272949" y="1792091"/>
                  </a:cubicBezTo>
                  <a:cubicBezTo>
                    <a:pt x="5458119" y="1795901"/>
                    <a:pt x="5643289" y="1798441"/>
                    <a:pt x="5828460" y="1799711"/>
                  </a:cubicBezTo>
                  <a:cubicBezTo>
                    <a:pt x="5883693" y="1799711"/>
                    <a:pt x="5901474" y="1798441"/>
                    <a:pt x="5921793" y="1798441"/>
                  </a:cubicBezTo>
                  <a:close/>
                </a:path>
              </a:pathLst>
            </a:custGeom>
            <a:solidFill>
              <a:srgbClr val="FAF3E2"/>
            </a:solidFill>
          </p:spPr>
        </p:sp>
      </p:grpSp>
      <p:grpSp>
        <p:nvGrpSpPr>
          <p:cNvPr id="9" name="Group 9"/>
          <p:cNvGrpSpPr/>
          <p:nvPr/>
        </p:nvGrpSpPr>
        <p:grpSpPr>
          <a:xfrm>
            <a:off x="2891521" y="1028700"/>
            <a:ext cx="15008994" cy="1921508"/>
            <a:chOff x="0" y="0"/>
            <a:chExt cx="5124685" cy="656082"/>
          </a:xfrm>
        </p:grpSpPr>
        <p:sp>
          <p:nvSpPr>
            <p:cNvPr id="10" name="Freeform 10"/>
            <p:cNvSpPr/>
            <p:nvPr/>
          </p:nvSpPr>
          <p:spPr>
            <a:xfrm>
              <a:off x="38100" y="44450"/>
              <a:ext cx="5087855" cy="611631"/>
            </a:xfrm>
            <a:custGeom>
              <a:avLst/>
              <a:gdLst/>
              <a:ahLst/>
              <a:cxnLst/>
              <a:rect l="l" t="t" r="r" b="b"/>
              <a:pathLst>
                <a:path w="5087855" h="611631">
                  <a:moveTo>
                    <a:pt x="2540" y="581151"/>
                  </a:moveTo>
                  <a:cubicBezTo>
                    <a:pt x="0" y="590042"/>
                    <a:pt x="5080" y="596392"/>
                    <a:pt x="32370" y="597661"/>
                  </a:cubicBezTo>
                  <a:cubicBezTo>
                    <a:pt x="63987" y="598932"/>
                    <a:pt x="91651" y="598932"/>
                    <a:pt x="123268" y="598932"/>
                  </a:cubicBezTo>
                  <a:cubicBezTo>
                    <a:pt x="249735" y="600201"/>
                    <a:pt x="376201" y="600201"/>
                    <a:pt x="506620" y="601471"/>
                  </a:cubicBezTo>
                  <a:cubicBezTo>
                    <a:pt x="577758" y="602742"/>
                    <a:pt x="648895" y="604011"/>
                    <a:pt x="716080" y="605282"/>
                  </a:cubicBezTo>
                  <a:cubicBezTo>
                    <a:pt x="834643" y="606551"/>
                    <a:pt x="949253" y="606551"/>
                    <a:pt x="1067816" y="607821"/>
                  </a:cubicBezTo>
                  <a:cubicBezTo>
                    <a:pt x="1115241" y="607821"/>
                    <a:pt x="1158713" y="607821"/>
                    <a:pt x="1206138" y="606551"/>
                  </a:cubicBezTo>
                  <a:cubicBezTo>
                    <a:pt x="1225899" y="606551"/>
                    <a:pt x="1249611" y="605282"/>
                    <a:pt x="1269372" y="605282"/>
                  </a:cubicBezTo>
                  <a:cubicBezTo>
                    <a:pt x="1348413" y="606551"/>
                    <a:pt x="2929246" y="597661"/>
                    <a:pt x="3008288" y="598932"/>
                  </a:cubicBezTo>
                  <a:cubicBezTo>
                    <a:pt x="3118946" y="600201"/>
                    <a:pt x="3423256" y="600201"/>
                    <a:pt x="3533915" y="600201"/>
                  </a:cubicBezTo>
                  <a:cubicBezTo>
                    <a:pt x="3577387" y="600201"/>
                    <a:pt x="3616908" y="598932"/>
                    <a:pt x="3660381" y="598932"/>
                  </a:cubicBezTo>
                  <a:lnTo>
                    <a:pt x="3873793" y="602742"/>
                  </a:lnTo>
                  <a:cubicBezTo>
                    <a:pt x="4027925" y="605282"/>
                    <a:pt x="4178104" y="602742"/>
                    <a:pt x="4332235" y="606551"/>
                  </a:cubicBezTo>
                  <a:cubicBezTo>
                    <a:pt x="4589120" y="611632"/>
                    <a:pt x="4849957" y="605282"/>
                    <a:pt x="5023085" y="610361"/>
                  </a:cubicBezTo>
                  <a:cubicBezTo>
                    <a:pt x="5043405" y="611632"/>
                    <a:pt x="5063725" y="610361"/>
                    <a:pt x="5086585" y="610361"/>
                  </a:cubicBezTo>
                  <a:lnTo>
                    <a:pt x="5086585" y="550671"/>
                  </a:lnTo>
                  <a:cubicBezTo>
                    <a:pt x="5085315" y="510490"/>
                    <a:pt x="5084045" y="490879"/>
                    <a:pt x="5084045" y="470042"/>
                  </a:cubicBezTo>
                  <a:cubicBezTo>
                    <a:pt x="5084045" y="445936"/>
                    <a:pt x="5087855" y="421422"/>
                    <a:pt x="5081505" y="397317"/>
                  </a:cubicBezTo>
                  <a:cubicBezTo>
                    <a:pt x="5073885" y="381383"/>
                    <a:pt x="5062455" y="67195"/>
                    <a:pt x="5062455" y="51261"/>
                  </a:cubicBezTo>
                  <a:cubicBezTo>
                    <a:pt x="5059915" y="40229"/>
                    <a:pt x="5058645" y="28790"/>
                    <a:pt x="5056105" y="17758"/>
                  </a:cubicBezTo>
                  <a:cubicBezTo>
                    <a:pt x="5056105" y="14490"/>
                    <a:pt x="5054835" y="11221"/>
                    <a:pt x="5053565" y="6350"/>
                  </a:cubicBezTo>
                  <a:cubicBezTo>
                    <a:pt x="5043405" y="3810"/>
                    <a:pt x="5034515" y="2540"/>
                    <a:pt x="5024355" y="1270"/>
                  </a:cubicBezTo>
                  <a:cubicBezTo>
                    <a:pt x="5016735" y="0"/>
                    <a:pt x="5009115" y="1270"/>
                    <a:pt x="5002765" y="1270"/>
                  </a:cubicBezTo>
                  <a:lnTo>
                    <a:pt x="12610" y="6350"/>
                  </a:lnTo>
                  <a:lnTo>
                    <a:pt x="2540" y="581151"/>
                  </a:lnTo>
                  <a:close/>
                </a:path>
              </a:pathLst>
            </a:custGeom>
            <a:solidFill>
              <a:srgbClr val="2E2C2B"/>
            </a:solidFill>
          </p:spPr>
        </p:sp>
        <p:sp>
          <p:nvSpPr>
            <p:cNvPr id="11" name="Freeform 11"/>
            <p:cNvSpPr/>
            <p:nvPr/>
          </p:nvSpPr>
          <p:spPr>
            <a:xfrm>
              <a:off x="11430" y="16510"/>
              <a:ext cx="5063725" cy="601472"/>
            </a:xfrm>
            <a:custGeom>
              <a:avLst/>
              <a:gdLst/>
              <a:ahLst/>
              <a:cxnLst/>
              <a:rect l="l" t="t" r="r" b="b"/>
              <a:pathLst>
                <a:path w="5063725" h="601472">
                  <a:moveTo>
                    <a:pt x="5063725" y="601472"/>
                  </a:moveTo>
                  <a:lnTo>
                    <a:pt x="0" y="593852"/>
                  </a:lnTo>
                  <a:lnTo>
                    <a:pt x="0" y="216479"/>
                  </a:lnTo>
                  <a:lnTo>
                    <a:pt x="7620" y="20320"/>
                  </a:lnTo>
                  <a:lnTo>
                    <a:pt x="2540948" y="0"/>
                  </a:lnTo>
                  <a:lnTo>
                    <a:pt x="5042135" y="8890"/>
                  </a:lnTo>
                  <a:close/>
                </a:path>
              </a:pathLst>
            </a:custGeom>
            <a:solidFill>
              <a:srgbClr val="FAF3E2"/>
            </a:solidFill>
          </p:spPr>
        </p:sp>
        <p:sp>
          <p:nvSpPr>
            <p:cNvPr id="12" name="Freeform 12"/>
            <p:cNvSpPr/>
            <p:nvPr/>
          </p:nvSpPr>
          <p:spPr>
            <a:xfrm>
              <a:off x="-3810" y="0"/>
              <a:ext cx="5092935" cy="628141"/>
            </a:xfrm>
            <a:custGeom>
              <a:avLst/>
              <a:gdLst/>
              <a:ahLst/>
              <a:cxnLst/>
              <a:rect l="l" t="t" r="r" b="b"/>
              <a:pathLst>
                <a:path w="5092935" h="628141">
                  <a:moveTo>
                    <a:pt x="5058645" y="21590"/>
                  </a:moveTo>
                  <a:cubicBezTo>
                    <a:pt x="5059915" y="34290"/>
                    <a:pt x="5059915" y="44450"/>
                    <a:pt x="5061185" y="52811"/>
                  </a:cubicBezTo>
                  <a:cubicBezTo>
                    <a:pt x="5063725" y="63842"/>
                    <a:pt x="5064995" y="75282"/>
                    <a:pt x="5067535" y="86314"/>
                  </a:cubicBezTo>
                  <a:cubicBezTo>
                    <a:pt x="5067535" y="102248"/>
                    <a:pt x="5080235" y="416436"/>
                    <a:pt x="5086585" y="432370"/>
                  </a:cubicBezTo>
                  <a:cubicBezTo>
                    <a:pt x="5092935" y="456475"/>
                    <a:pt x="5089125" y="480989"/>
                    <a:pt x="5089125" y="505095"/>
                  </a:cubicBezTo>
                  <a:cubicBezTo>
                    <a:pt x="5089125" y="526340"/>
                    <a:pt x="5090395" y="545952"/>
                    <a:pt x="5091665" y="567181"/>
                  </a:cubicBezTo>
                  <a:lnTo>
                    <a:pt x="5091665" y="626871"/>
                  </a:lnTo>
                  <a:cubicBezTo>
                    <a:pt x="5068805" y="626871"/>
                    <a:pt x="5048485" y="628141"/>
                    <a:pt x="5028165" y="626871"/>
                  </a:cubicBezTo>
                  <a:cubicBezTo>
                    <a:pt x="4777257" y="621791"/>
                    <a:pt x="4516420" y="628141"/>
                    <a:pt x="4259534" y="623061"/>
                  </a:cubicBezTo>
                  <a:cubicBezTo>
                    <a:pt x="4105403" y="619251"/>
                    <a:pt x="3955224" y="621791"/>
                    <a:pt x="3801093" y="619251"/>
                  </a:cubicBezTo>
                  <a:lnTo>
                    <a:pt x="3587681" y="615441"/>
                  </a:lnTo>
                  <a:cubicBezTo>
                    <a:pt x="3544208" y="615441"/>
                    <a:pt x="3504687" y="616711"/>
                    <a:pt x="3461214" y="616711"/>
                  </a:cubicBezTo>
                  <a:cubicBezTo>
                    <a:pt x="3350556" y="615441"/>
                    <a:pt x="3046245" y="616711"/>
                    <a:pt x="2935587" y="615441"/>
                  </a:cubicBezTo>
                  <a:cubicBezTo>
                    <a:pt x="2856546" y="614171"/>
                    <a:pt x="1275713" y="623061"/>
                    <a:pt x="1196671" y="621791"/>
                  </a:cubicBezTo>
                  <a:cubicBezTo>
                    <a:pt x="1176911" y="621791"/>
                    <a:pt x="1153198" y="623061"/>
                    <a:pt x="1133438" y="623061"/>
                  </a:cubicBezTo>
                  <a:cubicBezTo>
                    <a:pt x="1086013" y="623061"/>
                    <a:pt x="1042540" y="624331"/>
                    <a:pt x="995115" y="624331"/>
                  </a:cubicBezTo>
                  <a:cubicBezTo>
                    <a:pt x="876553" y="624331"/>
                    <a:pt x="761942" y="623061"/>
                    <a:pt x="643380" y="621791"/>
                  </a:cubicBezTo>
                  <a:cubicBezTo>
                    <a:pt x="572243" y="620521"/>
                    <a:pt x="501105" y="619251"/>
                    <a:pt x="433920" y="617981"/>
                  </a:cubicBezTo>
                  <a:cubicBezTo>
                    <a:pt x="307453" y="616711"/>
                    <a:pt x="180986" y="615441"/>
                    <a:pt x="50568" y="615441"/>
                  </a:cubicBezTo>
                  <a:cubicBezTo>
                    <a:pt x="38100" y="615441"/>
                    <a:pt x="29210" y="615441"/>
                    <a:pt x="19050" y="614171"/>
                  </a:cubicBezTo>
                  <a:cubicBezTo>
                    <a:pt x="10160" y="612901"/>
                    <a:pt x="5080" y="606551"/>
                    <a:pt x="7620" y="597661"/>
                  </a:cubicBezTo>
                  <a:cubicBezTo>
                    <a:pt x="16510" y="566380"/>
                    <a:pt x="12700" y="556166"/>
                    <a:pt x="11430" y="545543"/>
                  </a:cubicBezTo>
                  <a:cubicBezTo>
                    <a:pt x="10160" y="523889"/>
                    <a:pt x="6350" y="502643"/>
                    <a:pt x="7620" y="480989"/>
                  </a:cubicBezTo>
                  <a:cubicBezTo>
                    <a:pt x="5080" y="454024"/>
                    <a:pt x="0" y="120225"/>
                    <a:pt x="7620" y="92851"/>
                  </a:cubicBezTo>
                  <a:cubicBezTo>
                    <a:pt x="8890" y="87539"/>
                    <a:pt x="7620" y="81819"/>
                    <a:pt x="8890" y="76508"/>
                  </a:cubicBezTo>
                  <a:cubicBezTo>
                    <a:pt x="10160" y="67928"/>
                    <a:pt x="12700" y="58531"/>
                    <a:pt x="13970" y="44450"/>
                  </a:cubicBezTo>
                  <a:cubicBezTo>
                    <a:pt x="13970" y="41910"/>
                    <a:pt x="15240" y="39370"/>
                    <a:pt x="16510" y="38100"/>
                  </a:cubicBezTo>
                  <a:cubicBezTo>
                    <a:pt x="38100" y="35560"/>
                    <a:pt x="82184" y="30480"/>
                    <a:pt x="145418" y="29210"/>
                  </a:cubicBezTo>
                  <a:cubicBezTo>
                    <a:pt x="252124" y="25400"/>
                    <a:pt x="358830" y="22860"/>
                    <a:pt x="469488" y="20320"/>
                  </a:cubicBezTo>
                  <a:cubicBezTo>
                    <a:pt x="544578" y="17780"/>
                    <a:pt x="619668" y="16510"/>
                    <a:pt x="690805" y="13970"/>
                  </a:cubicBezTo>
                  <a:cubicBezTo>
                    <a:pt x="761942" y="11430"/>
                    <a:pt x="837032" y="8890"/>
                    <a:pt x="908169" y="8890"/>
                  </a:cubicBezTo>
                  <a:cubicBezTo>
                    <a:pt x="987211" y="7620"/>
                    <a:pt x="1066253" y="10160"/>
                    <a:pt x="1145294" y="8890"/>
                  </a:cubicBezTo>
                  <a:cubicBezTo>
                    <a:pt x="1244096" y="8890"/>
                    <a:pt x="3034389" y="6350"/>
                    <a:pt x="3133191" y="5080"/>
                  </a:cubicBezTo>
                  <a:cubicBezTo>
                    <a:pt x="3228041" y="3810"/>
                    <a:pt x="3322891" y="2540"/>
                    <a:pt x="3421693" y="2540"/>
                  </a:cubicBezTo>
                  <a:cubicBezTo>
                    <a:pt x="3583729" y="1270"/>
                    <a:pt x="3741812" y="0"/>
                    <a:pt x="3903847" y="0"/>
                  </a:cubicBezTo>
                  <a:cubicBezTo>
                    <a:pt x="3971033" y="0"/>
                    <a:pt x="4042170" y="2540"/>
                    <a:pt x="4109356" y="2540"/>
                  </a:cubicBezTo>
                  <a:cubicBezTo>
                    <a:pt x="4295103" y="3810"/>
                    <a:pt x="4484803" y="5080"/>
                    <a:pt x="4670551" y="7620"/>
                  </a:cubicBezTo>
                  <a:cubicBezTo>
                    <a:pt x="4769353" y="8890"/>
                    <a:pt x="4868155" y="12700"/>
                    <a:pt x="4966957" y="16510"/>
                  </a:cubicBezTo>
                  <a:lnTo>
                    <a:pt x="5028165" y="16510"/>
                  </a:lnTo>
                  <a:cubicBezTo>
                    <a:pt x="5039595" y="17780"/>
                    <a:pt x="5048485" y="20320"/>
                    <a:pt x="5058645" y="21590"/>
                  </a:cubicBezTo>
                  <a:close/>
                  <a:moveTo>
                    <a:pt x="5068805" y="610362"/>
                  </a:moveTo>
                  <a:cubicBezTo>
                    <a:pt x="5070075" y="593852"/>
                    <a:pt x="5071345" y="581152"/>
                    <a:pt x="5071345" y="568452"/>
                  </a:cubicBezTo>
                  <a:cubicBezTo>
                    <a:pt x="5070075" y="543909"/>
                    <a:pt x="5068805" y="522255"/>
                    <a:pt x="5068805" y="498966"/>
                  </a:cubicBezTo>
                  <a:cubicBezTo>
                    <a:pt x="5068805" y="488344"/>
                    <a:pt x="5071345" y="477721"/>
                    <a:pt x="5070075" y="467098"/>
                  </a:cubicBezTo>
                  <a:cubicBezTo>
                    <a:pt x="5070075" y="457292"/>
                    <a:pt x="5068805" y="447078"/>
                    <a:pt x="5067535" y="437273"/>
                  </a:cubicBezTo>
                  <a:cubicBezTo>
                    <a:pt x="5062455" y="422156"/>
                    <a:pt x="5051025" y="109193"/>
                    <a:pt x="5051025" y="94076"/>
                  </a:cubicBezTo>
                  <a:cubicBezTo>
                    <a:pt x="5048485" y="81411"/>
                    <a:pt x="5045945" y="68337"/>
                    <a:pt x="5043405" y="55671"/>
                  </a:cubicBezTo>
                  <a:cubicBezTo>
                    <a:pt x="5042135" y="44450"/>
                    <a:pt x="5040865" y="43180"/>
                    <a:pt x="5022286" y="41910"/>
                  </a:cubicBezTo>
                  <a:cubicBezTo>
                    <a:pt x="5010430" y="41910"/>
                    <a:pt x="5002526" y="41910"/>
                    <a:pt x="4990670" y="40640"/>
                  </a:cubicBezTo>
                  <a:cubicBezTo>
                    <a:pt x="4891867" y="36830"/>
                    <a:pt x="4789113" y="31750"/>
                    <a:pt x="4690312" y="30480"/>
                  </a:cubicBezTo>
                  <a:cubicBezTo>
                    <a:pt x="4449234" y="26670"/>
                    <a:pt x="4204205" y="25400"/>
                    <a:pt x="3963128" y="22860"/>
                  </a:cubicBezTo>
                  <a:lnTo>
                    <a:pt x="3678579" y="22860"/>
                  </a:lnTo>
                  <a:cubicBezTo>
                    <a:pt x="3552112" y="22860"/>
                    <a:pt x="3425645" y="22860"/>
                    <a:pt x="3303131" y="24130"/>
                  </a:cubicBezTo>
                  <a:cubicBezTo>
                    <a:pt x="3196425" y="25400"/>
                    <a:pt x="1398228" y="29210"/>
                    <a:pt x="1291521" y="29210"/>
                  </a:cubicBezTo>
                  <a:cubicBezTo>
                    <a:pt x="1117630" y="29210"/>
                    <a:pt x="943738" y="26670"/>
                    <a:pt x="769847" y="33020"/>
                  </a:cubicBezTo>
                  <a:cubicBezTo>
                    <a:pt x="678949" y="36830"/>
                    <a:pt x="592003" y="36830"/>
                    <a:pt x="505057" y="38100"/>
                  </a:cubicBezTo>
                  <a:cubicBezTo>
                    <a:pt x="354878" y="41910"/>
                    <a:pt x="204699" y="45720"/>
                    <a:pt x="54520" y="50800"/>
                  </a:cubicBezTo>
                  <a:cubicBezTo>
                    <a:pt x="36830" y="50800"/>
                    <a:pt x="34290" y="52403"/>
                    <a:pt x="33020" y="57305"/>
                  </a:cubicBezTo>
                  <a:cubicBezTo>
                    <a:pt x="31750" y="64660"/>
                    <a:pt x="31750" y="72014"/>
                    <a:pt x="30480" y="79368"/>
                  </a:cubicBezTo>
                  <a:cubicBezTo>
                    <a:pt x="29210" y="91625"/>
                    <a:pt x="26670" y="103473"/>
                    <a:pt x="25400" y="115730"/>
                  </a:cubicBezTo>
                  <a:cubicBezTo>
                    <a:pt x="20320" y="128805"/>
                    <a:pt x="26670" y="448304"/>
                    <a:pt x="29210" y="461378"/>
                  </a:cubicBezTo>
                  <a:cubicBezTo>
                    <a:pt x="29210" y="475269"/>
                    <a:pt x="29210" y="489569"/>
                    <a:pt x="30480" y="503461"/>
                  </a:cubicBezTo>
                  <a:cubicBezTo>
                    <a:pt x="30480" y="513675"/>
                    <a:pt x="33020" y="523889"/>
                    <a:pt x="33020" y="534103"/>
                  </a:cubicBezTo>
                  <a:cubicBezTo>
                    <a:pt x="33020" y="545134"/>
                    <a:pt x="33020" y="556166"/>
                    <a:pt x="31750" y="568452"/>
                  </a:cubicBezTo>
                  <a:lnTo>
                    <a:pt x="31750" y="578612"/>
                  </a:lnTo>
                  <a:cubicBezTo>
                    <a:pt x="31750" y="588772"/>
                    <a:pt x="35560" y="592582"/>
                    <a:pt x="44450" y="592582"/>
                  </a:cubicBezTo>
                  <a:cubicBezTo>
                    <a:pt x="90089" y="592582"/>
                    <a:pt x="145418" y="593852"/>
                    <a:pt x="196795" y="593852"/>
                  </a:cubicBezTo>
                  <a:cubicBezTo>
                    <a:pt x="271884" y="593852"/>
                    <a:pt x="350926" y="591312"/>
                    <a:pt x="426016" y="593852"/>
                  </a:cubicBezTo>
                  <a:cubicBezTo>
                    <a:pt x="548530" y="597662"/>
                    <a:pt x="671045" y="600202"/>
                    <a:pt x="793559" y="598932"/>
                  </a:cubicBezTo>
                  <a:cubicBezTo>
                    <a:pt x="872601" y="597662"/>
                    <a:pt x="947690" y="600202"/>
                    <a:pt x="1026732" y="600202"/>
                  </a:cubicBezTo>
                  <a:cubicBezTo>
                    <a:pt x="1141342" y="600202"/>
                    <a:pt x="1255953" y="598932"/>
                    <a:pt x="1370563" y="600202"/>
                  </a:cubicBezTo>
                  <a:cubicBezTo>
                    <a:pt x="1540503" y="601472"/>
                    <a:pt x="3405885" y="591312"/>
                    <a:pt x="3579777" y="593852"/>
                  </a:cubicBezTo>
                  <a:cubicBezTo>
                    <a:pt x="3654866" y="595122"/>
                    <a:pt x="3729956" y="596392"/>
                    <a:pt x="3801093" y="596392"/>
                  </a:cubicBezTo>
                  <a:cubicBezTo>
                    <a:pt x="3931512" y="598932"/>
                    <a:pt x="4057978" y="595122"/>
                    <a:pt x="4188397" y="598932"/>
                  </a:cubicBezTo>
                  <a:cubicBezTo>
                    <a:pt x="4295103" y="601472"/>
                    <a:pt x="4401809" y="601472"/>
                    <a:pt x="4508516" y="604012"/>
                  </a:cubicBezTo>
                  <a:cubicBezTo>
                    <a:pt x="4666599" y="607822"/>
                    <a:pt x="4824682" y="610362"/>
                    <a:pt x="4982765" y="611632"/>
                  </a:cubicBezTo>
                  <a:cubicBezTo>
                    <a:pt x="5030705" y="611632"/>
                    <a:pt x="5048485" y="610362"/>
                    <a:pt x="5068805" y="610362"/>
                  </a:cubicBezTo>
                  <a:close/>
                </a:path>
              </a:pathLst>
            </a:custGeom>
            <a:solidFill>
              <a:srgbClr val="FAF3E2"/>
            </a:solidFill>
          </p:spPr>
        </p:sp>
      </p:grpSp>
      <p:sp>
        <p:nvSpPr>
          <p:cNvPr id="13" name="TextBox 13"/>
          <p:cNvSpPr txBox="1"/>
          <p:nvPr/>
        </p:nvSpPr>
        <p:spPr>
          <a:xfrm>
            <a:off x="711980" y="3836865"/>
            <a:ext cx="16864040" cy="3898265"/>
          </a:xfrm>
          <a:prstGeom prst="rect">
            <a:avLst/>
          </a:prstGeom>
        </p:spPr>
        <p:txBody>
          <a:bodyPr lIns="0" tIns="0" rIns="0" bIns="0" rtlCol="0" anchor="t">
            <a:spAutoFit/>
          </a:bodyPr>
          <a:lstStyle/>
          <a:p>
            <a:pPr>
              <a:lnSpc>
                <a:spcPts val="5170"/>
              </a:lnSpc>
            </a:pPr>
            <a:r>
              <a:rPr lang="en-US" sz="4700" dirty="0" err="1">
                <a:solidFill>
                  <a:srgbClr val="404040"/>
                </a:solidFill>
                <a:latin typeface="Crimson Pro"/>
              </a:rPr>
              <a:t>Nội</a:t>
            </a:r>
            <a:r>
              <a:rPr lang="en-US" sz="4700" dirty="0">
                <a:solidFill>
                  <a:srgbClr val="404040"/>
                </a:solidFill>
                <a:latin typeface="Crimson Pro"/>
              </a:rPr>
              <a:t> dung </a:t>
            </a:r>
            <a:r>
              <a:rPr lang="en-US" sz="4700" dirty="0" err="1">
                <a:solidFill>
                  <a:srgbClr val="404040"/>
                </a:solidFill>
                <a:latin typeface="Crimson Pro"/>
              </a:rPr>
              <a:t>nào</a:t>
            </a:r>
            <a:r>
              <a:rPr lang="en-US" sz="4700" dirty="0">
                <a:solidFill>
                  <a:srgbClr val="404040"/>
                </a:solidFill>
                <a:latin typeface="Crimson Pro"/>
              </a:rPr>
              <a:t> </a:t>
            </a:r>
            <a:r>
              <a:rPr lang="en-US" sz="4700" dirty="0" err="1">
                <a:solidFill>
                  <a:srgbClr val="404040"/>
                </a:solidFill>
                <a:latin typeface="Crimson Pro"/>
              </a:rPr>
              <a:t>sau</a:t>
            </a:r>
            <a:r>
              <a:rPr lang="en-US" sz="4700" dirty="0">
                <a:solidFill>
                  <a:srgbClr val="404040"/>
                </a:solidFill>
                <a:latin typeface="Crimson Pro"/>
              </a:rPr>
              <a:t> </a:t>
            </a:r>
            <a:r>
              <a:rPr lang="en-US" sz="4700" dirty="0" err="1">
                <a:solidFill>
                  <a:srgbClr val="404040"/>
                </a:solidFill>
                <a:latin typeface="Crimson Pro"/>
              </a:rPr>
              <a:t>đây</a:t>
            </a:r>
            <a:r>
              <a:rPr lang="en-US" sz="4700" dirty="0">
                <a:solidFill>
                  <a:srgbClr val="404040"/>
                </a:solidFill>
                <a:latin typeface="Crimson Pro"/>
              </a:rPr>
              <a:t> </a:t>
            </a:r>
            <a:r>
              <a:rPr lang="en-US" sz="4700" dirty="0" err="1">
                <a:solidFill>
                  <a:srgbClr val="404040"/>
                </a:solidFill>
                <a:latin typeface="Crimson Pro"/>
              </a:rPr>
              <a:t>phản</a:t>
            </a:r>
            <a:r>
              <a:rPr lang="en-US" sz="4700" dirty="0">
                <a:solidFill>
                  <a:srgbClr val="404040"/>
                </a:solidFill>
                <a:latin typeface="Crimson Pro"/>
              </a:rPr>
              <a:t> </a:t>
            </a:r>
            <a:r>
              <a:rPr lang="en-US" sz="4700" dirty="0" err="1">
                <a:solidFill>
                  <a:srgbClr val="404040"/>
                </a:solidFill>
                <a:latin typeface="Crimson Pro"/>
              </a:rPr>
              <a:t>ánh</a:t>
            </a:r>
            <a:r>
              <a:rPr lang="en-US" sz="4700" dirty="0">
                <a:solidFill>
                  <a:srgbClr val="404040"/>
                </a:solidFill>
                <a:latin typeface="Crimson Pro"/>
              </a:rPr>
              <a:t> </a:t>
            </a:r>
            <a:r>
              <a:rPr lang="en-US" sz="4700" dirty="0" err="1">
                <a:solidFill>
                  <a:srgbClr val="404040"/>
                </a:solidFill>
                <a:latin typeface="Crimson Pro Bold"/>
              </a:rPr>
              <a:t>không</a:t>
            </a:r>
            <a:r>
              <a:rPr lang="en-US" sz="4700" dirty="0">
                <a:solidFill>
                  <a:srgbClr val="404040"/>
                </a:solidFill>
                <a:latin typeface="Crimson Pro"/>
              </a:rPr>
              <a:t> </a:t>
            </a:r>
            <a:r>
              <a:rPr lang="en-US" sz="4700" dirty="0" err="1">
                <a:solidFill>
                  <a:srgbClr val="404040"/>
                </a:solidFill>
                <a:latin typeface="Crimson Pro"/>
              </a:rPr>
              <a:t>đúng</a:t>
            </a:r>
            <a:r>
              <a:rPr lang="en-US" sz="4700" dirty="0">
                <a:solidFill>
                  <a:srgbClr val="404040"/>
                </a:solidFill>
                <a:latin typeface="Crimson Pro"/>
              </a:rPr>
              <a:t> </a:t>
            </a:r>
            <a:r>
              <a:rPr lang="en-US" sz="4700" dirty="0" err="1">
                <a:solidFill>
                  <a:srgbClr val="404040"/>
                </a:solidFill>
                <a:latin typeface="Crimson Pro"/>
              </a:rPr>
              <a:t>về</a:t>
            </a:r>
            <a:r>
              <a:rPr lang="en-US" sz="4700" dirty="0">
                <a:solidFill>
                  <a:srgbClr val="404040"/>
                </a:solidFill>
                <a:latin typeface="Crimson Pro"/>
              </a:rPr>
              <a:t> </a:t>
            </a:r>
            <a:r>
              <a:rPr lang="en-US" sz="4700" dirty="0" err="1">
                <a:solidFill>
                  <a:srgbClr val="404040"/>
                </a:solidFill>
                <a:latin typeface="Crimson Pro"/>
              </a:rPr>
              <a:t>phong</a:t>
            </a:r>
            <a:r>
              <a:rPr lang="en-US" sz="4700" dirty="0">
                <a:solidFill>
                  <a:srgbClr val="404040"/>
                </a:solidFill>
                <a:latin typeface="Crimson Pro"/>
              </a:rPr>
              <a:t> </a:t>
            </a:r>
            <a:r>
              <a:rPr lang="en-US" sz="4700" dirty="0" err="1">
                <a:solidFill>
                  <a:srgbClr val="404040"/>
                </a:solidFill>
                <a:latin typeface="Crimson Pro"/>
              </a:rPr>
              <a:t>trào</a:t>
            </a:r>
            <a:r>
              <a:rPr lang="en-US" sz="4700" dirty="0">
                <a:solidFill>
                  <a:srgbClr val="404040"/>
                </a:solidFill>
                <a:latin typeface="Crimson Pro"/>
              </a:rPr>
              <a:t> </a:t>
            </a:r>
            <a:r>
              <a:rPr lang="en-US" sz="4700" dirty="0" err="1">
                <a:solidFill>
                  <a:srgbClr val="404040"/>
                </a:solidFill>
                <a:latin typeface="Crimson Pro"/>
              </a:rPr>
              <a:t>cách</a:t>
            </a:r>
            <a:r>
              <a:rPr lang="en-US" sz="4700" dirty="0">
                <a:solidFill>
                  <a:srgbClr val="404040"/>
                </a:solidFill>
                <a:latin typeface="Crimson Pro"/>
              </a:rPr>
              <a:t> </a:t>
            </a:r>
            <a:r>
              <a:rPr lang="en-US" sz="4700" dirty="0" err="1">
                <a:solidFill>
                  <a:srgbClr val="404040"/>
                </a:solidFill>
                <a:latin typeface="Crimson Pro"/>
              </a:rPr>
              <a:t>mạng</a:t>
            </a:r>
            <a:r>
              <a:rPr lang="en-US" sz="4700" dirty="0">
                <a:solidFill>
                  <a:srgbClr val="404040"/>
                </a:solidFill>
                <a:latin typeface="Crimson Pro"/>
              </a:rPr>
              <a:t> 1930-1931 ở </a:t>
            </a:r>
            <a:r>
              <a:rPr lang="en-US" sz="4700" dirty="0" err="1">
                <a:solidFill>
                  <a:srgbClr val="404040"/>
                </a:solidFill>
                <a:latin typeface="Crimson Pro"/>
              </a:rPr>
              <a:t>Việt</a:t>
            </a:r>
            <a:r>
              <a:rPr lang="en-US" sz="4700" dirty="0">
                <a:solidFill>
                  <a:srgbClr val="404040"/>
                </a:solidFill>
                <a:latin typeface="Crimson Pro"/>
              </a:rPr>
              <a:t> Nam?</a:t>
            </a:r>
          </a:p>
          <a:p>
            <a:pPr>
              <a:lnSpc>
                <a:spcPts val="5170"/>
              </a:lnSpc>
            </a:pPr>
            <a:r>
              <a:rPr lang="en-US" sz="4700" dirty="0">
                <a:solidFill>
                  <a:srgbClr val="404040"/>
                </a:solidFill>
                <a:latin typeface="Crimson Pro"/>
              </a:rPr>
              <a:t>A. </a:t>
            </a:r>
            <a:r>
              <a:rPr lang="en-US" sz="4700" dirty="0" err="1">
                <a:solidFill>
                  <a:srgbClr val="404040"/>
                </a:solidFill>
                <a:latin typeface="Crimson Pro"/>
              </a:rPr>
              <a:t>Mở</a:t>
            </a:r>
            <a:r>
              <a:rPr lang="en-US" sz="4700" dirty="0">
                <a:solidFill>
                  <a:srgbClr val="404040"/>
                </a:solidFill>
                <a:latin typeface="Crimson Pro"/>
              </a:rPr>
              <a:t> </a:t>
            </a:r>
            <a:r>
              <a:rPr lang="en-US" sz="4700" dirty="0" err="1">
                <a:solidFill>
                  <a:srgbClr val="404040"/>
                </a:solidFill>
                <a:latin typeface="Crimson Pro"/>
              </a:rPr>
              <a:t>ra</a:t>
            </a:r>
            <a:r>
              <a:rPr lang="en-US" sz="4700" dirty="0">
                <a:solidFill>
                  <a:srgbClr val="404040"/>
                </a:solidFill>
                <a:latin typeface="Crimson Pro"/>
              </a:rPr>
              <a:t> </a:t>
            </a:r>
            <a:r>
              <a:rPr lang="en-US" sz="4700" dirty="0" err="1">
                <a:solidFill>
                  <a:srgbClr val="404040"/>
                </a:solidFill>
                <a:latin typeface="Crimson Pro"/>
              </a:rPr>
              <a:t>kỉ</a:t>
            </a:r>
            <a:r>
              <a:rPr lang="en-US" sz="4700" dirty="0">
                <a:solidFill>
                  <a:srgbClr val="404040"/>
                </a:solidFill>
                <a:latin typeface="Crimson Pro"/>
              </a:rPr>
              <a:t> </a:t>
            </a:r>
            <a:r>
              <a:rPr lang="en-US" sz="4700" dirty="0" err="1">
                <a:solidFill>
                  <a:srgbClr val="404040"/>
                </a:solidFill>
                <a:latin typeface="Crimson Pro"/>
              </a:rPr>
              <a:t>nguyên</a:t>
            </a:r>
            <a:r>
              <a:rPr lang="en-US" sz="4700" dirty="0">
                <a:solidFill>
                  <a:srgbClr val="404040"/>
                </a:solidFill>
                <a:latin typeface="Crimson Pro"/>
              </a:rPr>
              <a:t> </a:t>
            </a:r>
            <a:r>
              <a:rPr lang="en-US" sz="4700" dirty="0" err="1">
                <a:solidFill>
                  <a:srgbClr val="404040"/>
                </a:solidFill>
                <a:latin typeface="Crimson Pro"/>
              </a:rPr>
              <a:t>giải</a:t>
            </a:r>
            <a:r>
              <a:rPr lang="en-US" sz="4700" dirty="0">
                <a:solidFill>
                  <a:srgbClr val="404040"/>
                </a:solidFill>
                <a:latin typeface="Crimson Pro"/>
              </a:rPr>
              <a:t> </a:t>
            </a:r>
            <a:r>
              <a:rPr lang="en-US" sz="4700" dirty="0" err="1">
                <a:solidFill>
                  <a:srgbClr val="404040"/>
                </a:solidFill>
                <a:latin typeface="Crimson Pro"/>
              </a:rPr>
              <a:t>phóng</a:t>
            </a:r>
            <a:r>
              <a:rPr lang="en-US" sz="4700" dirty="0">
                <a:solidFill>
                  <a:srgbClr val="404040"/>
                </a:solidFill>
                <a:latin typeface="Crimson Pro"/>
              </a:rPr>
              <a:t> </a:t>
            </a:r>
            <a:r>
              <a:rPr lang="en-US" sz="4700" dirty="0" err="1">
                <a:solidFill>
                  <a:srgbClr val="404040"/>
                </a:solidFill>
                <a:latin typeface="Crimson Pro"/>
              </a:rPr>
              <a:t>dân</a:t>
            </a:r>
            <a:r>
              <a:rPr lang="en-US" sz="4700" dirty="0">
                <a:solidFill>
                  <a:srgbClr val="404040"/>
                </a:solidFill>
                <a:latin typeface="Crimson Pro"/>
              </a:rPr>
              <a:t> </a:t>
            </a:r>
            <a:r>
              <a:rPr lang="en-US" sz="4700" dirty="0" err="1">
                <a:solidFill>
                  <a:srgbClr val="404040"/>
                </a:solidFill>
                <a:latin typeface="Crimson Pro"/>
              </a:rPr>
              <a:t>tộc</a:t>
            </a:r>
            <a:r>
              <a:rPr lang="en-US" sz="4700" dirty="0">
                <a:solidFill>
                  <a:srgbClr val="404040"/>
                </a:solidFill>
                <a:latin typeface="Crimson Pro"/>
              </a:rPr>
              <a:t> </a:t>
            </a:r>
            <a:r>
              <a:rPr lang="en-US" sz="4700" dirty="0" err="1">
                <a:solidFill>
                  <a:srgbClr val="404040"/>
                </a:solidFill>
                <a:latin typeface="Crimson Pro"/>
              </a:rPr>
              <a:t>gắn</a:t>
            </a:r>
            <a:r>
              <a:rPr lang="en-US" sz="4700" dirty="0">
                <a:solidFill>
                  <a:srgbClr val="404040"/>
                </a:solidFill>
                <a:latin typeface="Crimson Pro"/>
              </a:rPr>
              <a:t> </a:t>
            </a:r>
            <a:r>
              <a:rPr lang="en-US" sz="4700" dirty="0" err="1">
                <a:solidFill>
                  <a:srgbClr val="404040"/>
                </a:solidFill>
                <a:latin typeface="Crimson Pro"/>
              </a:rPr>
              <a:t>liền</a:t>
            </a:r>
            <a:r>
              <a:rPr lang="en-US" sz="4700" dirty="0">
                <a:solidFill>
                  <a:srgbClr val="404040"/>
                </a:solidFill>
                <a:latin typeface="Crimson Pro"/>
              </a:rPr>
              <a:t> </a:t>
            </a:r>
            <a:r>
              <a:rPr lang="en-US" sz="4700" dirty="0" err="1">
                <a:solidFill>
                  <a:srgbClr val="404040"/>
                </a:solidFill>
                <a:latin typeface="Crimson Pro"/>
              </a:rPr>
              <a:t>với</a:t>
            </a:r>
            <a:r>
              <a:rPr lang="en-US" sz="4700" dirty="0">
                <a:solidFill>
                  <a:srgbClr val="404040"/>
                </a:solidFill>
                <a:latin typeface="Crimson Pro"/>
              </a:rPr>
              <a:t> </a:t>
            </a:r>
            <a:r>
              <a:rPr lang="en-US" sz="4700" dirty="0" err="1">
                <a:solidFill>
                  <a:srgbClr val="404040"/>
                </a:solidFill>
                <a:latin typeface="Crimson Pro"/>
              </a:rPr>
              <a:t>giải</a:t>
            </a:r>
            <a:r>
              <a:rPr lang="en-US" sz="4700" dirty="0">
                <a:solidFill>
                  <a:srgbClr val="404040"/>
                </a:solidFill>
                <a:latin typeface="Crimson Pro"/>
              </a:rPr>
              <a:t> </a:t>
            </a:r>
            <a:r>
              <a:rPr lang="en-US" sz="4700" dirty="0" err="1">
                <a:solidFill>
                  <a:srgbClr val="404040"/>
                </a:solidFill>
                <a:latin typeface="Crimson Pro"/>
              </a:rPr>
              <a:t>phóng</a:t>
            </a:r>
            <a:r>
              <a:rPr lang="en-US" sz="4700" dirty="0">
                <a:solidFill>
                  <a:srgbClr val="404040"/>
                </a:solidFill>
                <a:latin typeface="Crimson Pro"/>
              </a:rPr>
              <a:t> </a:t>
            </a:r>
            <a:r>
              <a:rPr lang="en-US" sz="4700" dirty="0" err="1">
                <a:solidFill>
                  <a:srgbClr val="404040"/>
                </a:solidFill>
                <a:latin typeface="Crimson Pro"/>
              </a:rPr>
              <a:t>xã</a:t>
            </a:r>
            <a:r>
              <a:rPr lang="en-US" sz="4700" dirty="0">
                <a:solidFill>
                  <a:srgbClr val="404040"/>
                </a:solidFill>
                <a:latin typeface="Crimson Pro"/>
              </a:rPr>
              <a:t> </a:t>
            </a:r>
            <a:r>
              <a:rPr lang="en-US" sz="4700" dirty="0" err="1">
                <a:solidFill>
                  <a:srgbClr val="404040"/>
                </a:solidFill>
                <a:latin typeface="Crimson Pro"/>
              </a:rPr>
              <a:t>hội</a:t>
            </a:r>
            <a:r>
              <a:rPr lang="en-US" sz="4700" dirty="0">
                <a:solidFill>
                  <a:srgbClr val="404040"/>
                </a:solidFill>
                <a:latin typeface="Crimson Pro"/>
              </a:rPr>
              <a:t>.</a:t>
            </a:r>
          </a:p>
          <a:p>
            <a:pPr>
              <a:lnSpc>
                <a:spcPts val="5170"/>
              </a:lnSpc>
            </a:pPr>
            <a:r>
              <a:rPr lang="en-US" sz="4700" dirty="0">
                <a:solidFill>
                  <a:srgbClr val="404040"/>
                </a:solidFill>
                <a:latin typeface="Crimson Pro"/>
              </a:rPr>
              <a:t>B. </a:t>
            </a:r>
            <a:r>
              <a:rPr lang="en-US" sz="4700" dirty="0" err="1">
                <a:solidFill>
                  <a:srgbClr val="404040"/>
                </a:solidFill>
                <a:latin typeface="Crimson Pro"/>
              </a:rPr>
              <a:t>Chứng</a:t>
            </a:r>
            <a:r>
              <a:rPr lang="en-US" sz="4700" dirty="0">
                <a:solidFill>
                  <a:srgbClr val="404040"/>
                </a:solidFill>
                <a:latin typeface="Crimson Pro"/>
              </a:rPr>
              <a:t> minh </a:t>
            </a:r>
            <a:r>
              <a:rPr lang="en-US" sz="4700" dirty="0" err="1">
                <a:solidFill>
                  <a:srgbClr val="404040"/>
                </a:solidFill>
                <a:latin typeface="Crimson Pro"/>
              </a:rPr>
              <a:t>vai</a:t>
            </a:r>
            <a:r>
              <a:rPr lang="en-US" sz="4700" dirty="0">
                <a:solidFill>
                  <a:srgbClr val="404040"/>
                </a:solidFill>
                <a:latin typeface="Crimson Pro"/>
              </a:rPr>
              <a:t> </a:t>
            </a:r>
            <a:r>
              <a:rPr lang="en-US" sz="4700" dirty="0" err="1">
                <a:solidFill>
                  <a:srgbClr val="404040"/>
                </a:solidFill>
                <a:latin typeface="Crimson Pro"/>
              </a:rPr>
              <a:t>trò</a:t>
            </a:r>
            <a:r>
              <a:rPr lang="en-US" sz="4700" dirty="0">
                <a:solidFill>
                  <a:srgbClr val="404040"/>
                </a:solidFill>
                <a:latin typeface="Crimson Pro"/>
              </a:rPr>
              <a:t> </a:t>
            </a:r>
            <a:r>
              <a:rPr lang="en-US" sz="4700" dirty="0" err="1">
                <a:solidFill>
                  <a:srgbClr val="404040"/>
                </a:solidFill>
                <a:latin typeface="Crimson Pro"/>
              </a:rPr>
              <a:t>của</a:t>
            </a:r>
            <a:r>
              <a:rPr lang="en-US" sz="4700" dirty="0">
                <a:solidFill>
                  <a:srgbClr val="404040"/>
                </a:solidFill>
                <a:latin typeface="Crimson Pro"/>
              </a:rPr>
              <a:t> </a:t>
            </a:r>
            <a:r>
              <a:rPr lang="en-US" sz="4700" dirty="0" err="1">
                <a:solidFill>
                  <a:srgbClr val="404040"/>
                </a:solidFill>
                <a:latin typeface="Crimson Pro"/>
              </a:rPr>
              <a:t>khối</a:t>
            </a:r>
            <a:r>
              <a:rPr lang="en-US" sz="4700" dirty="0">
                <a:solidFill>
                  <a:srgbClr val="404040"/>
                </a:solidFill>
                <a:latin typeface="Crimson Pro"/>
              </a:rPr>
              <a:t> </a:t>
            </a:r>
            <a:r>
              <a:rPr lang="en-US" sz="4700" dirty="0" err="1">
                <a:solidFill>
                  <a:srgbClr val="404040"/>
                </a:solidFill>
                <a:latin typeface="Crimson Pro"/>
              </a:rPr>
              <a:t>liên</a:t>
            </a:r>
            <a:r>
              <a:rPr lang="en-US" sz="4700" dirty="0">
                <a:solidFill>
                  <a:srgbClr val="404040"/>
                </a:solidFill>
                <a:latin typeface="Crimson Pro"/>
              </a:rPr>
              <a:t> minh </a:t>
            </a:r>
            <a:r>
              <a:rPr lang="en-US" sz="4700" dirty="0" err="1">
                <a:solidFill>
                  <a:srgbClr val="404040"/>
                </a:solidFill>
                <a:latin typeface="Crimson Pro"/>
              </a:rPr>
              <a:t>công</a:t>
            </a:r>
            <a:r>
              <a:rPr lang="en-US" sz="4700" dirty="0">
                <a:solidFill>
                  <a:srgbClr val="404040"/>
                </a:solidFill>
                <a:latin typeface="Crimson Pro"/>
              </a:rPr>
              <a:t> </a:t>
            </a:r>
            <a:r>
              <a:rPr lang="en-US" sz="4700" dirty="0" err="1">
                <a:solidFill>
                  <a:srgbClr val="404040"/>
                </a:solidFill>
                <a:latin typeface="Crimson Pro"/>
              </a:rPr>
              <a:t>nông</a:t>
            </a:r>
            <a:r>
              <a:rPr lang="en-US" sz="4700" dirty="0">
                <a:solidFill>
                  <a:srgbClr val="404040"/>
                </a:solidFill>
                <a:latin typeface="Crimson Pro"/>
              </a:rPr>
              <a:t> </a:t>
            </a:r>
            <a:r>
              <a:rPr lang="en-US" sz="4700" dirty="0" err="1">
                <a:solidFill>
                  <a:srgbClr val="404040"/>
                </a:solidFill>
                <a:latin typeface="Crimson Pro"/>
              </a:rPr>
              <a:t>trong</a:t>
            </a:r>
            <a:r>
              <a:rPr lang="en-US" sz="4700" dirty="0">
                <a:solidFill>
                  <a:srgbClr val="404040"/>
                </a:solidFill>
                <a:latin typeface="Crimson Pro"/>
              </a:rPr>
              <a:t> </a:t>
            </a:r>
            <a:r>
              <a:rPr lang="en-US" sz="4700" dirty="0" err="1">
                <a:solidFill>
                  <a:srgbClr val="404040"/>
                </a:solidFill>
                <a:latin typeface="Crimson Pro"/>
              </a:rPr>
              <a:t>thực</a:t>
            </a:r>
            <a:r>
              <a:rPr lang="en-US" sz="4700" dirty="0">
                <a:solidFill>
                  <a:srgbClr val="404040"/>
                </a:solidFill>
                <a:latin typeface="Crimson Pro"/>
              </a:rPr>
              <a:t> </a:t>
            </a:r>
            <a:r>
              <a:rPr lang="en-US" sz="4700" dirty="0" err="1">
                <a:solidFill>
                  <a:srgbClr val="404040"/>
                </a:solidFill>
                <a:latin typeface="Crimson Pro"/>
              </a:rPr>
              <a:t>tiễn</a:t>
            </a:r>
            <a:r>
              <a:rPr lang="en-US" sz="4700" dirty="0">
                <a:solidFill>
                  <a:srgbClr val="404040"/>
                </a:solidFill>
                <a:latin typeface="Crimson Pro"/>
              </a:rPr>
              <a:t>.</a:t>
            </a:r>
          </a:p>
          <a:p>
            <a:pPr>
              <a:lnSpc>
                <a:spcPts val="5170"/>
              </a:lnSpc>
            </a:pPr>
            <a:r>
              <a:rPr lang="en-US" sz="4700" dirty="0">
                <a:solidFill>
                  <a:srgbClr val="404040"/>
                </a:solidFill>
                <a:latin typeface="Crimson Pro"/>
              </a:rPr>
              <a:t>C. </a:t>
            </a:r>
            <a:r>
              <a:rPr lang="en-US" sz="4700" dirty="0" err="1">
                <a:solidFill>
                  <a:srgbClr val="404040"/>
                </a:solidFill>
                <a:latin typeface="Crimson Pro"/>
              </a:rPr>
              <a:t>Khẳng</a:t>
            </a:r>
            <a:r>
              <a:rPr lang="en-US" sz="4700" dirty="0">
                <a:solidFill>
                  <a:srgbClr val="404040"/>
                </a:solidFill>
                <a:latin typeface="Crimson Pro"/>
              </a:rPr>
              <a:t> </a:t>
            </a:r>
            <a:r>
              <a:rPr lang="en-US" sz="4700" dirty="0" err="1">
                <a:solidFill>
                  <a:srgbClr val="404040"/>
                </a:solidFill>
                <a:latin typeface="Crimson Pro"/>
              </a:rPr>
              <a:t>định</a:t>
            </a:r>
            <a:r>
              <a:rPr lang="en-US" sz="4700" dirty="0">
                <a:solidFill>
                  <a:srgbClr val="404040"/>
                </a:solidFill>
                <a:latin typeface="Crimson Pro"/>
              </a:rPr>
              <a:t> </a:t>
            </a:r>
            <a:r>
              <a:rPr lang="en-US" sz="4700" dirty="0" err="1">
                <a:solidFill>
                  <a:srgbClr val="404040"/>
                </a:solidFill>
                <a:latin typeface="Crimson Pro"/>
              </a:rPr>
              <a:t>trong</a:t>
            </a:r>
            <a:r>
              <a:rPr lang="en-US" sz="4700" dirty="0">
                <a:solidFill>
                  <a:srgbClr val="404040"/>
                </a:solidFill>
                <a:latin typeface="Crimson Pro"/>
              </a:rPr>
              <a:t> </a:t>
            </a:r>
            <a:r>
              <a:rPr lang="en-US" sz="4700" dirty="0" err="1">
                <a:solidFill>
                  <a:srgbClr val="404040"/>
                </a:solidFill>
                <a:latin typeface="Crimson Pro"/>
              </a:rPr>
              <a:t>thực</a:t>
            </a:r>
            <a:r>
              <a:rPr lang="en-US" sz="4700" dirty="0">
                <a:solidFill>
                  <a:srgbClr val="404040"/>
                </a:solidFill>
                <a:latin typeface="Crimson Pro"/>
              </a:rPr>
              <a:t> </a:t>
            </a:r>
            <a:r>
              <a:rPr lang="en-US" sz="4700" dirty="0" err="1">
                <a:solidFill>
                  <a:srgbClr val="404040"/>
                </a:solidFill>
                <a:latin typeface="Crimson Pro"/>
              </a:rPr>
              <a:t>tế</a:t>
            </a:r>
            <a:r>
              <a:rPr lang="en-US" sz="4700" dirty="0">
                <a:solidFill>
                  <a:srgbClr val="404040"/>
                </a:solidFill>
                <a:latin typeface="Crimson Pro"/>
              </a:rPr>
              <a:t> </a:t>
            </a:r>
            <a:r>
              <a:rPr lang="en-US" sz="4700" dirty="0" err="1">
                <a:solidFill>
                  <a:srgbClr val="404040"/>
                </a:solidFill>
                <a:latin typeface="Crimson Pro"/>
              </a:rPr>
              <a:t>quyền</a:t>
            </a:r>
            <a:r>
              <a:rPr lang="en-US" sz="4700" dirty="0">
                <a:solidFill>
                  <a:srgbClr val="404040"/>
                </a:solidFill>
                <a:latin typeface="Crimson Pro"/>
              </a:rPr>
              <a:t> </a:t>
            </a:r>
            <a:r>
              <a:rPr lang="en-US" sz="4700" dirty="0" err="1">
                <a:solidFill>
                  <a:srgbClr val="404040"/>
                </a:solidFill>
                <a:latin typeface="Crimson Pro"/>
              </a:rPr>
              <a:t>lãnh</a:t>
            </a:r>
            <a:r>
              <a:rPr lang="en-US" sz="4700" dirty="0">
                <a:solidFill>
                  <a:srgbClr val="404040"/>
                </a:solidFill>
                <a:latin typeface="Crimson Pro"/>
              </a:rPr>
              <a:t> </a:t>
            </a:r>
            <a:r>
              <a:rPr lang="en-US" sz="4700" dirty="0" err="1">
                <a:solidFill>
                  <a:srgbClr val="404040"/>
                </a:solidFill>
                <a:latin typeface="Crimson Pro"/>
              </a:rPr>
              <a:t>đạo</a:t>
            </a:r>
            <a:r>
              <a:rPr lang="en-US" sz="4700" dirty="0">
                <a:solidFill>
                  <a:srgbClr val="404040"/>
                </a:solidFill>
                <a:latin typeface="Crimson Pro"/>
              </a:rPr>
              <a:t> </a:t>
            </a:r>
            <a:r>
              <a:rPr lang="en-US" sz="4700" dirty="0" err="1">
                <a:solidFill>
                  <a:srgbClr val="404040"/>
                </a:solidFill>
                <a:latin typeface="Crimson Pro"/>
              </a:rPr>
              <a:t>của</a:t>
            </a:r>
            <a:r>
              <a:rPr lang="en-US" sz="4700" dirty="0">
                <a:solidFill>
                  <a:srgbClr val="404040"/>
                </a:solidFill>
                <a:latin typeface="Crimson Pro"/>
              </a:rPr>
              <a:t> </a:t>
            </a:r>
            <a:r>
              <a:rPr lang="en-US" sz="4700" dirty="0" err="1">
                <a:solidFill>
                  <a:srgbClr val="404040"/>
                </a:solidFill>
                <a:latin typeface="Crimson Pro"/>
              </a:rPr>
              <a:t>giai</a:t>
            </a:r>
            <a:r>
              <a:rPr lang="en-US" sz="4700" dirty="0">
                <a:solidFill>
                  <a:srgbClr val="404040"/>
                </a:solidFill>
                <a:latin typeface="Crimson Pro"/>
              </a:rPr>
              <a:t> </a:t>
            </a:r>
            <a:r>
              <a:rPr lang="en-US" sz="4700" dirty="0" err="1">
                <a:solidFill>
                  <a:srgbClr val="404040"/>
                </a:solidFill>
                <a:latin typeface="Crimson Pro"/>
              </a:rPr>
              <a:t>cấp</a:t>
            </a:r>
            <a:r>
              <a:rPr lang="en-US" sz="4700" dirty="0">
                <a:solidFill>
                  <a:srgbClr val="404040"/>
                </a:solidFill>
                <a:latin typeface="Crimson Pro"/>
              </a:rPr>
              <a:t> </a:t>
            </a:r>
            <a:r>
              <a:rPr lang="en-US" sz="4700" dirty="0" err="1">
                <a:solidFill>
                  <a:srgbClr val="404040"/>
                </a:solidFill>
                <a:latin typeface="Crimson Pro"/>
              </a:rPr>
              <a:t>công</a:t>
            </a:r>
            <a:r>
              <a:rPr lang="en-US" sz="4700" dirty="0">
                <a:solidFill>
                  <a:srgbClr val="404040"/>
                </a:solidFill>
                <a:latin typeface="Crimson Pro"/>
              </a:rPr>
              <a:t> </a:t>
            </a:r>
            <a:r>
              <a:rPr lang="en-US" sz="4700" dirty="0" err="1">
                <a:solidFill>
                  <a:srgbClr val="404040"/>
                </a:solidFill>
                <a:latin typeface="Crimson Pro"/>
              </a:rPr>
              <a:t>nhân</a:t>
            </a:r>
            <a:r>
              <a:rPr lang="en-US" sz="4700" dirty="0">
                <a:solidFill>
                  <a:srgbClr val="404040"/>
                </a:solidFill>
                <a:latin typeface="Crimson Pro"/>
              </a:rPr>
              <a:t>.</a:t>
            </a:r>
          </a:p>
          <a:p>
            <a:pPr marL="0" lvl="1" indent="0">
              <a:lnSpc>
                <a:spcPts val="5170"/>
              </a:lnSpc>
              <a:spcBef>
                <a:spcPct val="0"/>
              </a:spcBef>
            </a:pPr>
            <a:r>
              <a:rPr lang="en-US" sz="4700" dirty="0">
                <a:solidFill>
                  <a:srgbClr val="404040"/>
                </a:solidFill>
                <a:latin typeface="Crimson Pro"/>
              </a:rPr>
              <a:t>D. </a:t>
            </a:r>
            <a:r>
              <a:rPr lang="en-US" sz="4700" dirty="0" err="1">
                <a:solidFill>
                  <a:srgbClr val="404040"/>
                </a:solidFill>
                <a:latin typeface="Crimson Pro"/>
              </a:rPr>
              <a:t>Khẳng</a:t>
            </a:r>
            <a:r>
              <a:rPr lang="en-US" sz="4700" dirty="0">
                <a:solidFill>
                  <a:srgbClr val="404040"/>
                </a:solidFill>
                <a:latin typeface="Crimson Pro"/>
              </a:rPr>
              <a:t> </a:t>
            </a:r>
            <a:r>
              <a:rPr lang="en-US" sz="4700" dirty="0" err="1">
                <a:solidFill>
                  <a:srgbClr val="404040"/>
                </a:solidFill>
                <a:latin typeface="Crimson Pro"/>
              </a:rPr>
              <a:t>định</a:t>
            </a:r>
            <a:r>
              <a:rPr lang="en-US" sz="4700" dirty="0">
                <a:solidFill>
                  <a:srgbClr val="404040"/>
                </a:solidFill>
                <a:latin typeface="Crimson Pro"/>
              </a:rPr>
              <a:t> </a:t>
            </a:r>
            <a:r>
              <a:rPr lang="en-US" sz="4700" dirty="0" err="1">
                <a:solidFill>
                  <a:srgbClr val="404040"/>
                </a:solidFill>
                <a:latin typeface="Crimson Pro"/>
              </a:rPr>
              <a:t>đường</a:t>
            </a:r>
            <a:r>
              <a:rPr lang="en-US" sz="4700" dirty="0">
                <a:solidFill>
                  <a:srgbClr val="404040"/>
                </a:solidFill>
                <a:latin typeface="Crimson Pro"/>
              </a:rPr>
              <a:t> </a:t>
            </a:r>
            <a:r>
              <a:rPr lang="en-US" sz="4700" dirty="0" err="1">
                <a:solidFill>
                  <a:srgbClr val="404040"/>
                </a:solidFill>
                <a:latin typeface="Crimson Pro"/>
              </a:rPr>
              <a:t>lối</a:t>
            </a:r>
            <a:r>
              <a:rPr lang="en-US" sz="4700" dirty="0">
                <a:solidFill>
                  <a:srgbClr val="404040"/>
                </a:solidFill>
                <a:latin typeface="Crimson Pro"/>
              </a:rPr>
              <a:t> </a:t>
            </a:r>
            <a:r>
              <a:rPr lang="en-US" sz="4700" dirty="0" err="1">
                <a:solidFill>
                  <a:srgbClr val="404040"/>
                </a:solidFill>
                <a:latin typeface="Crimson Pro"/>
              </a:rPr>
              <a:t>cách</a:t>
            </a:r>
            <a:r>
              <a:rPr lang="en-US" sz="4700" dirty="0">
                <a:solidFill>
                  <a:srgbClr val="404040"/>
                </a:solidFill>
                <a:latin typeface="Crimson Pro"/>
              </a:rPr>
              <a:t> </a:t>
            </a:r>
            <a:r>
              <a:rPr lang="en-US" sz="4700" dirty="0" err="1">
                <a:solidFill>
                  <a:srgbClr val="404040"/>
                </a:solidFill>
                <a:latin typeface="Crimson Pro"/>
              </a:rPr>
              <a:t>mạng</a:t>
            </a:r>
            <a:r>
              <a:rPr lang="en-US" sz="4700" dirty="0">
                <a:solidFill>
                  <a:srgbClr val="404040"/>
                </a:solidFill>
                <a:latin typeface="Crimson Pro"/>
              </a:rPr>
              <a:t> </a:t>
            </a:r>
            <a:r>
              <a:rPr lang="en-US" sz="4700" dirty="0" err="1">
                <a:solidFill>
                  <a:srgbClr val="404040"/>
                </a:solidFill>
                <a:latin typeface="Crimson Pro"/>
              </a:rPr>
              <a:t>của</a:t>
            </a:r>
            <a:r>
              <a:rPr lang="en-US" sz="4700" dirty="0">
                <a:solidFill>
                  <a:srgbClr val="404040"/>
                </a:solidFill>
                <a:latin typeface="Crimson Pro"/>
              </a:rPr>
              <a:t> </a:t>
            </a:r>
            <a:r>
              <a:rPr lang="en-US" sz="4700" dirty="0" err="1">
                <a:solidFill>
                  <a:srgbClr val="404040"/>
                </a:solidFill>
                <a:latin typeface="Crimson Pro"/>
              </a:rPr>
              <a:t>Đảng</a:t>
            </a:r>
            <a:r>
              <a:rPr lang="en-US" sz="4700" dirty="0">
                <a:solidFill>
                  <a:srgbClr val="404040"/>
                </a:solidFill>
                <a:latin typeface="Crimson Pro"/>
              </a:rPr>
              <a:t> </a:t>
            </a:r>
            <a:r>
              <a:rPr lang="en-US" sz="4700" dirty="0" err="1">
                <a:solidFill>
                  <a:srgbClr val="404040"/>
                </a:solidFill>
                <a:latin typeface="Crimson Pro"/>
              </a:rPr>
              <a:t>Cộng</a:t>
            </a:r>
            <a:r>
              <a:rPr lang="en-US" sz="4700" dirty="0">
                <a:solidFill>
                  <a:srgbClr val="404040"/>
                </a:solidFill>
                <a:latin typeface="Crimson Pro"/>
              </a:rPr>
              <a:t> </a:t>
            </a:r>
            <a:r>
              <a:rPr lang="en-US" sz="4700" dirty="0" err="1">
                <a:solidFill>
                  <a:srgbClr val="404040"/>
                </a:solidFill>
                <a:latin typeface="Crimson Pro"/>
              </a:rPr>
              <a:t>sản</a:t>
            </a:r>
            <a:r>
              <a:rPr lang="en-US" sz="4700" dirty="0">
                <a:solidFill>
                  <a:srgbClr val="404040"/>
                </a:solidFill>
                <a:latin typeface="Crimson Pro"/>
              </a:rPr>
              <a:t> </a:t>
            </a:r>
            <a:r>
              <a:rPr lang="en-US" sz="4700" dirty="0" err="1">
                <a:solidFill>
                  <a:srgbClr val="404040"/>
                </a:solidFill>
                <a:latin typeface="Crimson Pro"/>
              </a:rPr>
              <a:t>là</a:t>
            </a:r>
            <a:r>
              <a:rPr lang="en-US" sz="4700" dirty="0">
                <a:solidFill>
                  <a:srgbClr val="404040"/>
                </a:solidFill>
                <a:latin typeface="Crimson Pro"/>
              </a:rPr>
              <a:t> </a:t>
            </a:r>
            <a:r>
              <a:rPr lang="en-US" sz="4700" dirty="0" err="1">
                <a:solidFill>
                  <a:srgbClr val="404040"/>
                </a:solidFill>
                <a:latin typeface="Crimson Pro"/>
              </a:rPr>
              <a:t>đúng</a:t>
            </a:r>
            <a:r>
              <a:rPr lang="en-US" sz="4700" dirty="0">
                <a:solidFill>
                  <a:srgbClr val="404040"/>
                </a:solidFill>
                <a:latin typeface="Crimson Pro"/>
              </a:rPr>
              <a:t> </a:t>
            </a:r>
            <a:r>
              <a:rPr lang="en-US" sz="4700" dirty="0" err="1">
                <a:solidFill>
                  <a:srgbClr val="404040"/>
                </a:solidFill>
                <a:latin typeface="Crimson Pro"/>
              </a:rPr>
              <a:t>đắn</a:t>
            </a:r>
            <a:r>
              <a:rPr lang="en-US" sz="4700" dirty="0">
                <a:solidFill>
                  <a:srgbClr val="404040"/>
                </a:solidFill>
                <a:latin typeface="Crimson Pro"/>
              </a:rPr>
              <a:t>.</a:t>
            </a: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44689">
            <a:off x="15477849" y="7844122"/>
            <a:ext cx="2568753" cy="2134400"/>
          </a:xfrm>
          <a:prstGeom prst="rect">
            <a:avLst/>
          </a:prstGeom>
        </p:spPr>
      </p:pic>
      <p:sp>
        <p:nvSpPr>
          <p:cNvPr id="15" name="TextBox 15"/>
          <p:cNvSpPr txBox="1"/>
          <p:nvPr/>
        </p:nvSpPr>
        <p:spPr>
          <a:xfrm>
            <a:off x="3155383" y="1419207"/>
            <a:ext cx="14481270" cy="1012764"/>
          </a:xfrm>
          <a:prstGeom prst="rect">
            <a:avLst/>
          </a:prstGeom>
        </p:spPr>
        <p:txBody>
          <a:bodyPr lIns="0" tIns="0" rIns="0" bIns="0" rtlCol="0" anchor="t">
            <a:spAutoFit/>
          </a:bodyPr>
          <a:lstStyle/>
          <a:p>
            <a:pPr marL="0" lvl="0" indent="0" algn="ctr">
              <a:lnSpc>
                <a:spcPts val="8228"/>
              </a:lnSpc>
            </a:pPr>
            <a:r>
              <a:rPr lang="en-US" sz="5877">
                <a:solidFill>
                  <a:srgbClr val="D6583C"/>
                </a:solidFill>
                <a:latin typeface="Open Sauce Bold"/>
              </a:rPr>
              <a:t>2 - Quên từ “KHÔNG” trong câu hỏi. </a:t>
            </a: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07947">
            <a:off x="131010" y="290902"/>
            <a:ext cx="1810929" cy="232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398226" y="3395909"/>
            <a:ext cx="17507196" cy="6671874"/>
            <a:chOff x="0" y="0"/>
            <a:chExt cx="5977673" cy="2278051"/>
          </a:xfrm>
        </p:grpSpPr>
        <p:sp>
          <p:nvSpPr>
            <p:cNvPr id="6" name="Freeform 6"/>
            <p:cNvSpPr/>
            <p:nvPr/>
          </p:nvSpPr>
          <p:spPr>
            <a:xfrm>
              <a:off x="38100" y="44450"/>
              <a:ext cx="5940844" cy="2233601"/>
            </a:xfrm>
            <a:custGeom>
              <a:avLst/>
              <a:gdLst/>
              <a:ahLst/>
              <a:cxnLst/>
              <a:rect l="l" t="t" r="r" b="b"/>
              <a:pathLst>
                <a:path w="5940844" h="2233601">
                  <a:moveTo>
                    <a:pt x="2540" y="2203121"/>
                  </a:moveTo>
                  <a:cubicBezTo>
                    <a:pt x="0" y="2212011"/>
                    <a:pt x="5080" y="2218361"/>
                    <a:pt x="37016" y="2219631"/>
                  </a:cubicBezTo>
                  <a:cubicBezTo>
                    <a:pt x="74050" y="2220901"/>
                    <a:pt x="106455" y="2220901"/>
                    <a:pt x="143489" y="2220901"/>
                  </a:cubicBezTo>
                  <a:cubicBezTo>
                    <a:pt x="291625" y="2222171"/>
                    <a:pt x="439761" y="2222171"/>
                    <a:pt x="592526" y="2223441"/>
                  </a:cubicBezTo>
                  <a:cubicBezTo>
                    <a:pt x="675853" y="2224711"/>
                    <a:pt x="759180" y="2225981"/>
                    <a:pt x="837877" y="2227251"/>
                  </a:cubicBezTo>
                  <a:cubicBezTo>
                    <a:pt x="976755" y="2228521"/>
                    <a:pt x="1111003" y="2228521"/>
                    <a:pt x="1249881" y="2229791"/>
                  </a:cubicBezTo>
                  <a:cubicBezTo>
                    <a:pt x="1305432" y="2229791"/>
                    <a:pt x="1356353" y="2229791"/>
                    <a:pt x="1411904" y="2228521"/>
                  </a:cubicBezTo>
                  <a:cubicBezTo>
                    <a:pt x="1435051" y="2228521"/>
                    <a:pt x="1462826" y="2227251"/>
                    <a:pt x="1485972" y="2227251"/>
                  </a:cubicBezTo>
                  <a:cubicBezTo>
                    <a:pt x="1578558" y="2228521"/>
                    <a:pt x="3430259" y="2219631"/>
                    <a:pt x="3522844" y="2220901"/>
                  </a:cubicBezTo>
                  <a:cubicBezTo>
                    <a:pt x="3652463" y="2222171"/>
                    <a:pt x="4008916" y="2222171"/>
                    <a:pt x="4138535" y="2222171"/>
                  </a:cubicBezTo>
                  <a:cubicBezTo>
                    <a:pt x="4189457" y="2222171"/>
                    <a:pt x="4235750" y="2220901"/>
                    <a:pt x="4286671" y="2220901"/>
                  </a:cubicBezTo>
                  <a:lnTo>
                    <a:pt x="4536651" y="2224711"/>
                  </a:lnTo>
                  <a:cubicBezTo>
                    <a:pt x="4717192" y="2227251"/>
                    <a:pt x="4893104" y="2224711"/>
                    <a:pt x="5073645" y="2228521"/>
                  </a:cubicBezTo>
                  <a:cubicBezTo>
                    <a:pt x="5374546" y="2233601"/>
                    <a:pt x="5680077" y="2227251"/>
                    <a:pt x="5876074" y="2232331"/>
                  </a:cubicBezTo>
                  <a:cubicBezTo>
                    <a:pt x="5896394" y="2233601"/>
                    <a:pt x="5916714" y="2232331"/>
                    <a:pt x="5939574" y="2232331"/>
                  </a:cubicBezTo>
                  <a:lnTo>
                    <a:pt x="5939574" y="2172641"/>
                  </a:lnTo>
                  <a:cubicBezTo>
                    <a:pt x="5938303" y="2095705"/>
                    <a:pt x="5937033" y="2014287"/>
                    <a:pt x="5937033" y="1927779"/>
                  </a:cubicBezTo>
                  <a:cubicBezTo>
                    <a:pt x="5937033" y="1827702"/>
                    <a:pt x="5940844" y="1725929"/>
                    <a:pt x="5934494" y="1625852"/>
                  </a:cubicBezTo>
                  <a:cubicBezTo>
                    <a:pt x="5926874" y="1559699"/>
                    <a:pt x="5915444" y="255306"/>
                    <a:pt x="5915444" y="189153"/>
                  </a:cubicBezTo>
                  <a:cubicBezTo>
                    <a:pt x="5912903" y="143355"/>
                    <a:pt x="5911633" y="95861"/>
                    <a:pt x="5909094" y="50063"/>
                  </a:cubicBezTo>
                  <a:cubicBezTo>
                    <a:pt x="5909094" y="36493"/>
                    <a:pt x="5907824" y="22924"/>
                    <a:pt x="5906553" y="6350"/>
                  </a:cubicBezTo>
                  <a:cubicBezTo>
                    <a:pt x="5896394" y="3810"/>
                    <a:pt x="5887503" y="2540"/>
                    <a:pt x="5877344" y="1270"/>
                  </a:cubicBezTo>
                  <a:cubicBezTo>
                    <a:pt x="5869724" y="0"/>
                    <a:pt x="5862103" y="1270"/>
                    <a:pt x="5855753" y="1270"/>
                  </a:cubicBezTo>
                  <a:lnTo>
                    <a:pt x="13870" y="6350"/>
                  </a:lnTo>
                  <a:lnTo>
                    <a:pt x="2540" y="2203121"/>
                  </a:lnTo>
                  <a:close/>
                </a:path>
              </a:pathLst>
            </a:custGeom>
            <a:solidFill>
              <a:srgbClr val="2E2C2B"/>
            </a:solidFill>
          </p:spPr>
        </p:sp>
        <p:sp>
          <p:nvSpPr>
            <p:cNvPr id="7" name="Freeform 7"/>
            <p:cNvSpPr/>
            <p:nvPr/>
          </p:nvSpPr>
          <p:spPr>
            <a:xfrm>
              <a:off x="11430" y="16510"/>
              <a:ext cx="5916714" cy="2223441"/>
            </a:xfrm>
            <a:custGeom>
              <a:avLst/>
              <a:gdLst/>
              <a:ahLst/>
              <a:cxnLst/>
              <a:rect l="l" t="t" r="r" b="b"/>
              <a:pathLst>
                <a:path w="5916714" h="2223441">
                  <a:moveTo>
                    <a:pt x="5916714" y="2223441"/>
                  </a:moveTo>
                  <a:lnTo>
                    <a:pt x="0" y="2215821"/>
                  </a:lnTo>
                  <a:lnTo>
                    <a:pt x="0" y="787023"/>
                  </a:lnTo>
                  <a:lnTo>
                    <a:pt x="7620" y="20320"/>
                  </a:lnTo>
                  <a:lnTo>
                    <a:pt x="2970858" y="0"/>
                  </a:lnTo>
                  <a:lnTo>
                    <a:pt x="5895123" y="8890"/>
                  </a:lnTo>
                  <a:close/>
                </a:path>
              </a:pathLst>
            </a:custGeom>
            <a:solidFill>
              <a:srgbClr val="FAF3E2"/>
            </a:solidFill>
          </p:spPr>
        </p:sp>
        <p:sp>
          <p:nvSpPr>
            <p:cNvPr id="8" name="Freeform 8"/>
            <p:cNvSpPr/>
            <p:nvPr/>
          </p:nvSpPr>
          <p:spPr>
            <a:xfrm>
              <a:off x="-3810" y="0"/>
              <a:ext cx="5945924" cy="2250111"/>
            </a:xfrm>
            <a:custGeom>
              <a:avLst/>
              <a:gdLst/>
              <a:ahLst/>
              <a:cxnLst/>
              <a:rect l="l" t="t" r="r" b="b"/>
              <a:pathLst>
                <a:path w="5945924" h="2250111">
                  <a:moveTo>
                    <a:pt x="5911634" y="21590"/>
                  </a:moveTo>
                  <a:cubicBezTo>
                    <a:pt x="5912904" y="34290"/>
                    <a:pt x="5912904" y="44450"/>
                    <a:pt x="5914174" y="55500"/>
                  </a:cubicBezTo>
                  <a:cubicBezTo>
                    <a:pt x="5916713" y="101298"/>
                    <a:pt x="5917984" y="148792"/>
                    <a:pt x="5920524" y="194590"/>
                  </a:cubicBezTo>
                  <a:cubicBezTo>
                    <a:pt x="5920524" y="260743"/>
                    <a:pt x="5933224" y="1565136"/>
                    <a:pt x="5939574" y="1631289"/>
                  </a:cubicBezTo>
                  <a:cubicBezTo>
                    <a:pt x="5945924" y="1731366"/>
                    <a:pt x="5942113" y="1833139"/>
                    <a:pt x="5942113" y="1933216"/>
                  </a:cubicBezTo>
                  <a:cubicBezTo>
                    <a:pt x="5942113" y="2021420"/>
                    <a:pt x="5943384" y="2102838"/>
                    <a:pt x="5944654" y="2189151"/>
                  </a:cubicBezTo>
                  <a:lnTo>
                    <a:pt x="5944654" y="2248841"/>
                  </a:lnTo>
                  <a:cubicBezTo>
                    <a:pt x="5921793" y="2248841"/>
                    <a:pt x="5901474" y="2250111"/>
                    <a:pt x="5881154" y="2248841"/>
                  </a:cubicBezTo>
                  <a:cubicBezTo>
                    <a:pt x="5587739" y="2243761"/>
                    <a:pt x="5282208" y="2250111"/>
                    <a:pt x="4981306" y="2245031"/>
                  </a:cubicBezTo>
                  <a:cubicBezTo>
                    <a:pt x="4800765" y="2241221"/>
                    <a:pt x="4624854" y="2243761"/>
                    <a:pt x="4444313" y="2241221"/>
                  </a:cubicBezTo>
                  <a:lnTo>
                    <a:pt x="4194333" y="2237411"/>
                  </a:lnTo>
                  <a:cubicBezTo>
                    <a:pt x="4143411" y="2237411"/>
                    <a:pt x="4097119" y="2238681"/>
                    <a:pt x="4046197" y="2238681"/>
                  </a:cubicBezTo>
                  <a:cubicBezTo>
                    <a:pt x="3916578" y="2237411"/>
                    <a:pt x="3560125" y="2238681"/>
                    <a:pt x="3430506" y="2237411"/>
                  </a:cubicBezTo>
                  <a:cubicBezTo>
                    <a:pt x="3337921" y="2236141"/>
                    <a:pt x="1486219" y="2245031"/>
                    <a:pt x="1393634" y="2243761"/>
                  </a:cubicBezTo>
                  <a:cubicBezTo>
                    <a:pt x="1370488" y="2243761"/>
                    <a:pt x="1342712" y="2245031"/>
                    <a:pt x="1319566" y="2245031"/>
                  </a:cubicBezTo>
                  <a:cubicBezTo>
                    <a:pt x="1264015" y="2245031"/>
                    <a:pt x="1213093" y="2246301"/>
                    <a:pt x="1157542" y="2246301"/>
                  </a:cubicBezTo>
                  <a:cubicBezTo>
                    <a:pt x="1018665" y="2246301"/>
                    <a:pt x="884416" y="2245031"/>
                    <a:pt x="745539" y="2243761"/>
                  </a:cubicBezTo>
                  <a:cubicBezTo>
                    <a:pt x="662212" y="2242491"/>
                    <a:pt x="578885" y="2241221"/>
                    <a:pt x="500188" y="2239951"/>
                  </a:cubicBezTo>
                  <a:cubicBezTo>
                    <a:pt x="352052" y="2238681"/>
                    <a:pt x="203916" y="2237411"/>
                    <a:pt x="51150" y="2237411"/>
                  </a:cubicBezTo>
                  <a:cubicBezTo>
                    <a:pt x="38100" y="2237411"/>
                    <a:pt x="29210" y="2237411"/>
                    <a:pt x="19050" y="2236141"/>
                  </a:cubicBezTo>
                  <a:cubicBezTo>
                    <a:pt x="10160" y="2234871"/>
                    <a:pt x="5080" y="2228521"/>
                    <a:pt x="7620" y="2219631"/>
                  </a:cubicBezTo>
                  <a:cubicBezTo>
                    <a:pt x="16510" y="2187649"/>
                    <a:pt x="12700" y="2145244"/>
                    <a:pt x="11430" y="2101142"/>
                  </a:cubicBezTo>
                  <a:cubicBezTo>
                    <a:pt x="10160" y="2011242"/>
                    <a:pt x="6350" y="1923039"/>
                    <a:pt x="7620" y="1833139"/>
                  </a:cubicBezTo>
                  <a:cubicBezTo>
                    <a:pt x="5080" y="1721189"/>
                    <a:pt x="0" y="335376"/>
                    <a:pt x="7620" y="221730"/>
                  </a:cubicBezTo>
                  <a:cubicBezTo>
                    <a:pt x="8890" y="199679"/>
                    <a:pt x="7620" y="175932"/>
                    <a:pt x="8890" y="153881"/>
                  </a:cubicBezTo>
                  <a:cubicBezTo>
                    <a:pt x="10160" y="118260"/>
                    <a:pt x="12700" y="79247"/>
                    <a:pt x="13970" y="44450"/>
                  </a:cubicBezTo>
                  <a:cubicBezTo>
                    <a:pt x="13970" y="41910"/>
                    <a:pt x="15240" y="39370"/>
                    <a:pt x="16510" y="38100"/>
                  </a:cubicBezTo>
                  <a:cubicBezTo>
                    <a:pt x="38100" y="35560"/>
                    <a:pt x="88184" y="30480"/>
                    <a:pt x="162253" y="29210"/>
                  </a:cubicBezTo>
                  <a:cubicBezTo>
                    <a:pt x="287242" y="25400"/>
                    <a:pt x="412232" y="22860"/>
                    <a:pt x="541851" y="20320"/>
                  </a:cubicBezTo>
                  <a:cubicBezTo>
                    <a:pt x="629807" y="17780"/>
                    <a:pt x="717763" y="16510"/>
                    <a:pt x="801090" y="13970"/>
                  </a:cubicBezTo>
                  <a:cubicBezTo>
                    <a:pt x="884416" y="11430"/>
                    <a:pt x="972372" y="8890"/>
                    <a:pt x="1055699" y="8890"/>
                  </a:cubicBezTo>
                  <a:cubicBezTo>
                    <a:pt x="1148284" y="7620"/>
                    <a:pt x="1240869" y="10160"/>
                    <a:pt x="1333454" y="8890"/>
                  </a:cubicBezTo>
                  <a:cubicBezTo>
                    <a:pt x="1449185" y="8890"/>
                    <a:pt x="3546237" y="6350"/>
                    <a:pt x="3661968" y="5080"/>
                  </a:cubicBezTo>
                  <a:cubicBezTo>
                    <a:pt x="3773071" y="3810"/>
                    <a:pt x="3884173" y="2540"/>
                    <a:pt x="3999904" y="2540"/>
                  </a:cubicBezTo>
                  <a:cubicBezTo>
                    <a:pt x="4189704" y="1270"/>
                    <a:pt x="4374874" y="0"/>
                    <a:pt x="4564673" y="0"/>
                  </a:cubicBezTo>
                  <a:cubicBezTo>
                    <a:pt x="4643371" y="0"/>
                    <a:pt x="4726697" y="2540"/>
                    <a:pt x="4805394" y="2540"/>
                  </a:cubicBezTo>
                  <a:cubicBezTo>
                    <a:pt x="5022970" y="3810"/>
                    <a:pt x="5245173" y="5080"/>
                    <a:pt x="5462748" y="7620"/>
                  </a:cubicBezTo>
                  <a:cubicBezTo>
                    <a:pt x="5578480" y="8890"/>
                    <a:pt x="5694211" y="12700"/>
                    <a:pt x="5809942" y="16510"/>
                  </a:cubicBezTo>
                  <a:lnTo>
                    <a:pt x="5881154" y="16510"/>
                  </a:lnTo>
                  <a:cubicBezTo>
                    <a:pt x="5892584" y="17780"/>
                    <a:pt x="5901474" y="20320"/>
                    <a:pt x="5911634" y="21590"/>
                  </a:cubicBezTo>
                  <a:close/>
                  <a:moveTo>
                    <a:pt x="5921793" y="2232331"/>
                  </a:moveTo>
                  <a:cubicBezTo>
                    <a:pt x="5923063" y="2215821"/>
                    <a:pt x="5924334" y="2203121"/>
                    <a:pt x="5924334" y="2190421"/>
                  </a:cubicBezTo>
                  <a:cubicBezTo>
                    <a:pt x="5923063" y="2094357"/>
                    <a:pt x="5921793" y="2004458"/>
                    <a:pt x="5921793" y="1907773"/>
                  </a:cubicBezTo>
                  <a:cubicBezTo>
                    <a:pt x="5921793" y="1863671"/>
                    <a:pt x="5924334" y="1819570"/>
                    <a:pt x="5923063" y="1775468"/>
                  </a:cubicBezTo>
                  <a:cubicBezTo>
                    <a:pt x="5923063" y="1734758"/>
                    <a:pt x="5921793" y="1692353"/>
                    <a:pt x="5920524" y="1651644"/>
                  </a:cubicBezTo>
                  <a:cubicBezTo>
                    <a:pt x="5915443" y="1588884"/>
                    <a:pt x="5904013" y="289578"/>
                    <a:pt x="5904013" y="226818"/>
                  </a:cubicBezTo>
                  <a:cubicBezTo>
                    <a:pt x="5901474" y="174236"/>
                    <a:pt x="5898934" y="119956"/>
                    <a:pt x="5896393" y="67374"/>
                  </a:cubicBezTo>
                  <a:cubicBezTo>
                    <a:pt x="5895124" y="44450"/>
                    <a:pt x="5893854" y="43180"/>
                    <a:pt x="5874752" y="41910"/>
                  </a:cubicBezTo>
                  <a:cubicBezTo>
                    <a:pt x="5860865" y="41910"/>
                    <a:pt x="5851606" y="41910"/>
                    <a:pt x="5837718" y="40640"/>
                  </a:cubicBezTo>
                  <a:cubicBezTo>
                    <a:pt x="5721987" y="36830"/>
                    <a:pt x="5601626" y="31750"/>
                    <a:pt x="5485895" y="30480"/>
                  </a:cubicBezTo>
                  <a:cubicBezTo>
                    <a:pt x="5203510" y="26670"/>
                    <a:pt x="4916497" y="25400"/>
                    <a:pt x="4634112" y="22860"/>
                  </a:cubicBezTo>
                  <a:lnTo>
                    <a:pt x="4300806" y="22860"/>
                  </a:lnTo>
                  <a:cubicBezTo>
                    <a:pt x="4152670" y="22860"/>
                    <a:pt x="4004534" y="22860"/>
                    <a:pt x="3861026" y="24130"/>
                  </a:cubicBezTo>
                  <a:cubicBezTo>
                    <a:pt x="3736037" y="25400"/>
                    <a:pt x="1629726" y="29210"/>
                    <a:pt x="1504736" y="29210"/>
                  </a:cubicBezTo>
                  <a:cubicBezTo>
                    <a:pt x="1301049" y="29210"/>
                    <a:pt x="1097362" y="26670"/>
                    <a:pt x="893675" y="33020"/>
                  </a:cubicBezTo>
                  <a:cubicBezTo>
                    <a:pt x="787202" y="36830"/>
                    <a:pt x="685358" y="36830"/>
                    <a:pt x="583515" y="38100"/>
                  </a:cubicBezTo>
                  <a:cubicBezTo>
                    <a:pt x="407603" y="41910"/>
                    <a:pt x="231691" y="45720"/>
                    <a:pt x="55780" y="50800"/>
                  </a:cubicBezTo>
                  <a:cubicBezTo>
                    <a:pt x="36830" y="50800"/>
                    <a:pt x="34290" y="53804"/>
                    <a:pt x="33020" y="74158"/>
                  </a:cubicBezTo>
                  <a:cubicBezTo>
                    <a:pt x="31750" y="104690"/>
                    <a:pt x="31750" y="135222"/>
                    <a:pt x="30480" y="165754"/>
                  </a:cubicBezTo>
                  <a:cubicBezTo>
                    <a:pt x="29210" y="216641"/>
                    <a:pt x="26670" y="265831"/>
                    <a:pt x="25400" y="316718"/>
                  </a:cubicBezTo>
                  <a:cubicBezTo>
                    <a:pt x="20320" y="370997"/>
                    <a:pt x="26670" y="1697442"/>
                    <a:pt x="29210" y="1751721"/>
                  </a:cubicBezTo>
                  <a:cubicBezTo>
                    <a:pt x="29210" y="1809392"/>
                    <a:pt x="29210" y="1868760"/>
                    <a:pt x="30480" y="1926431"/>
                  </a:cubicBezTo>
                  <a:cubicBezTo>
                    <a:pt x="30480" y="1968837"/>
                    <a:pt x="33020" y="2011242"/>
                    <a:pt x="33020" y="2053648"/>
                  </a:cubicBezTo>
                  <a:cubicBezTo>
                    <a:pt x="33020" y="2099446"/>
                    <a:pt x="33020" y="2145244"/>
                    <a:pt x="31750" y="2190421"/>
                  </a:cubicBezTo>
                  <a:lnTo>
                    <a:pt x="31750" y="2200581"/>
                  </a:lnTo>
                  <a:cubicBezTo>
                    <a:pt x="31750" y="2210741"/>
                    <a:pt x="35560" y="2214551"/>
                    <a:pt x="44450" y="2214551"/>
                  </a:cubicBezTo>
                  <a:cubicBezTo>
                    <a:pt x="97443" y="2214551"/>
                    <a:pt x="162253" y="2215821"/>
                    <a:pt x="222433" y="2215821"/>
                  </a:cubicBezTo>
                  <a:cubicBezTo>
                    <a:pt x="310389" y="2215821"/>
                    <a:pt x="402974" y="2213281"/>
                    <a:pt x="490930" y="2215821"/>
                  </a:cubicBezTo>
                  <a:cubicBezTo>
                    <a:pt x="634436" y="2219631"/>
                    <a:pt x="777943" y="2222171"/>
                    <a:pt x="921450" y="2220901"/>
                  </a:cubicBezTo>
                  <a:cubicBezTo>
                    <a:pt x="1014035" y="2219631"/>
                    <a:pt x="1101991" y="2222171"/>
                    <a:pt x="1194576" y="2222171"/>
                  </a:cubicBezTo>
                  <a:cubicBezTo>
                    <a:pt x="1328825" y="2222171"/>
                    <a:pt x="1463073" y="2220901"/>
                    <a:pt x="1597321" y="2222171"/>
                  </a:cubicBezTo>
                  <a:cubicBezTo>
                    <a:pt x="1796379" y="2223441"/>
                    <a:pt x="3981387" y="2213281"/>
                    <a:pt x="4185075" y="2215821"/>
                  </a:cubicBezTo>
                  <a:cubicBezTo>
                    <a:pt x="4273030" y="2217091"/>
                    <a:pt x="4360986" y="2218361"/>
                    <a:pt x="4444313" y="2218361"/>
                  </a:cubicBezTo>
                  <a:cubicBezTo>
                    <a:pt x="4597078" y="2220901"/>
                    <a:pt x="4745214" y="2217091"/>
                    <a:pt x="4897979" y="2220901"/>
                  </a:cubicBezTo>
                  <a:cubicBezTo>
                    <a:pt x="5022970" y="2223441"/>
                    <a:pt x="5147959" y="2223441"/>
                    <a:pt x="5272949" y="2225981"/>
                  </a:cubicBezTo>
                  <a:cubicBezTo>
                    <a:pt x="5458119" y="2229791"/>
                    <a:pt x="5643289" y="2232331"/>
                    <a:pt x="5828460" y="2233601"/>
                  </a:cubicBezTo>
                  <a:cubicBezTo>
                    <a:pt x="5883693" y="2233601"/>
                    <a:pt x="5901474" y="2232331"/>
                    <a:pt x="5921793" y="2232331"/>
                  </a:cubicBezTo>
                  <a:close/>
                </a:path>
              </a:pathLst>
            </a:custGeom>
            <a:solidFill>
              <a:srgbClr val="FAF3E2"/>
            </a:solidFill>
          </p:spPr>
        </p:sp>
      </p:grpSp>
      <p:grpSp>
        <p:nvGrpSpPr>
          <p:cNvPr id="9" name="Group 9"/>
          <p:cNvGrpSpPr/>
          <p:nvPr/>
        </p:nvGrpSpPr>
        <p:grpSpPr>
          <a:xfrm>
            <a:off x="2891521" y="1028700"/>
            <a:ext cx="15008994" cy="1921508"/>
            <a:chOff x="0" y="0"/>
            <a:chExt cx="5124685" cy="656082"/>
          </a:xfrm>
        </p:grpSpPr>
        <p:sp>
          <p:nvSpPr>
            <p:cNvPr id="10" name="Freeform 10"/>
            <p:cNvSpPr/>
            <p:nvPr/>
          </p:nvSpPr>
          <p:spPr>
            <a:xfrm>
              <a:off x="38100" y="44450"/>
              <a:ext cx="5087855" cy="611631"/>
            </a:xfrm>
            <a:custGeom>
              <a:avLst/>
              <a:gdLst/>
              <a:ahLst/>
              <a:cxnLst/>
              <a:rect l="l" t="t" r="r" b="b"/>
              <a:pathLst>
                <a:path w="5087855" h="611631">
                  <a:moveTo>
                    <a:pt x="2540" y="581151"/>
                  </a:moveTo>
                  <a:cubicBezTo>
                    <a:pt x="0" y="590042"/>
                    <a:pt x="5080" y="596392"/>
                    <a:pt x="32370" y="597661"/>
                  </a:cubicBezTo>
                  <a:cubicBezTo>
                    <a:pt x="63987" y="598932"/>
                    <a:pt x="91651" y="598932"/>
                    <a:pt x="123268" y="598932"/>
                  </a:cubicBezTo>
                  <a:cubicBezTo>
                    <a:pt x="249735" y="600201"/>
                    <a:pt x="376201" y="600201"/>
                    <a:pt x="506620" y="601471"/>
                  </a:cubicBezTo>
                  <a:cubicBezTo>
                    <a:pt x="577758" y="602742"/>
                    <a:pt x="648895" y="604011"/>
                    <a:pt x="716080" y="605282"/>
                  </a:cubicBezTo>
                  <a:cubicBezTo>
                    <a:pt x="834643" y="606551"/>
                    <a:pt x="949253" y="606551"/>
                    <a:pt x="1067816" y="607821"/>
                  </a:cubicBezTo>
                  <a:cubicBezTo>
                    <a:pt x="1115241" y="607821"/>
                    <a:pt x="1158713" y="607821"/>
                    <a:pt x="1206138" y="606551"/>
                  </a:cubicBezTo>
                  <a:cubicBezTo>
                    <a:pt x="1225899" y="606551"/>
                    <a:pt x="1249611" y="605282"/>
                    <a:pt x="1269372" y="605282"/>
                  </a:cubicBezTo>
                  <a:cubicBezTo>
                    <a:pt x="1348413" y="606551"/>
                    <a:pt x="2929246" y="597661"/>
                    <a:pt x="3008288" y="598932"/>
                  </a:cubicBezTo>
                  <a:cubicBezTo>
                    <a:pt x="3118946" y="600201"/>
                    <a:pt x="3423256" y="600201"/>
                    <a:pt x="3533915" y="600201"/>
                  </a:cubicBezTo>
                  <a:cubicBezTo>
                    <a:pt x="3577387" y="600201"/>
                    <a:pt x="3616908" y="598932"/>
                    <a:pt x="3660381" y="598932"/>
                  </a:cubicBezTo>
                  <a:lnTo>
                    <a:pt x="3873793" y="602742"/>
                  </a:lnTo>
                  <a:cubicBezTo>
                    <a:pt x="4027925" y="605282"/>
                    <a:pt x="4178104" y="602742"/>
                    <a:pt x="4332235" y="606551"/>
                  </a:cubicBezTo>
                  <a:cubicBezTo>
                    <a:pt x="4589120" y="611632"/>
                    <a:pt x="4849957" y="605282"/>
                    <a:pt x="5023085" y="610361"/>
                  </a:cubicBezTo>
                  <a:cubicBezTo>
                    <a:pt x="5043405" y="611632"/>
                    <a:pt x="5063725" y="610361"/>
                    <a:pt x="5086585" y="610361"/>
                  </a:cubicBezTo>
                  <a:lnTo>
                    <a:pt x="5086585" y="550671"/>
                  </a:lnTo>
                  <a:cubicBezTo>
                    <a:pt x="5085315" y="510490"/>
                    <a:pt x="5084045" y="490879"/>
                    <a:pt x="5084045" y="470042"/>
                  </a:cubicBezTo>
                  <a:cubicBezTo>
                    <a:pt x="5084045" y="445936"/>
                    <a:pt x="5087855" y="421422"/>
                    <a:pt x="5081505" y="397317"/>
                  </a:cubicBezTo>
                  <a:cubicBezTo>
                    <a:pt x="5073885" y="381383"/>
                    <a:pt x="5062455" y="67195"/>
                    <a:pt x="5062455" y="51261"/>
                  </a:cubicBezTo>
                  <a:cubicBezTo>
                    <a:pt x="5059915" y="40229"/>
                    <a:pt x="5058645" y="28790"/>
                    <a:pt x="5056105" y="17758"/>
                  </a:cubicBezTo>
                  <a:cubicBezTo>
                    <a:pt x="5056105" y="14490"/>
                    <a:pt x="5054835" y="11221"/>
                    <a:pt x="5053565" y="6350"/>
                  </a:cubicBezTo>
                  <a:cubicBezTo>
                    <a:pt x="5043405" y="3810"/>
                    <a:pt x="5034515" y="2540"/>
                    <a:pt x="5024355" y="1270"/>
                  </a:cubicBezTo>
                  <a:cubicBezTo>
                    <a:pt x="5016735" y="0"/>
                    <a:pt x="5009115" y="1270"/>
                    <a:pt x="5002765" y="1270"/>
                  </a:cubicBezTo>
                  <a:lnTo>
                    <a:pt x="12610" y="6350"/>
                  </a:lnTo>
                  <a:lnTo>
                    <a:pt x="2540" y="581151"/>
                  </a:lnTo>
                  <a:close/>
                </a:path>
              </a:pathLst>
            </a:custGeom>
            <a:solidFill>
              <a:srgbClr val="2E2C2B"/>
            </a:solidFill>
          </p:spPr>
        </p:sp>
        <p:sp>
          <p:nvSpPr>
            <p:cNvPr id="11" name="Freeform 11"/>
            <p:cNvSpPr/>
            <p:nvPr/>
          </p:nvSpPr>
          <p:spPr>
            <a:xfrm>
              <a:off x="11430" y="16510"/>
              <a:ext cx="5063725" cy="601472"/>
            </a:xfrm>
            <a:custGeom>
              <a:avLst/>
              <a:gdLst/>
              <a:ahLst/>
              <a:cxnLst/>
              <a:rect l="l" t="t" r="r" b="b"/>
              <a:pathLst>
                <a:path w="5063725" h="601472">
                  <a:moveTo>
                    <a:pt x="5063725" y="601472"/>
                  </a:moveTo>
                  <a:lnTo>
                    <a:pt x="0" y="593852"/>
                  </a:lnTo>
                  <a:lnTo>
                    <a:pt x="0" y="216479"/>
                  </a:lnTo>
                  <a:lnTo>
                    <a:pt x="7620" y="20320"/>
                  </a:lnTo>
                  <a:lnTo>
                    <a:pt x="2540948" y="0"/>
                  </a:lnTo>
                  <a:lnTo>
                    <a:pt x="5042135" y="8890"/>
                  </a:lnTo>
                  <a:close/>
                </a:path>
              </a:pathLst>
            </a:custGeom>
            <a:solidFill>
              <a:srgbClr val="FAF3E2"/>
            </a:solidFill>
          </p:spPr>
        </p:sp>
        <p:sp>
          <p:nvSpPr>
            <p:cNvPr id="12" name="Freeform 12"/>
            <p:cNvSpPr/>
            <p:nvPr/>
          </p:nvSpPr>
          <p:spPr>
            <a:xfrm>
              <a:off x="-3810" y="0"/>
              <a:ext cx="5092935" cy="628141"/>
            </a:xfrm>
            <a:custGeom>
              <a:avLst/>
              <a:gdLst/>
              <a:ahLst/>
              <a:cxnLst/>
              <a:rect l="l" t="t" r="r" b="b"/>
              <a:pathLst>
                <a:path w="5092935" h="628141">
                  <a:moveTo>
                    <a:pt x="5058645" y="21590"/>
                  </a:moveTo>
                  <a:cubicBezTo>
                    <a:pt x="5059915" y="34290"/>
                    <a:pt x="5059915" y="44450"/>
                    <a:pt x="5061185" y="52811"/>
                  </a:cubicBezTo>
                  <a:cubicBezTo>
                    <a:pt x="5063725" y="63842"/>
                    <a:pt x="5064995" y="75282"/>
                    <a:pt x="5067535" y="86314"/>
                  </a:cubicBezTo>
                  <a:cubicBezTo>
                    <a:pt x="5067535" y="102248"/>
                    <a:pt x="5080235" y="416436"/>
                    <a:pt x="5086585" y="432370"/>
                  </a:cubicBezTo>
                  <a:cubicBezTo>
                    <a:pt x="5092935" y="456475"/>
                    <a:pt x="5089125" y="480989"/>
                    <a:pt x="5089125" y="505095"/>
                  </a:cubicBezTo>
                  <a:cubicBezTo>
                    <a:pt x="5089125" y="526340"/>
                    <a:pt x="5090395" y="545952"/>
                    <a:pt x="5091665" y="567181"/>
                  </a:cubicBezTo>
                  <a:lnTo>
                    <a:pt x="5091665" y="626871"/>
                  </a:lnTo>
                  <a:cubicBezTo>
                    <a:pt x="5068805" y="626871"/>
                    <a:pt x="5048485" y="628141"/>
                    <a:pt x="5028165" y="626871"/>
                  </a:cubicBezTo>
                  <a:cubicBezTo>
                    <a:pt x="4777257" y="621791"/>
                    <a:pt x="4516420" y="628141"/>
                    <a:pt x="4259534" y="623061"/>
                  </a:cubicBezTo>
                  <a:cubicBezTo>
                    <a:pt x="4105403" y="619251"/>
                    <a:pt x="3955224" y="621791"/>
                    <a:pt x="3801093" y="619251"/>
                  </a:cubicBezTo>
                  <a:lnTo>
                    <a:pt x="3587681" y="615441"/>
                  </a:lnTo>
                  <a:cubicBezTo>
                    <a:pt x="3544208" y="615441"/>
                    <a:pt x="3504687" y="616711"/>
                    <a:pt x="3461214" y="616711"/>
                  </a:cubicBezTo>
                  <a:cubicBezTo>
                    <a:pt x="3350556" y="615441"/>
                    <a:pt x="3046245" y="616711"/>
                    <a:pt x="2935587" y="615441"/>
                  </a:cubicBezTo>
                  <a:cubicBezTo>
                    <a:pt x="2856546" y="614171"/>
                    <a:pt x="1275713" y="623061"/>
                    <a:pt x="1196671" y="621791"/>
                  </a:cubicBezTo>
                  <a:cubicBezTo>
                    <a:pt x="1176911" y="621791"/>
                    <a:pt x="1153198" y="623061"/>
                    <a:pt x="1133438" y="623061"/>
                  </a:cubicBezTo>
                  <a:cubicBezTo>
                    <a:pt x="1086013" y="623061"/>
                    <a:pt x="1042540" y="624331"/>
                    <a:pt x="995115" y="624331"/>
                  </a:cubicBezTo>
                  <a:cubicBezTo>
                    <a:pt x="876553" y="624331"/>
                    <a:pt x="761942" y="623061"/>
                    <a:pt x="643380" y="621791"/>
                  </a:cubicBezTo>
                  <a:cubicBezTo>
                    <a:pt x="572243" y="620521"/>
                    <a:pt x="501105" y="619251"/>
                    <a:pt x="433920" y="617981"/>
                  </a:cubicBezTo>
                  <a:cubicBezTo>
                    <a:pt x="307453" y="616711"/>
                    <a:pt x="180986" y="615441"/>
                    <a:pt x="50568" y="615441"/>
                  </a:cubicBezTo>
                  <a:cubicBezTo>
                    <a:pt x="38100" y="615441"/>
                    <a:pt x="29210" y="615441"/>
                    <a:pt x="19050" y="614171"/>
                  </a:cubicBezTo>
                  <a:cubicBezTo>
                    <a:pt x="10160" y="612901"/>
                    <a:pt x="5080" y="606551"/>
                    <a:pt x="7620" y="597661"/>
                  </a:cubicBezTo>
                  <a:cubicBezTo>
                    <a:pt x="16510" y="566380"/>
                    <a:pt x="12700" y="556166"/>
                    <a:pt x="11430" y="545543"/>
                  </a:cubicBezTo>
                  <a:cubicBezTo>
                    <a:pt x="10160" y="523889"/>
                    <a:pt x="6350" y="502643"/>
                    <a:pt x="7620" y="480989"/>
                  </a:cubicBezTo>
                  <a:cubicBezTo>
                    <a:pt x="5080" y="454024"/>
                    <a:pt x="0" y="120225"/>
                    <a:pt x="7620" y="92851"/>
                  </a:cubicBezTo>
                  <a:cubicBezTo>
                    <a:pt x="8890" y="87539"/>
                    <a:pt x="7620" y="81819"/>
                    <a:pt x="8890" y="76508"/>
                  </a:cubicBezTo>
                  <a:cubicBezTo>
                    <a:pt x="10160" y="67928"/>
                    <a:pt x="12700" y="58531"/>
                    <a:pt x="13970" y="44450"/>
                  </a:cubicBezTo>
                  <a:cubicBezTo>
                    <a:pt x="13970" y="41910"/>
                    <a:pt x="15240" y="39370"/>
                    <a:pt x="16510" y="38100"/>
                  </a:cubicBezTo>
                  <a:cubicBezTo>
                    <a:pt x="38100" y="35560"/>
                    <a:pt x="82184" y="30480"/>
                    <a:pt x="145418" y="29210"/>
                  </a:cubicBezTo>
                  <a:cubicBezTo>
                    <a:pt x="252124" y="25400"/>
                    <a:pt x="358830" y="22860"/>
                    <a:pt x="469488" y="20320"/>
                  </a:cubicBezTo>
                  <a:cubicBezTo>
                    <a:pt x="544578" y="17780"/>
                    <a:pt x="619668" y="16510"/>
                    <a:pt x="690805" y="13970"/>
                  </a:cubicBezTo>
                  <a:cubicBezTo>
                    <a:pt x="761942" y="11430"/>
                    <a:pt x="837032" y="8890"/>
                    <a:pt x="908169" y="8890"/>
                  </a:cubicBezTo>
                  <a:cubicBezTo>
                    <a:pt x="987211" y="7620"/>
                    <a:pt x="1066253" y="10160"/>
                    <a:pt x="1145294" y="8890"/>
                  </a:cubicBezTo>
                  <a:cubicBezTo>
                    <a:pt x="1244096" y="8890"/>
                    <a:pt x="3034389" y="6350"/>
                    <a:pt x="3133191" y="5080"/>
                  </a:cubicBezTo>
                  <a:cubicBezTo>
                    <a:pt x="3228041" y="3810"/>
                    <a:pt x="3322891" y="2540"/>
                    <a:pt x="3421693" y="2540"/>
                  </a:cubicBezTo>
                  <a:cubicBezTo>
                    <a:pt x="3583729" y="1270"/>
                    <a:pt x="3741812" y="0"/>
                    <a:pt x="3903847" y="0"/>
                  </a:cubicBezTo>
                  <a:cubicBezTo>
                    <a:pt x="3971033" y="0"/>
                    <a:pt x="4042170" y="2540"/>
                    <a:pt x="4109356" y="2540"/>
                  </a:cubicBezTo>
                  <a:cubicBezTo>
                    <a:pt x="4295103" y="3810"/>
                    <a:pt x="4484803" y="5080"/>
                    <a:pt x="4670551" y="7620"/>
                  </a:cubicBezTo>
                  <a:cubicBezTo>
                    <a:pt x="4769353" y="8890"/>
                    <a:pt x="4868155" y="12700"/>
                    <a:pt x="4966957" y="16510"/>
                  </a:cubicBezTo>
                  <a:lnTo>
                    <a:pt x="5028165" y="16510"/>
                  </a:lnTo>
                  <a:cubicBezTo>
                    <a:pt x="5039595" y="17780"/>
                    <a:pt x="5048485" y="20320"/>
                    <a:pt x="5058645" y="21590"/>
                  </a:cubicBezTo>
                  <a:close/>
                  <a:moveTo>
                    <a:pt x="5068805" y="610362"/>
                  </a:moveTo>
                  <a:cubicBezTo>
                    <a:pt x="5070075" y="593852"/>
                    <a:pt x="5071345" y="581152"/>
                    <a:pt x="5071345" y="568452"/>
                  </a:cubicBezTo>
                  <a:cubicBezTo>
                    <a:pt x="5070075" y="543909"/>
                    <a:pt x="5068805" y="522255"/>
                    <a:pt x="5068805" y="498966"/>
                  </a:cubicBezTo>
                  <a:cubicBezTo>
                    <a:pt x="5068805" y="488344"/>
                    <a:pt x="5071345" y="477721"/>
                    <a:pt x="5070075" y="467098"/>
                  </a:cubicBezTo>
                  <a:cubicBezTo>
                    <a:pt x="5070075" y="457292"/>
                    <a:pt x="5068805" y="447078"/>
                    <a:pt x="5067535" y="437273"/>
                  </a:cubicBezTo>
                  <a:cubicBezTo>
                    <a:pt x="5062455" y="422156"/>
                    <a:pt x="5051025" y="109193"/>
                    <a:pt x="5051025" y="94076"/>
                  </a:cubicBezTo>
                  <a:cubicBezTo>
                    <a:pt x="5048485" y="81411"/>
                    <a:pt x="5045945" y="68337"/>
                    <a:pt x="5043405" y="55671"/>
                  </a:cubicBezTo>
                  <a:cubicBezTo>
                    <a:pt x="5042135" y="44450"/>
                    <a:pt x="5040865" y="43180"/>
                    <a:pt x="5022286" y="41910"/>
                  </a:cubicBezTo>
                  <a:cubicBezTo>
                    <a:pt x="5010430" y="41910"/>
                    <a:pt x="5002526" y="41910"/>
                    <a:pt x="4990670" y="40640"/>
                  </a:cubicBezTo>
                  <a:cubicBezTo>
                    <a:pt x="4891867" y="36830"/>
                    <a:pt x="4789113" y="31750"/>
                    <a:pt x="4690312" y="30480"/>
                  </a:cubicBezTo>
                  <a:cubicBezTo>
                    <a:pt x="4449234" y="26670"/>
                    <a:pt x="4204205" y="25400"/>
                    <a:pt x="3963128" y="22860"/>
                  </a:cubicBezTo>
                  <a:lnTo>
                    <a:pt x="3678579" y="22860"/>
                  </a:lnTo>
                  <a:cubicBezTo>
                    <a:pt x="3552112" y="22860"/>
                    <a:pt x="3425645" y="22860"/>
                    <a:pt x="3303131" y="24130"/>
                  </a:cubicBezTo>
                  <a:cubicBezTo>
                    <a:pt x="3196425" y="25400"/>
                    <a:pt x="1398228" y="29210"/>
                    <a:pt x="1291521" y="29210"/>
                  </a:cubicBezTo>
                  <a:cubicBezTo>
                    <a:pt x="1117630" y="29210"/>
                    <a:pt x="943738" y="26670"/>
                    <a:pt x="769847" y="33020"/>
                  </a:cubicBezTo>
                  <a:cubicBezTo>
                    <a:pt x="678949" y="36830"/>
                    <a:pt x="592003" y="36830"/>
                    <a:pt x="505057" y="38100"/>
                  </a:cubicBezTo>
                  <a:cubicBezTo>
                    <a:pt x="354878" y="41910"/>
                    <a:pt x="204699" y="45720"/>
                    <a:pt x="54520" y="50800"/>
                  </a:cubicBezTo>
                  <a:cubicBezTo>
                    <a:pt x="36830" y="50800"/>
                    <a:pt x="34290" y="52403"/>
                    <a:pt x="33020" y="57305"/>
                  </a:cubicBezTo>
                  <a:cubicBezTo>
                    <a:pt x="31750" y="64660"/>
                    <a:pt x="31750" y="72014"/>
                    <a:pt x="30480" y="79368"/>
                  </a:cubicBezTo>
                  <a:cubicBezTo>
                    <a:pt x="29210" y="91625"/>
                    <a:pt x="26670" y="103473"/>
                    <a:pt x="25400" y="115730"/>
                  </a:cubicBezTo>
                  <a:cubicBezTo>
                    <a:pt x="20320" y="128805"/>
                    <a:pt x="26670" y="448304"/>
                    <a:pt x="29210" y="461378"/>
                  </a:cubicBezTo>
                  <a:cubicBezTo>
                    <a:pt x="29210" y="475269"/>
                    <a:pt x="29210" y="489569"/>
                    <a:pt x="30480" y="503461"/>
                  </a:cubicBezTo>
                  <a:cubicBezTo>
                    <a:pt x="30480" y="513675"/>
                    <a:pt x="33020" y="523889"/>
                    <a:pt x="33020" y="534103"/>
                  </a:cubicBezTo>
                  <a:cubicBezTo>
                    <a:pt x="33020" y="545134"/>
                    <a:pt x="33020" y="556166"/>
                    <a:pt x="31750" y="568452"/>
                  </a:cubicBezTo>
                  <a:lnTo>
                    <a:pt x="31750" y="578612"/>
                  </a:lnTo>
                  <a:cubicBezTo>
                    <a:pt x="31750" y="588772"/>
                    <a:pt x="35560" y="592582"/>
                    <a:pt x="44450" y="592582"/>
                  </a:cubicBezTo>
                  <a:cubicBezTo>
                    <a:pt x="90089" y="592582"/>
                    <a:pt x="145418" y="593852"/>
                    <a:pt x="196795" y="593852"/>
                  </a:cubicBezTo>
                  <a:cubicBezTo>
                    <a:pt x="271884" y="593852"/>
                    <a:pt x="350926" y="591312"/>
                    <a:pt x="426016" y="593852"/>
                  </a:cubicBezTo>
                  <a:cubicBezTo>
                    <a:pt x="548530" y="597662"/>
                    <a:pt x="671045" y="600202"/>
                    <a:pt x="793559" y="598932"/>
                  </a:cubicBezTo>
                  <a:cubicBezTo>
                    <a:pt x="872601" y="597662"/>
                    <a:pt x="947690" y="600202"/>
                    <a:pt x="1026732" y="600202"/>
                  </a:cubicBezTo>
                  <a:cubicBezTo>
                    <a:pt x="1141342" y="600202"/>
                    <a:pt x="1255953" y="598932"/>
                    <a:pt x="1370563" y="600202"/>
                  </a:cubicBezTo>
                  <a:cubicBezTo>
                    <a:pt x="1540503" y="601472"/>
                    <a:pt x="3405885" y="591312"/>
                    <a:pt x="3579777" y="593852"/>
                  </a:cubicBezTo>
                  <a:cubicBezTo>
                    <a:pt x="3654866" y="595122"/>
                    <a:pt x="3729956" y="596392"/>
                    <a:pt x="3801093" y="596392"/>
                  </a:cubicBezTo>
                  <a:cubicBezTo>
                    <a:pt x="3931512" y="598932"/>
                    <a:pt x="4057978" y="595122"/>
                    <a:pt x="4188397" y="598932"/>
                  </a:cubicBezTo>
                  <a:cubicBezTo>
                    <a:pt x="4295103" y="601472"/>
                    <a:pt x="4401809" y="601472"/>
                    <a:pt x="4508516" y="604012"/>
                  </a:cubicBezTo>
                  <a:cubicBezTo>
                    <a:pt x="4666599" y="607822"/>
                    <a:pt x="4824682" y="610362"/>
                    <a:pt x="4982765" y="611632"/>
                  </a:cubicBezTo>
                  <a:cubicBezTo>
                    <a:pt x="5030705" y="611632"/>
                    <a:pt x="5048485" y="610362"/>
                    <a:pt x="5068805" y="610362"/>
                  </a:cubicBezTo>
                  <a:close/>
                </a:path>
              </a:pathLst>
            </a:custGeom>
            <a:solidFill>
              <a:srgbClr val="FAF3E2"/>
            </a:solidFill>
          </p:spPr>
        </p:sp>
      </p:grpSp>
      <p:sp>
        <p:nvSpPr>
          <p:cNvPr id="13" name="TextBox 13"/>
          <p:cNvSpPr txBox="1"/>
          <p:nvPr/>
        </p:nvSpPr>
        <p:spPr>
          <a:xfrm>
            <a:off x="711980" y="3836865"/>
            <a:ext cx="16864040" cy="6489065"/>
          </a:xfrm>
          <a:prstGeom prst="rect">
            <a:avLst/>
          </a:prstGeom>
        </p:spPr>
        <p:txBody>
          <a:bodyPr lIns="0" tIns="0" rIns="0" bIns="0" rtlCol="0" anchor="t">
            <a:spAutoFit/>
          </a:bodyPr>
          <a:lstStyle/>
          <a:p>
            <a:pPr>
              <a:lnSpc>
                <a:spcPts val="5170"/>
              </a:lnSpc>
            </a:pPr>
            <a:r>
              <a:rPr lang="en-US" sz="4700">
                <a:solidFill>
                  <a:srgbClr val="404040"/>
                </a:solidFill>
                <a:latin typeface="Crimson Pro"/>
              </a:rPr>
              <a:t>Nội dung nào </a:t>
            </a:r>
            <a:r>
              <a:rPr lang="en-US" sz="4700">
                <a:solidFill>
                  <a:srgbClr val="404040"/>
                </a:solidFill>
                <a:latin typeface="Crimson Pro Bold"/>
              </a:rPr>
              <a:t>không</a:t>
            </a:r>
            <a:r>
              <a:rPr lang="en-US" sz="4700">
                <a:solidFill>
                  <a:srgbClr val="404040"/>
                </a:solidFill>
                <a:latin typeface="Crimson Pro"/>
              </a:rPr>
              <a:t> phải là ý nghĩa của Hiệp định Pari năm 1973 về Việt Nam? </a:t>
            </a:r>
          </a:p>
          <a:p>
            <a:pPr>
              <a:lnSpc>
                <a:spcPts val="5170"/>
              </a:lnSpc>
            </a:pPr>
            <a:r>
              <a:rPr lang="en-US" sz="4700">
                <a:solidFill>
                  <a:srgbClr val="404040"/>
                </a:solidFill>
                <a:latin typeface="Crimson Pro"/>
              </a:rPr>
              <a:t> A. Là văn bản pháp lý quốc tế đầu tiên ghi nhận quyền dân tộc cơ bản của Việt Nam. </a:t>
            </a:r>
          </a:p>
          <a:p>
            <a:pPr>
              <a:lnSpc>
                <a:spcPts val="5170"/>
              </a:lnSpc>
            </a:pPr>
            <a:r>
              <a:rPr lang="en-US" sz="4700">
                <a:solidFill>
                  <a:srgbClr val="404040"/>
                </a:solidFill>
                <a:latin typeface="Crimson Pro"/>
              </a:rPr>
              <a:t> B. Mở ra bước ngoặt mới của cuộc kháng chiến chống Mỹ, cứu nước.</a:t>
            </a:r>
          </a:p>
          <a:p>
            <a:pPr>
              <a:lnSpc>
                <a:spcPts val="5170"/>
              </a:lnSpc>
            </a:pPr>
            <a:r>
              <a:rPr lang="en-US" sz="4700">
                <a:solidFill>
                  <a:srgbClr val="404040"/>
                </a:solidFill>
                <a:latin typeface="Crimson Pro"/>
              </a:rPr>
              <a:t> C. Là thắng lợi của sự kết hợp giữa đấu tranh quân sự, chính trị và ngoại giao.</a:t>
            </a:r>
          </a:p>
          <a:p>
            <a:pPr>
              <a:lnSpc>
                <a:spcPts val="5170"/>
              </a:lnSpc>
            </a:pPr>
            <a:r>
              <a:rPr lang="en-US" sz="4700">
                <a:solidFill>
                  <a:srgbClr val="404040"/>
                </a:solidFill>
                <a:latin typeface="Crimson Pro"/>
              </a:rPr>
              <a:t> D. Tạo ra thời cơ thuận lợi để nhân dân Việt Nam tiến lên giải phóng miền Nam.</a:t>
            </a:r>
          </a:p>
          <a:p>
            <a:pPr marL="0" lvl="1" indent="0">
              <a:lnSpc>
                <a:spcPts val="5170"/>
              </a:lnSpc>
              <a:spcBef>
                <a:spcPct val="0"/>
              </a:spcBef>
            </a:pPr>
            <a:endParaRPr lang="en-US" sz="4700">
              <a:solidFill>
                <a:srgbClr val="404040"/>
              </a:solidFill>
              <a:latin typeface="Crimson Pro"/>
            </a:endParaR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44689">
            <a:off x="17003624" y="8191100"/>
            <a:ext cx="2568753" cy="2134400"/>
          </a:xfrm>
          <a:prstGeom prst="rect">
            <a:avLst/>
          </a:prstGeom>
        </p:spPr>
      </p:pic>
      <p:sp>
        <p:nvSpPr>
          <p:cNvPr id="15" name="TextBox 15"/>
          <p:cNvSpPr txBox="1"/>
          <p:nvPr/>
        </p:nvSpPr>
        <p:spPr>
          <a:xfrm>
            <a:off x="3155383" y="1419207"/>
            <a:ext cx="14481270" cy="1012764"/>
          </a:xfrm>
          <a:prstGeom prst="rect">
            <a:avLst/>
          </a:prstGeom>
        </p:spPr>
        <p:txBody>
          <a:bodyPr lIns="0" tIns="0" rIns="0" bIns="0" rtlCol="0" anchor="t">
            <a:spAutoFit/>
          </a:bodyPr>
          <a:lstStyle/>
          <a:p>
            <a:pPr marL="0" lvl="0" indent="0" algn="ctr">
              <a:lnSpc>
                <a:spcPts val="8228"/>
              </a:lnSpc>
            </a:pPr>
            <a:r>
              <a:rPr lang="en-US" sz="5877">
                <a:solidFill>
                  <a:srgbClr val="D6583C"/>
                </a:solidFill>
                <a:latin typeface="Open Sauce Bold"/>
              </a:rPr>
              <a:t>2 - Quên từ “KHÔNG” trong câu hỏi. </a:t>
            </a: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07947">
            <a:off x="131010" y="290902"/>
            <a:ext cx="1810929" cy="2327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2595694" y="1028700"/>
            <a:ext cx="13096613" cy="1806592"/>
            <a:chOff x="0" y="0"/>
            <a:chExt cx="4471720" cy="616844"/>
          </a:xfrm>
        </p:grpSpPr>
        <p:sp>
          <p:nvSpPr>
            <p:cNvPr id="6" name="Freeform 6"/>
            <p:cNvSpPr/>
            <p:nvPr/>
          </p:nvSpPr>
          <p:spPr>
            <a:xfrm>
              <a:off x="38100" y="44450"/>
              <a:ext cx="4434890" cy="572394"/>
            </a:xfrm>
            <a:custGeom>
              <a:avLst/>
              <a:gdLst/>
              <a:ahLst/>
              <a:cxnLst/>
              <a:rect l="l" t="t" r="r" b="b"/>
              <a:pathLst>
                <a:path w="4434890" h="572394">
                  <a:moveTo>
                    <a:pt x="2540" y="541914"/>
                  </a:moveTo>
                  <a:cubicBezTo>
                    <a:pt x="0" y="550804"/>
                    <a:pt x="5080" y="557154"/>
                    <a:pt x="28814" y="558424"/>
                  </a:cubicBezTo>
                  <a:cubicBezTo>
                    <a:pt x="56284" y="559694"/>
                    <a:pt x="80320" y="559694"/>
                    <a:pt x="107789" y="559694"/>
                  </a:cubicBezTo>
                  <a:cubicBezTo>
                    <a:pt x="217668" y="560964"/>
                    <a:pt x="327546" y="560964"/>
                    <a:pt x="440858" y="562234"/>
                  </a:cubicBezTo>
                  <a:cubicBezTo>
                    <a:pt x="502665" y="563504"/>
                    <a:pt x="564472" y="564774"/>
                    <a:pt x="622845" y="566044"/>
                  </a:cubicBezTo>
                  <a:cubicBezTo>
                    <a:pt x="725856" y="567314"/>
                    <a:pt x="825433" y="567314"/>
                    <a:pt x="928444" y="568584"/>
                  </a:cubicBezTo>
                  <a:cubicBezTo>
                    <a:pt x="969649" y="568584"/>
                    <a:pt x="1007419" y="568584"/>
                    <a:pt x="1048624" y="567314"/>
                  </a:cubicBezTo>
                  <a:cubicBezTo>
                    <a:pt x="1065792" y="567314"/>
                    <a:pt x="1086395" y="566044"/>
                    <a:pt x="1103563" y="566044"/>
                  </a:cubicBezTo>
                  <a:cubicBezTo>
                    <a:pt x="1172237" y="567314"/>
                    <a:pt x="2545719" y="558424"/>
                    <a:pt x="2614393" y="559694"/>
                  </a:cubicBezTo>
                  <a:cubicBezTo>
                    <a:pt x="2710536" y="560964"/>
                    <a:pt x="2974932" y="560964"/>
                    <a:pt x="3071075" y="560964"/>
                  </a:cubicBezTo>
                  <a:cubicBezTo>
                    <a:pt x="3108846" y="560964"/>
                    <a:pt x="3143183" y="559694"/>
                    <a:pt x="3180954" y="559694"/>
                  </a:cubicBezTo>
                  <a:lnTo>
                    <a:pt x="3366374" y="563504"/>
                  </a:lnTo>
                  <a:cubicBezTo>
                    <a:pt x="3500288" y="566044"/>
                    <a:pt x="3630769" y="563504"/>
                    <a:pt x="3764683" y="567314"/>
                  </a:cubicBezTo>
                  <a:cubicBezTo>
                    <a:pt x="3987874" y="572394"/>
                    <a:pt x="4214499" y="566044"/>
                    <a:pt x="4370120" y="571124"/>
                  </a:cubicBezTo>
                  <a:cubicBezTo>
                    <a:pt x="4390440" y="572394"/>
                    <a:pt x="4410760" y="571124"/>
                    <a:pt x="4433620" y="571124"/>
                  </a:cubicBezTo>
                  <a:lnTo>
                    <a:pt x="4433620" y="511434"/>
                  </a:lnTo>
                  <a:cubicBezTo>
                    <a:pt x="4432350" y="472142"/>
                    <a:pt x="4431080" y="454026"/>
                    <a:pt x="4431080" y="434778"/>
                  </a:cubicBezTo>
                  <a:cubicBezTo>
                    <a:pt x="4431080" y="412510"/>
                    <a:pt x="4434890" y="389865"/>
                    <a:pt x="4428540" y="367597"/>
                  </a:cubicBezTo>
                  <a:cubicBezTo>
                    <a:pt x="4420920" y="352878"/>
                    <a:pt x="4409490" y="62644"/>
                    <a:pt x="4409490" y="47925"/>
                  </a:cubicBezTo>
                  <a:cubicBezTo>
                    <a:pt x="4406950" y="37735"/>
                    <a:pt x="4405680" y="27167"/>
                    <a:pt x="4403140" y="16977"/>
                  </a:cubicBezTo>
                  <a:cubicBezTo>
                    <a:pt x="4403140" y="13957"/>
                    <a:pt x="4401870" y="10938"/>
                    <a:pt x="4400600" y="6350"/>
                  </a:cubicBezTo>
                  <a:cubicBezTo>
                    <a:pt x="4390440" y="3810"/>
                    <a:pt x="4381550" y="2540"/>
                    <a:pt x="4371390" y="1270"/>
                  </a:cubicBezTo>
                  <a:cubicBezTo>
                    <a:pt x="4363770" y="0"/>
                    <a:pt x="4356150" y="1270"/>
                    <a:pt x="4349800" y="1270"/>
                  </a:cubicBezTo>
                  <a:lnTo>
                    <a:pt x="11645" y="6350"/>
                  </a:lnTo>
                  <a:lnTo>
                    <a:pt x="2540" y="541914"/>
                  </a:lnTo>
                  <a:close/>
                </a:path>
              </a:pathLst>
            </a:custGeom>
            <a:solidFill>
              <a:srgbClr val="2E2C2B"/>
            </a:solidFill>
          </p:spPr>
        </p:sp>
        <p:sp>
          <p:nvSpPr>
            <p:cNvPr id="7" name="Freeform 7"/>
            <p:cNvSpPr/>
            <p:nvPr/>
          </p:nvSpPr>
          <p:spPr>
            <a:xfrm>
              <a:off x="11430" y="16510"/>
              <a:ext cx="4410760" cy="562234"/>
            </a:xfrm>
            <a:custGeom>
              <a:avLst/>
              <a:gdLst/>
              <a:ahLst/>
              <a:cxnLst/>
              <a:rect l="l" t="t" r="r" b="b"/>
              <a:pathLst>
                <a:path w="4410760" h="562234">
                  <a:moveTo>
                    <a:pt x="4410760" y="562234"/>
                  </a:moveTo>
                  <a:lnTo>
                    <a:pt x="0" y="554614"/>
                  </a:lnTo>
                  <a:lnTo>
                    <a:pt x="0" y="202677"/>
                  </a:lnTo>
                  <a:lnTo>
                    <a:pt x="7620" y="20320"/>
                  </a:lnTo>
                  <a:lnTo>
                    <a:pt x="2211850" y="0"/>
                  </a:lnTo>
                  <a:lnTo>
                    <a:pt x="4389170" y="8890"/>
                  </a:lnTo>
                  <a:close/>
                </a:path>
              </a:pathLst>
            </a:custGeom>
            <a:solidFill>
              <a:srgbClr val="FAF3E2"/>
            </a:solidFill>
          </p:spPr>
        </p:sp>
        <p:sp>
          <p:nvSpPr>
            <p:cNvPr id="8" name="Freeform 8"/>
            <p:cNvSpPr/>
            <p:nvPr/>
          </p:nvSpPr>
          <p:spPr>
            <a:xfrm>
              <a:off x="-3810" y="0"/>
              <a:ext cx="4439970" cy="588904"/>
            </a:xfrm>
            <a:custGeom>
              <a:avLst/>
              <a:gdLst/>
              <a:ahLst/>
              <a:cxnLst/>
              <a:rect l="l" t="t" r="r" b="b"/>
              <a:pathLst>
                <a:path w="4439970" h="588904">
                  <a:moveTo>
                    <a:pt x="4405680" y="21590"/>
                  </a:moveTo>
                  <a:cubicBezTo>
                    <a:pt x="4406950" y="34290"/>
                    <a:pt x="4406950" y="44450"/>
                    <a:pt x="4408220" y="52746"/>
                  </a:cubicBezTo>
                  <a:cubicBezTo>
                    <a:pt x="4410760" y="62936"/>
                    <a:pt x="4412030" y="73504"/>
                    <a:pt x="4414570" y="83694"/>
                  </a:cubicBezTo>
                  <a:cubicBezTo>
                    <a:pt x="4414570" y="98414"/>
                    <a:pt x="4427270" y="388648"/>
                    <a:pt x="4433620" y="403367"/>
                  </a:cubicBezTo>
                  <a:cubicBezTo>
                    <a:pt x="4439970" y="425634"/>
                    <a:pt x="4436160" y="448279"/>
                    <a:pt x="4436160" y="470547"/>
                  </a:cubicBezTo>
                  <a:cubicBezTo>
                    <a:pt x="4436160" y="490173"/>
                    <a:pt x="4437430" y="508289"/>
                    <a:pt x="4438700" y="527944"/>
                  </a:cubicBezTo>
                  <a:lnTo>
                    <a:pt x="4438700" y="587634"/>
                  </a:lnTo>
                  <a:cubicBezTo>
                    <a:pt x="4415840" y="587634"/>
                    <a:pt x="4395520" y="588904"/>
                    <a:pt x="4375200" y="587634"/>
                  </a:cubicBezTo>
                  <a:cubicBezTo>
                    <a:pt x="4156831" y="582554"/>
                    <a:pt x="3930207" y="588904"/>
                    <a:pt x="3707016" y="583824"/>
                  </a:cubicBezTo>
                  <a:cubicBezTo>
                    <a:pt x="3573101" y="580014"/>
                    <a:pt x="3442621" y="582554"/>
                    <a:pt x="3308706" y="580014"/>
                  </a:cubicBezTo>
                  <a:lnTo>
                    <a:pt x="3123286" y="576204"/>
                  </a:lnTo>
                  <a:cubicBezTo>
                    <a:pt x="3085516" y="576204"/>
                    <a:pt x="3051179" y="577474"/>
                    <a:pt x="3013408" y="577474"/>
                  </a:cubicBezTo>
                  <a:cubicBezTo>
                    <a:pt x="2917264" y="576204"/>
                    <a:pt x="2652869" y="577474"/>
                    <a:pt x="2556725" y="576204"/>
                  </a:cubicBezTo>
                  <a:cubicBezTo>
                    <a:pt x="2488051" y="574934"/>
                    <a:pt x="1114570" y="583824"/>
                    <a:pt x="1045896" y="582554"/>
                  </a:cubicBezTo>
                  <a:cubicBezTo>
                    <a:pt x="1028727" y="582554"/>
                    <a:pt x="1008125" y="583824"/>
                    <a:pt x="990956" y="583824"/>
                  </a:cubicBezTo>
                  <a:cubicBezTo>
                    <a:pt x="949752" y="583824"/>
                    <a:pt x="911981" y="585094"/>
                    <a:pt x="870777" y="585094"/>
                  </a:cubicBezTo>
                  <a:cubicBezTo>
                    <a:pt x="767766" y="585094"/>
                    <a:pt x="668188" y="583824"/>
                    <a:pt x="565177" y="582554"/>
                  </a:cubicBezTo>
                  <a:cubicBezTo>
                    <a:pt x="503371" y="581284"/>
                    <a:pt x="441564" y="580014"/>
                    <a:pt x="383191" y="578744"/>
                  </a:cubicBezTo>
                  <a:cubicBezTo>
                    <a:pt x="273312" y="577474"/>
                    <a:pt x="163434" y="576204"/>
                    <a:pt x="50122" y="576204"/>
                  </a:cubicBezTo>
                  <a:cubicBezTo>
                    <a:pt x="38100" y="576204"/>
                    <a:pt x="29210" y="576204"/>
                    <a:pt x="19050" y="574934"/>
                  </a:cubicBezTo>
                  <a:cubicBezTo>
                    <a:pt x="10160" y="573664"/>
                    <a:pt x="5080" y="567314"/>
                    <a:pt x="7620" y="558424"/>
                  </a:cubicBezTo>
                  <a:cubicBezTo>
                    <a:pt x="16510" y="527160"/>
                    <a:pt x="12700" y="517724"/>
                    <a:pt x="11430" y="507911"/>
                  </a:cubicBezTo>
                  <a:cubicBezTo>
                    <a:pt x="10160" y="487908"/>
                    <a:pt x="6350" y="468283"/>
                    <a:pt x="7620" y="448279"/>
                  </a:cubicBezTo>
                  <a:cubicBezTo>
                    <a:pt x="5080" y="423370"/>
                    <a:pt x="0" y="115020"/>
                    <a:pt x="7620" y="89733"/>
                  </a:cubicBezTo>
                  <a:cubicBezTo>
                    <a:pt x="8890" y="84827"/>
                    <a:pt x="7620" y="79543"/>
                    <a:pt x="8890" y="74636"/>
                  </a:cubicBezTo>
                  <a:cubicBezTo>
                    <a:pt x="10160" y="66711"/>
                    <a:pt x="12700" y="58030"/>
                    <a:pt x="13970" y="44450"/>
                  </a:cubicBezTo>
                  <a:cubicBezTo>
                    <a:pt x="13970" y="41910"/>
                    <a:pt x="15240" y="39370"/>
                    <a:pt x="16510" y="38100"/>
                  </a:cubicBezTo>
                  <a:cubicBezTo>
                    <a:pt x="38100" y="35560"/>
                    <a:pt x="77591" y="30480"/>
                    <a:pt x="132531" y="29210"/>
                  </a:cubicBezTo>
                  <a:cubicBezTo>
                    <a:pt x="225241" y="25400"/>
                    <a:pt x="317951" y="22860"/>
                    <a:pt x="414094" y="20320"/>
                  </a:cubicBezTo>
                  <a:cubicBezTo>
                    <a:pt x="479335" y="17780"/>
                    <a:pt x="544575" y="16510"/>
                    <a:pt x="606382" y="13970"/>
                  </a:cubicBezTo>
                  <a:cubicBezTo>
                    <a:pt x="668188" y="11430"/>
                    <a:pt x="733429" y="8890"/>
                    <a:pt x="795235" y="8890"/>
                  </a:cubicBezTo>
                  <a:cubicBezTo>
                    <a:pt x="863909" y="7620"/>
                    <a:pt x="932584" y="10160"/>
                    <a:pt x="1001258" y="8890"/>
                  </a:cubicBezTo>
                  <a:cubicBezTo>
                    <a:pt x="1087100" y="8890"/>
                    <a:pt x="2642568" y="6350"/>
                    <a:pt x="2728411" y="5080"/>
                  </a:cubicBezTo>
                  <a:cubicBezTo>
                    <a:pt x="2810819" y="3810"/>
                    <a:pt x="2893228" y="2540"/>
                    <a:pt x="2979071" y="2540"/>
                  </a:cubicBezTo>
                  <a:cubicBezTo>
                    <a:pt x="3119853" y="1270"/>
                    <a:pt x="3257201" y="0"/>
                    <a:pt x="3397983" y="0"/>
                  </a:cubicBezTo>
                  <a:cubicBezTo>
                    <a:pt x="3456355" y="0"/>
                    <a:pt x="3518162" y="2540"/>
                    <a:pt x="3576535" y="2540"/>
                  </a:cubicBezTo>
                  <a:cubicBezTo>
                    <a:pt x="3737919" y="3810"/>
                    <a:pt x="3902737" y="5080"/>
                    <a:pt x="4064121" y="7620"/>
                  </a:cubicBezTo>
                  <a:cubicBezTo>
                    <a:pt x="4149964" y="8890"/>
                    <a:pt x="4235806" y="12700"/>
                    <a:pt x="4321649" y="16510"/>
                  </a:cubicBezTo>
                  <a:lnTo>
                    <a:pt x="4375200" y="16510"/>
                  </a:lnTo>
                  <a:cubicBezTo>
                    <a:pt x="4386630" y="17780"/>
                    <a:pt x="4395520" y="20320"/>
                    <a:pt x="4405680" y="21590"/>
                  </a:cubicBezTo>
                  <a:close/>
                  <a:moveTo>
                    <a:pt x="4415840" y="571124"/>
                  </a:moveTo>
                  <a:cubicBezTo>
                    <a:pt x="4417110" y="554614"/>
                    <a:pt x="4418380" y="541914"/>
                    <a:pt x="4418380" y="529214"/>
                  </a:cubicBezTo>
                  <a:cubicBezTo>
                    <a:pt x="4417110" y="506402"/>
                    <a:pt x="4415840" y="486399"/>
                    <a:pt x="4415840" y="464886"/>
                  </a:cubicBezTo>
                  <a:cubicBezTo>
                    <a:pt x="4415840" y="455073"/>
                    <a:pt x="4418380" y="445260"/>
                    <a:pt x="4417110" y="435447"/>
                  </a:cubicBezTo>
                  <a:cubicBezTo>
                    <a:pt x="4417110" y="426389"/>
                    <a:pt x="4415840" y="416954"/>
                    <a:pt x="4414570" y="407896"/>
                  </a:cubicBezTo>
                  <a:cubicBezTo>
                    <a:pt x="4409490" y="393931"/>
                    <a:pt x="4398060" y="104830"/>
                    <a:pt x="4398060" y="90865"/>
                  </a:cubicBezTo>
                  <a:cubicBezTo>
                    <a:pt x="4395520" y="79165"/>
                    <a:pt x="4392980" y="67088"/>
                    <a:pt x="4390440" y="55388"/>
                  </a:cubicBezTo>
                  <a:cubicBezTo>
                    <a:pt x="4389170" y="44450"/>
                    <a:pt x="4387900" y="43180"/>
                    <a:pt x="4369721" y="41910"/>
                  </a:cubicBezTo>
                  <a:cubicBezTo>
                    <a:pt x="4359420" y="41910"/>
                    <a:pt x="4352552" y="41910"/>
                    <a:pt x="4342251" y="40640"/>
                  </a:cubicBezTo>
                  <a:cubicBezTo>
                    <a:pt x="4256409" y="36830"/>
                    <a:pt x="4167132" y="31750"/>
                    <a:pt x="4081290" y="30480"/>
                  </a:cubicBezTo>
                  <a:cubicBezTo>
                    <a:pt x="3871834" y="26670"/>
                    <a:pt x="3658944" y="25400"/>
                    <a:pt x="3449488" y="22860"/>
                  </a:cubicBezTo>
                  <a:lnTo>
                    <a:pt x="3202262" y="22860"/>
                  </a:lnTo>
                  <a:cubicBezTo>
                    <a:pt x="3092383" y="22860"/>
                    <a:pt x="2982505" y="22860"/>
                    <a:pt x="2876060" y="24130"/>
                  </a:cubicBezTo>
                  <a:cubicBezTo>
                    <a:pt x="2783350" y="25400"/>
                    <a:pt x="1221015" y="29210"/>
                    <a:pt x="1128305" y="29210"/>
                  </a:cubicBezTo>
                  <a:cubicBezTo>
                    <a:pt x="977222" y="29210"/>
                    <a:pt x="826139" y="26670"/>
                    <a:pt x="675056" y="33020"/>
                  </a:cubicBezTo>
                  <a:cubicBezTo>
                    <a:pt x="596081" y="36830"/>
                    <a:pt x="520539" y="36830"/>
                    <a:pt x="444998" y="38100"/>
                  </a:cubicBezTo>
                  <a:cubicBezTo>
                    <a:pt x="314517" y="41910"/>
                    <a:pt x="184036" y="45720"/>
                    <a:pt x="53555" y="50800"/>
                  </a:cubicBezTo>
                  <a:cubicBezTo>
                    <a:pt x="36830" y="50800"/>
                    <a:pt x="34290" y="52369"/>
                    <a:pt x="33020" y="56898"/>
                  </a:cubicBezTo>
                  <a:cubicBezTo>
                    <a:pt x="31750" y="63691"/>
                    <a:pt x="31750" y="70485"/>
                    <a:pt x="30480" y="77278"/>
                  </a:cubicBezTo>
                  <a:cubicBezTo>
                    <a:pt x="29210" y="88601"/>
                    <a:pt x="26670" y="99546"/>
                    <a:pt x="25400" y="110868"/>
                  </a:cubicBezTo>
                  <a:cubicBezTo>
                    <a:pt x="20320" y="122946"/>
                    <a:pt x="26670" y="418086"/>
                    <a:pt x="29210" y="430163"/>
                  </a:cubicBezTo>
                  <a:cubicBezTo>
                    <a:pt x="29210" y="442996"/>
                    <a:pt x="29210" y="456205"/>
                    <a:pt x="30480" y="469037"/>
                  </a:cubicBezTo>
                  <a:cubicBezTo>
                    <a:pt x="30480" y="478473"/>
                    <a:pt x="33020" y="487908"/>
                    <a:pt x="33020" y="497344"/>
                  </a:cubicBezTo>
                  <a:cubicBezTo>
                    <a:pt x="33020" y="507534"/>
                    <a:pt x="33020" y="517724"/>
                    <a:pt x="31750" y="529214"/>
                  </a:cubicBezTo>
                  <a:lnTo>
                    <a:pt x="31750" y="539374"/>
                  </a:lnTo>
                  <a:cubicBezTo>
                    <a:pt x="31750" y="549534"/>
                    <a:pt x="35560" y="553344"/>
                    <a:pt x="44450" y="553344"/>
                  </a:cubicBezTo>
                  <a:cubicBezTo>
                    <a:pt x="84459" y="553344"/>
                    <a:pt x="132531" y="554614"/>
                    <a:pt x="177169" y="554614"/>
                  </a:cubicBezTo>
                  <a:cubicBezTo>
                    <a:pt x="242409" y="554614"/>
                    <a:pt x="311083" y="552074"/>
                    <a:pt x="376324" y="554614"/>
                  </a:cubicBezTo>
                  <a:cubicBezTo>
                    <a:pt x="482768" y="558424"/>
                    <a:pt x="589213" y="560964"/>
                    <a:pt x="695658" y="559694"/>
                  </a:cubicBezTo>
                  <a:cubicBezTo>
                    <a:pt x="764332" y="558424"/>
                    <a:pt x="829572" y="560964"/>
                    <a:pt x="898246" y="560964"/>
                  </a:cubicBezTo>
                  <a:cubicBezTo>
                    <a:pt x="997824" y="560964"/>
                    <a:pt x="1097401" y="559694"/>
                    <a:pt x="1196979" y="560964"/>
                  </a:cubicBezTo>
                  <a:cubicBezTo>
                    <a:pt x="1344628" y="562234"/>
                    <a:pt x="2965336" y="552074"/>
                    <a:pt x="3116419" y="554614"/>
                  </a:cubicBezTo>
                  <a:cubicBezTo>
                    <a:pt x="3181659" y="555884"/>
                    <a:pt x="3246900" y="557154"/>
                    <a:pt x="3308706" y="557154"/>
                  </a:cubicBezTo>
                  <a:cubicBezTo>
                    <a:pt x="3422019" y="559694"/>
                    <a:pt x="3531897" y="555884"/>
                    <a:pt x="3645209" y="559694"/>
                  </a:cubicBezTo>
                  <a:cubicBezTo>
                    <a:pt x="3737919" y="562234"/>
                    <a:pt x="3830630" y="562234"/>
                    <a:pt x="3923339" y="564774"/>
                  </a:cubicBezTo>
                  <a:cubicBezTo>
                    <a:pt x="4060688" y="568584"/>
                    <a:pt x="4198036" y="571124"/>
                    <a:pt x="4335384" y="572394"/>
                  </a:cubicBezTo>
                  <a:cubicBezTo>
                    <a:pt x="4377740" y="572394"/>
                    <a:pt x="4395520" y="571124"/>
                    <a:pt x="4415840" y="571124"/>
                  </a:cubicBezTo>
                  <a:close/>
                </a:path>
              </a:pathLst>
            </a:custGeom>
            <a:solidFill>
              <a:srgbClr val="FAF3E2"/>
            </a:solidFill>
          </p:spPr>
        </p:sp>
      </p:grpSp>
      <p:grpSp>
        <p:nvGrpSpPr>
          <p:cNvPr id="9" name="Group 9"/>
          <p:cNvGrpSpPr/>
          <p:nvPr/>
        </p:nvGrpSpPr>
        <p:grpSpPr>
          <a:xfrm>
            <a:off x="1028700" y="3154648"/>
            <a:ext cx="16230600" cy="7417041"/>
            <a:chOff x="0" y="0"/>
            <a:chExt cx="5541791" cy="2532481"/>
          </a:xfrm>
        </p:grpSpPr>
        <p:sp>
          <p:nvSpPr>
            <p:cNvPr id="10" name="Freeform 10"/>
            <p:cNvSpPr/>
            <p:nvPr/>
          </p:nvSpPr>
          <p:spPr>
            <a:xfrm>
              <a:off x="38100" y="44450"/>
              <a:ext cx="5504962" cy="2488031"/>
            </a:xfrm>
            <a:custGeom>
              <a:avLst/>
              <a:gdLst/>
              <a:ahLst/>
              <a:cxnLst/>
              <a:rect l="l" t="t" r="r" b="b"/>
              <a:pathLst>
                <a:path w="5504962" h="2488031">
                  <a:moveTo>
                    <a:pt x="2540" y="2457552"/>
                  </a:moveTo>
                  <a:cubicBezTo>
                    <a:pt x="0" y="2466442"/>
                    <a:pt x="5080" y="2472792"/>
                    <a:pt x="34642" y="2474061"/>
                  </a:cubicBezTo>
                  <a:cubicBezTo>
                    <a:pt x="68908" y="2475331"/>
                    <a:pt x="98890" y="2475331"/>
                    <a:pt x="133156" y="2475331"/>
                  </a:cubicBezTo>
                  <a:cubicBezTo>
                    <a:pt x="270219" y="2476602"/>
                    <a:pt x="407282" y="2476602"/>
                    <a:pt x="548628" y="2477871"/>
                  </a:cubicBezTo>
                  <a:cubicBezTo>
                    <a:pt x="625726" y="2479142"/>
                    <a:pt x="702824" y="2480411"/>
                    <a:pt x="775638" y="2481681"/>
                  </a:cubicBezTo>
                  <a:cubicBezTo>
                    <a:pt x="904135" y="2482952"/>
                    <a:pt x="1028348" y="2482952"/>
                    <a:pt x="1156844" y="2484221"/>
                  </a:cubicBezTo>
                  <a:cubicBezTo>
                    <a:pt x="1208243" y="2484221"/>
                    <a:pt x="1255358" y="2484221"/>
                    <a:pt x="1306757" y="2482952"/>
                  </a:cubicBezTo>
                  <a:cubicBezTo>
                    <a:pt x="1328173" y="2482952"/>
                    <a:pt x="1353872" y="2481681"/>
                    <a:pt x="1375288" y="2481681"/>
                  </a:cubicBezTo>
                  <a:cubicBezTo>
                    <a:pt x="1460952" y="2482952"/>
                    <a:pt x="3174238" y="2474061"/>
                    <a:pt x="3259903" y="2475331"/>
                  </a:cubicBezTo>
                  <a:cubicBezTo>
                    <a:pt x="3379833" y="2476602"/>
                    <a:pt x="3709640" y="2476602"/>
                    <a:pt x="3829571" y="2476602"/>
                  </a:cubicBezTo>
                  <a:cubicBezTo>
                    <a:pt x="3876686" y="2476602"/>
                    <a:pt x="3919518" y="2475331"/>
                    <a:pt x="3966633" y="2475331"/>
                  </a:cubicBezTo>
                  <a:lnTo>
                    <a:pt x="4197927" y="2479142"/>
                  </a:lnTo>
                  <a:cubicBezTo>
                    <a:pt x="4364972" y="2481681"/>
                    <a:pt x="4527734" y="2479142"/>
                    <a:pt x="4694780" y="2482952"/>
                  </a:cubicBezTo>
                  <a:cubicBezTo>
                    <a:pt x="4973189" y="2488031"/>
                    <a:pt x="5255881" y="2481681"/>
                    <a:pt x="5440192" y="2486761"/>
                  </a:cubicBezTo>
                  <a:cubicBezTo>
                    <a:pt x="5460512" y="2488031"/>
                    <a:pt x="5480831" y="2486761"/>
                    <a:pt x="5503692" y="2486761"/>
                  </a:cubicBezTo>
                  <a:lnTo>
                    <a:pt x="5503692" y="2427071"/>
                  </a:lnTo>
                  <a:cubicBezTo>
                    <a:pt x="5502422" y="2344370"/>
                    <a:pt x="5501151" y="2253256"/>
                    <a:pt x="5501151" y="2156447"/>
                  </a:cubicBezTo>
                  <a:cubicBezTo>
                    <a:pt x="5501151" y="2044453"/>
                    <a:pt x="5504962" y="1930561"/>
                    <a:pt x="5498612" y="1818566"/>
                  </a:cubicBezTo>
                  <a:cubicBezTo>
                    <a:pt x="5490992" y="1744536"/>
                    <a:pt x="5479562" y="284814"/>
                    <a:pt x="5479562" y="210784"/>
                  </a:cubicBezTo>
                  <a:cubicBezTo>
                    <a:pt x="5477022" y="159532"/>
                    <a:pt x="5475751" y="106382"/>
                    <a:pt x="5473212" y="55131"/>
                  </a:cubicBezTo>
                  <a:cubicBezTo>
                    <a:pt x="5473212" y="39945"/>
                    <a:pt x="5471942" y="24759"/>
                    <a:pt x="5470672" y="6350"/>
                  </a:cubicBezTo>
                  <a:cubicBezTo>
                    <a:pt x="5460512" y="3810"/>
                    <a:pt x="5451622" y="2540"/>
                    <a:pt x="5441462" y="1270"/>
                  </a:cubicBezTo>
                  <a:cubicBezTo>
                    <a:pt x="5433842" y="0"/>
                    <a:pt x="5426222" y="1270"/>
                    <a:pt x="5419872" y="1270"/>
                  </a:cubicBezTo>
                  <a:lnTo>
                    <a:pt x="13226" y="6350"/>
                  </a:lnTo>
                  <a:lnTo>
                    <a:pt x="2540" y="2457552"/>
                  </a:lnTo>
                  <a:close/>
                </a:path>
              </a:pathLst>
            </a:custGeom>
            <a:solidFill>
              <a:srgbClr val="2E2C2B"/>
            </a:solidFill>
          </p:spPr>
        </p:sp>
        <p:sp>
          <p:nvSpPr>
            <p:cNvPr id="11" name="Freeform 11"/>
            <p:cNvSpPr/>
            <p:nvPr/>
          </p:nvSpPr>
          <p:spPr>
            <a:xfrm>
              <a:off x="11430" y="16510"/>
              <a:ext cx="5480832" cy="2477872"/>
            </a:xfrm>
            <a:custGeom>
              <a:avLst/>
              <a:gdLst/>
              <a:ahLst/>
              <a:cxnLst/>
              <a:rect l="l" t="t" r="r" b="b"/>
              <a:pathLst>
                <a:path w="5480832" h="2477872">
                  <a:moveTo>
                    <a:pt x="5480832" y="2477872"/>
                  </a:moveTo>
                  <a:lnTo>
                    <a:pt x="0" y="2470252"/>
                  </a:lnTo>
                  <a:lnTo>
                    <a:pt x="0" y="876522"/>
                  </a:lnTo>
                  <a:lnTo>
                    <a:pt x="7620" y="20320"/>
                  </a:lnTo>
                  <a:lnTo>
                    <a:pt x="2751171" y="0"/>
                  </a:lnTo>
                  <a:lnTo>
                    <a:pt x="5459242" y="8890"/>
                  </a:lnTo>
                  <a:close/>
                </a:path>
              </a:pathLst>
            </a:custGeom>
            <a:solidFill>
              <a:srgbClr val="FAF3E2"/>
            </a:solidFill>
          </p:spPr>
        </p:sp>
        <p:sp>
          <p:nvSpPr>
            <p:cNvPr id="12" name="Freeform 12"/>
            <p:cNvSpPr/>
            <p:nvPr/>
          </p:nvSpPr>
          <p:spPr>
            <a:xfrm>
              <a:off x="-3810" y="0"/>
              <a:ext cx="5510041" cy="2504542"/>
            </a:xfrm>
            <a:custGeom>
              <a:avLst/>
              <a:gdLst/>
              <a:ahLst/>
              <a:cxnLst/>
              <a:rect l="l" t="t" r="r" b="b"/>
              <a:pathLst>
                <a:path w="5510041" h="2504542">
                  <a:moveTo>
                    <a:pt x="5475752" y="21590"/>
                  </a:moveTo>
                  <a:cubicBezTo>
                    <a:pt x="5477021" y="34290"/>
                    <a:pt x="5477021" y="44450"/>
                    <a:pt x="5478291" y="55922"/>
                  </a:cubicBezTo>
                  <a:cubicBezTo>
                    <a:pt x="5480832" y="107173"/>
                    <a:pt x="5482102" y="160323"/>
                    <a:pt x="5484641" y="211575"/>
                  </a:cubicBezTo>
                  <a:cubicBezTo>
                    <a:pt x="5484641" y="285605"/>
                    <a:pt x="5497341" y="1745328"/>
                    <a:pt x="5503691" y="1819358"/>
                  </a:cubicBezTo>
                  <a:cubicBezTo>
                    <a:pt x="5510041" y="1931352"/>
                    <a:pt x="5506232" y="2045244"/>
                    <a:pt x="5506232" y="2157239"/>
                  </a:cubicBezTo>
                  <a:cubicBezTo>
                    <a:pt x="5506232" y="2255945"/>
                    <a:pt x="5507502" y="2347059"/>
                    <a:pt x="5508771" y="2443581"/>
                  </a:cubicBezTo>
                  <a:lnTo>
                    <a:pt x="5508771" y="2503271"/>
                  </a:lnTo>
                  <a:cubicBezTo>
                    <a:pt x="5485911" y="2503271"/>
                    <a:pt x="5465591" y="2504542"/>
                    <a:pt x="5445271" y="2503271"/>
                  </a:cubicBezTo>
                  <a:cubicBezTo>
                    <a:pt x="5173578" y="2498192"/>
                    <a:pt x="4890885" y="2504542"/>
                    <a:pt x="4612477" y="2499461"/>
                  </a:cubicBezTo>
                  <a:cubicBezTo>
                    <a:pt x="4445431" y="2495652"/>
                    <a:pt x="4282669" y="2498192"/>
                    <a:pt x="4115624" y="2495652"/>
                  </a:cubicBezTo>
                  <a:lnTo>
                    <a:pt x="3884330" y="2491842"/>
                  </a:lnTo>
                  <a:cubicBezTo>
                    <a:pt x="3837215" y="2491842"/>
                    <a:pt x="3794383" y="2493111"/>
                    <a:pt x="3747267" y="2493111"/>
                  </a:cubicBezTo>
                  <a:cubicBezTo>
                    <a:pt x="3627337" y="2491842"/>
                    <a:pt x="3297529" y="2493111"/>
                    <a:pt x="3177600" y="2491842"/>
                  </a:cubicBezTo>
                  <a:cubicBezTo>
                    <a:pt x="3091935" y="2490571"/>
                    <a:pt x="1378649" y="2499461"/>
                    <a:pt x="1292985" y="2498192"/>
                  </a:cubicBezTo>
                  <a:cubicBezTo>
                    <a:pt x="1271569" y="2498192"/>
                    <a:pt x="1245870" y="2499461"/>
                    <a:pt x="1224454" y="2499461"/>
                  </a:cubicBezTo>
                  <a:cubicBezTo>
                    <a:pt x="1173055" y="2499461"/>
                    <a:pt x="1125940" y="2500731"/>
                    <a:pt x="1074541" y="2500731"/>
                  </a:cubicBezTo>
                  <a:cubicBezTo>
                    <a:pt x="946045" y="2500731"/>
                    <a:pt x="821831" y="2499461"/>
                    <a:pt x="693335" y="2498192"/>
                  </a:cubicBezTo>
                  <a:cubicBezTo>
                    <a:pt x="616237" y="2496921"/>
                    <a:pt x="539139" y="2495652"/>
                    <a:pt x="466325" y="2494381"/>
                  </a:cubicBezTo>
                  <a:cubicBezTo>
                    <a:pt x="329262" y="2493111"/>
                    <a:pt x="192199" y="2491842"/>
                    <a:pt x="50853" y="2491842"/>
                  </a:cubicBezTo>
                  <a:cubicBezTo>
                    <a:pt x="38100" y="2491842"/>
                    <a:pt x="29210" y="2491842"/>
                    <a:pt x="19050" y="2490571"/>
                  </a:cubicBezTo>
                  <a:cubicBezTo>
                    <a:pt x="10160" y="2489302"/>
                    <a:pt x="5080" y="2482952"/>
                    <a:pt x="7620" y="2474061"/>
                  </a:cubicBezTo>
                  <a:cubicBezTo>
                    <a:pt x="16510" y="2441970"/>
                    <a:pt x="12700" y="2394515"/>
                    <a:pt x="11430" y="2345161"/>
                  </a:cubicBezTo>
                  <a:cubicBezTo>
                    <a:pt x="10160" y="2244556"/>
                    <a:pt x="6350" y="2145849"/>
                    <a:pt x="7620" y="2045244"/>
                  </a:cubicBezTo>
                  <a:cubicBezTo>
                    <a:pt x="5080" y="1919962"/>
                    <a:pt x="0" y="369126"/>
                    <a:pt x="7620" y="241946"/>
                  </a:cubicBezTo>
                  <a:cubicBezTo>
                    <a:pt x="8890" y="217269"/>
                    <a:pt x="7620" y="190695"/>
                    <a:pt x="8890" y="166018"/>
                  </a:cubicBezTo>
                  <a:cubicBezTo>
                    <a:pt x="10160" y="126156"/>
                    <a:pt x="12700" y="82497"/>
                    <a:pt x="13970" y="44450"/>
                  </a:cubicBezTo>
                  <a:cubicBezTo>
                    <a:pt x="13970" y="41910"/>
                    <a:pt x="15240" y="39370"/>
                    <a:pt x="16510" y="38100"/>
                  </a:cubicBezTo>
                  <a:cubicBezTo>
                    <a:pt x="38100" y="35560"/>
                    <a:pt x="85118" y="30480"/>
                    <a:pt x="153650" y="29210"/>
                  </a:cubicBezTo>
                  <a:cubicBezTo>
                    <a:pt x="269297" y="25400"/>
                    <a:pt x="384943" y="22860"/>
                    <a:pt x="504874" y="20320"/>
                  </a:cubicBezTo>
                  <a:cubicBezTo>
                    <a:pt x="586255" y="17780"/>
                    <a:pt x="667636" y="16510"/>
                    <a:pt x="744734" y="13970"/>
                  </a:cubicBezTo>
                  <a:cubicBezTo>
                    <a:pt x="821831" y="11430"/>
                    <a:pt x="903212" y="8890"/>
                    <a:pt x="980310" y="8890"/>
                  </a:cubicBezTo>
                  <a:cubicBezTo>
                    <a:pt x="1065975" y="7620"/>
                    <a:pt x="1151639" y="10160"/>
                    <a:pt x="1237303" y="8890"/>
                  </a:cubicBezTo>
                  <a:cubicBezTo>
                    <a:pt x="1344384" y="8890"/>
                    <a:pt x="3284680" y="6350"/>
                    <a:pt x="3391760" y="5080"/>
                  </a:cubicBezTo>
                  <a:cubicBezTo>
                    <a:pt x="3494557" y="3810"/>
                    <a:pt x="3597355" y="2540"/>
                    <a:pt x="3704435" y="2540"/>
                  </a:cubicBezTo>
                  <a:cubicBezTo>
                    <a:pt x="3880047" y="1270"/>
                    <a:pt x="4051375" y="0"/>
                    <a:pt x="4226987" y="0"/>
                  </a:cubicBezTo>
                  <a:cubicBezTo>
                    <a:pt x="4299802" y="0"/>
                    <a:pt x="4376900" y="2540"/>
                    <a:pt x="4449715" y="2540"/>
                  </a:cubicBezTo>
                  <a:cubicBezTo>
                    <a:pt x="4651026" y="3810"/>
                    <a:pt x="4856620" y="5080"/>
                    <a:pt x="5057931" y="7620"/>
                  </a:cubicBezTo>
                  <a:cubicBezTo>
                    <a:pt x="5165011" y="8890"/>
                    <a:pt x="5272092" y="12700"/>
                    <a:pt x="5379172" y="16510"/>
                  </a:cubicBezTo>
                  <a:lnTo>
                    <a:pt x="5445271" y="16510"/>
                  </a:lnTo>
                  <a:cubicBezTo>
                    <a:pt x="5456702" y="17780"/>
                    <a:pt x="5465591" y="20320"/>
                    <a:pt x="5475752" y="21590"/>
                  </a:cubicBezTo>
                  <a:close/>
                  <a:moveTo>
                    <a:pt x="5485911" y="2486762"/>
                  </a:moveTo>
                  <a:cubicBezTo>
                    <a:pt x="5487182" y="2470252"/>
                    <a:pt x="5488452" y="2457552"/>
                    <a:pt x="5488452" y="2444852"/>
                  </a:cubicBezTo>
                  <a:cubicBezTo>
                    <a:pt x="5487182" y="2337569"/>
                    <a:pt x="5485911" y="2236963"/>
                    <a:pt x="5485911" y="2128766"/>
                  </a:cubicBezTo>
                  <a:cubicBezTo>
                    <a:pt x="5485911" y="2079412"/>
                    <a:pt x="5488452" y="2030059"/>
                    <a:pt x="5487182" y="1980705"/>
                  </a:cubicBezTo>
                  <a:cubicBezTo>
                    <a:pt x="5487182" y="1935148"/>
                    <a:pt x="5485911" y="1887693"/>
                    <a:pt x="5484641" y="1842136"/>
                  </a:cubicBezTo>
                  <a:cubicBezTo>
                    <a:pt x="5479561" y="1771902"/>
                    <a:pt x="5468132" y="317875"/>
                    <a:pt x="5468132" y="247641"/>
                  </a:cubicBezTo>
                  <a:cubicBezTo>
                    <a:pt x="5465591" y="188796"/>
                    <a:pt x="5463052" y="128054"/>
                    <a:pt x="5460511" y="69209"/>
                  </a:cubicBezTo>
                  <a:cubicBezTo>
                    <a:pt x="5459241" y="44450"/>
                    <a:pt x="5457971" y="43180"/>
                    <a:pt x="5439137" y="41910"/>
                  </a:cubicBezTo>
                  <a:cubicBezTo>
                    <a:pt x="5426288" y="41910"/>
                    <a:pt x="5417721" y="41910"/>
                    <a:pt x="5404871" y="40640"/>
                  </a:cubicBezTo>
                  <a:cubicBezTo>
                    <a:pt x="5297791" y="36830"/>
                    <a:pt x="5186427" y="31750"/>
                    <a:pt x="5079347" y="30480"/>
                  </a:cubicBezTo>
                  <a:cubicBezTo>
                    <a:pt x="4818071" y="26670"/>
                    <a:pt x="4552511" y="25400"/>
                    <a:pt x="4291236" y="22860"/>
                  </a:cubicBezTo>
                  <a:lnTo>
                    <a:pt x="3982844" y="22860"/>
                  </a:lnTo>
                  <a:cubicBezTo>
                    <a:pt x="3845781" y="22860"/>
                    <a:pt x="3708718" y="22860"/>
                    <a:pt x="3575938" y="24130"/>
                  </a:cubicBezTo>
                  <a:cubicBezTo>
                    <a:pt x="3460292" y="25400"/>
                    <a:pt x="1511429" y="29210"/>
                    <a:pt x="1395782" y="29210"/>
                  </a:cubicBezTo>
                  <a:cubicBezTo>
                    <a:pt x="1207321" y="29210"/>
                    <a:pt x="1018859" y="26670"/>
                    <a:pt x="830398" y="33020"/>
                  </a:cubicBezTo>
                  <a:cubicBezTo>
                    <a:pt x="731884" y="36830"/>
                    <a:pt x="637653" y="36830"/>
                    <a:pt x="543422" y="38100"/>
                  </a:cubicBezTo>
                  <a:cubicBezTo>
                    <a:pt x="380660" y="41910"/>
                    <a:pt x="217898" y="45720"/>
                    <a:pt x="55136" y="50800"/>
                  </a:cubicBezTo>
                  <a:cubicBezTo>
                    <a:pt x="36830" y="50800"/>
                    <a:pt x="34290" y="54024"/>
                    <a:pt x="33020" y="76802"/>
                  </a:cubicBezTo>
                  <a:cubicBezTo>
                    <a:pt x="31750" y="110970"/>
                    <a:pt x="31750" y="145138"/>
                    <a:pt x="30480" y="179305"/>
                  </a:cubicBezTo>
                  <a:cubicBezTo>
                    <a:pt x="29210" y="236252"/>
                    <a:pt x="26670" y="291300"/>
                    <a:pt x="25400" y="348246"/>
                  </a:cubicBezTo>
                  <a:cubicBezTo>
                    <a:pt x="20320" y="408989"/>
                    <a:pt x="26670" y="1893388"/>
                    <a:pt x="29210" y="1954130"/>
                  </a:cubicBezTo>
                  <a:cubicBezTo>
                    <a:pt x="29210" y="2018669"/>
                    <a:pt x="29210" y="2085107"/>
                    <a:pt x="30480" y="2149646"/>
                  </a:cubicBezTo>
                  <a:cubicBezTo>
                    <a:pt x="30480" y="2197101"/>
                    <a:pt x="33020" y="2244556"/>
                    <a:pt x="33020" y="2292011"/>
                  </a:cubicBezTo>
                  <a:cubicBezTo>
                    <a:pt x="33020" y="2343263"/>
                    <a:pt x="33020" y="2394515"/>
                    <a:pt x="31750" y="2444852"/>
                  </a:cubicBezTo>
                  <a:lnTo>
                    <a:pt x="31750" y="2455012"/>
                  </a:lnTo>
                  <a:cubicBezTo>
                    <a:pt x="31750" y="2465171"/>
                    <a:pt x="35560" y="2468981"/>
                    <a:pt x="44450" y="2468981"/>
                  </a:cubicBezTo>
                  <a:cubicBezTo>
                    <a:pt x="93685" y="2468981"/>
                    <a:pt x="153650" y="2470252"/>
                    <a:pt x="209332" y="2470252"/>
                  </a:cubicBezTo>
                  <a:cubicBezTo>
                    <a:pt x="290713" y="2470252"/>
                    <a:pt x="376377" y="2467712"/>
                    <a:pt x="457758" y="2470252"/>
                  </a:cubicBezTo>
                  <a:cubicBezTo>
                    <a:pt x="590538" y="2474062"/>
                    <a:pt x="723317" y="2476602"/>
                    <a:pt x="856097" y="2475331"/>
                  </a:cubicBezTo>
                  <a:cubicBezTo>
                    <a:pt x="941761" y="2474062"/>
                    <a:pt x="1023143" y="2476602"/>
                    <a:pt x="1108807" y="2476602"/>
                  </a:cubicBezTo>
                  <a:cubicBezTo>
                    <a:pt x="1233020" y="2476602"/>
                    <a:pt x="1357233" y="2475331"/>
                    <a:pt x="1481447" y="2476602"/>
                  </a:cubicBezTo>
                  <a:cubicBezTo>
                    <a:pt x="1665625" y="2477871"/>
                    <a:pt x="3687302" y="2467712"/>
                    <a:pt x="3875764" y="2470252"/>
                  </a:cubicBezTo>
                  <a:cubicBezTo>
                    <a:pt x="3957145" y="2471521"/>
                    <a:pt x="4038526" y="2472792"/>
                    <a:pt x="4115624" y="2472792"/>
                  </a:cubicBezTo>
                  <a:cubicBezTo>
                    <a:pt x="4256970" y="2475331"/>
                    <a:pt x="4394033" y="2471521"/>
                    <a:pt x="4535379" y="2475331"/>
                  </a:cubicBezTo>
                  <a:cubicBezTo>
                    <a:pt x="4651026" y="2477871"/>
                    <a:pt x="4766672" y="2477871"/>
                    <a:pt x="4882319" y="2480412"/>
                  </a:cubicBezTo>
                  <a:cubicBezTo>
                    <a:pt x="5053648" y="2484221"/>
                    <a:pt x="5224977" y="2486762"/>
                    <a:pt x="5396305" y="2488031"/>
                  </a:cubicBezTo>
                  <a:cubicBezTo>
                    <a:pt x="5447811" y="2488031"/>
                    <a:pt x="5465591" y="2486762"/>
                    <a:pt x="5485911" y="2486762"/>
                  </a:cubicBezTo>
                  <a:close/>
                </a:path>
              </a:pathLst>
            </a:custGeom>
            <a:solidFill>
              <a:srgbClr val="FAF3E2"/>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57987">
            <a:off x="904572" y="809590"/>
            <a:ext cx="2167263" cy="2244811"/>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103520">
            <a:off x="15144891" y="605834"/>
            <a:ext cx="1875913" cy="257294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53737" y="3509687"/>
            <a:ext cx="6968015" cy="5748613"/>
          </a:xfrm>
          <a:prstGeom prst="rect">
            <a:avLst/>
          </a:prstGeom>
        </p:spPr>
      </p:pic>
      <p:sp>
        <p:nvSpPr>
          <p:cNvPr id="16" name="TextBox 16"/>
          <p:cNvSpPr txBox="1"/>
          <p:nvPr/>
        </p:nvSpPr>
        <p:spPr>
          <a:xfrm>
            <a:off x="1697538" y="4493546"/>
            <a:ext cx="6117349" cy="4231617"/>
          </a:xfrm>
          <a:prstGeom prst="rect">
            <a:avLst/>
          </a:prstGeom>
        </p:spPr>
        <p:txBody>
          <a:bodyPr lIns="0" tIns="0" rIns="0" bIns="0" rtlCol="0" anchor="t">
            <a:spAutoFit/>
          </a:bodyPr>
          <a:lstStyle/>
          <a:p>
            <a:pPr>
              <a:lnSpc>
                <a:spcPts val="6620"/>
              </a:lnSpc>
            </a:pPr>
            <a:r>
              <a:rPr lang="en-US" sz="6018">
                <a:solidFill>
                  <a:srgbClr val="404040"/>
                </a:solidFill>
                <a:latin typeface="Crimson Pro"/>
              </a:rPr>
              <a:t>HS đọc thiếu, đọc vội, không phân tích đề cẩn thận, thí sinh dễ mất điểm vì bỏ qua từ “không”</a:t>
            </a:r>
          </a:p>
        </p:txBody>
      </p:sp>
      <p:sp>
        <p:nvSpPr>
          <p:cNvPr id="17" name="TextBox 17"/>
          <p:cNvSpPr txBox="1"/>
          <p:nvPr/>
        </p:nvSpPr>
        <p:spPr>
          <a:xfrm>
            <a:off x="3746626" y="1208096"/>
            <a:ext cx="10794747" cy="1177924"/>
          </a:xfrm>
          <a:prstGeom prst="rect">
            <a:avLst/>
          </a:prstGeom>
        </p:spPr>
        <p:txBody>
          <a:bodyPr lIns="0" tIns="0" rIns="0" bIns="0" rtlCol="0" anchor="t">
            <a:spAutoFit/>
          </a:bodyPr>
          <a:lstStyle/>
          <a:p>
            <a:pPr marL="0" lvl="0" indent="0" algn="ctr">
              <a:lnSpc>
                <a:spcPts val="9100"/>
              </a:lnSpc>
            </a:pPr>
            <a:r>
              <a:rPr lang="en-US" sz="6500">
                <a:solidFill>
                  <a:srgbClr val="D6583C"/>
                </a:solidFill>
                <a:latin typeface="Brasika"/>
              </a:rPr>
              <a:t>Nguyên nhân</a:t>
            </a: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2" name="Group 2"/>
          <p:cNvGrpSpPr/>
          <p:nvPr/>
        </p:nvGrpSpPr>
        <p:grpSpPr>
          <a:xfrm>
            <a:off x="-314115" y="-284689"/>
            <a:ext cx="18931877" cy="10856378"/>
            <a:chOff x="0" y="0"/>
            <a:chExt cx="25242502" cy="14475171"/>
          </a:xfrm>
        </p:grpSpPr>
        <p:pic>
          <p:nvPicPr>
            <p:cNvPr id="3" name="Picture 3"/>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038"/>
            <a:stretch>
              <a:fillRect/>
            </a:stretch>
          </p:blipFill>
          <p:spPr>
            <a:xfrm>
              <a:off x="0" y="0"/>
              <a:ext cx="12610820" cy="14475171"/>
            </a:xfrm>
            <a:prstGeom prst="rect">
              <a:avLst/>
            </a:prstGeom>
          </p:spPr>
        </p:pic>
        <p:pic>
          <p:nvPicPr>
            <p:cNvPr id="4" name="Picture 4"/>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2894"/>
            <a:stretch>
              <a:fillRect/>
            </a:stretch>
          </p:blipFill>
          <p:spPr>
            <a:xfrm>
              <a:off x="12610820" y="0"/>
              <a:ext cx="12631682" cy="14475171"/>
            </a:xfrm>
            <a:prstGeom prst="rect">
              <a:avLst/>
            </a:prstGeom>
          </p:spPr>
        </p:pic>
      </p:grpSp>
      <p:grpSp>
        <p:nvGrpSpPr>
          <p:cNvPr id="5" name="Group 5"/>
          <p:cNvGrpSpPr/>
          <p:nvPr/>
        </p:nvGrpSpPr>
        <p:grpSpPr>
          <a:xfrm>
            <a:off x="1028700" y="329300"/>
            <a:ext cx="16745367" cy="1806592"/>
            <a:chOff x="0" y="0"/>
            <a:chExt cx="5717554" cy="616844"/>
          </a:xfrm>
        </p:grpSpPr>
        <p:sp>
          <p:nvSpPr>
            <p:cNvPr id="6" name="Freeform 6"/>
            <p:cNvSpPr/>
            <p:nvPr/>
          </p:nvSpPr>
          <p:spPr>
            <a:xfrm>
              <a:off x="38100" y="44450"/>
              <a:ext cx="5680724" cy="572394"/>
            </a:xfrm>
            <a:custGeom>
              <a:avLst/>
              <a:gdLst/>
              <a:ahLst/>
              <a:cxnLst/>
              <a:rect l="l" t="t" r="r" b="b"/>
              <a:pathLst>
                <a:path w="5680724" h="572394">
                  <a:moveTo>
                    <a:pt x="2540" y="541914"/>
                  </a:moveTo>
                  <a:cubicBezTo>
                    <a:pt x="0" y="550804"/>
                    <a:pt x="5080" y="557154"/>
                    <a:pt x="35599" y="558424"/>
                  </a:cubicBezTo>
                  <a:cubicBezTo>
                    <a:pt x="70981" y="559694"/>
                    <a:pt x="101941" y="559694"/>
                    <a:pt x="137323" y="559694"/>
                  </a:cubicBezTo>
                  <a:cubicBezTo>
                    <a:pt x="278850" y="560964"/>
                    <a:pt x="420379" y="560964"/>
                    <a:pt x="566329" y="562234"/>
                  </a:cubicBezTo>
                  <a:cubicBezTo>
                    <a:pt x="645939" y="563504"/>
                    <a:pt x="725548" y="564774"/>
                    <a:pt x="800735" y="566044"/>
                  </a:cubicBezTo>
                  <a:cubicBezTo>
                    <a:pt x="933417" y="567314"/>
                    <a:pt x="1061677" y="567314"/>
                    <a:pt x="1194360" y="568584"/>
                  </a:cubicBezTo>
                  <a:cubicBezTo>
                    <a:pt x="1247433" y="568584"/>
                    <a:pt x="1296083" y="568584"/>
                    <a:pt x="1349156" y="567314"/>
                  </a:cubicBezTo>
                  <a:cubicBezTo>
                    <a:pt x="1371270" y="567314"/>
                    <a:pt x="1397806" y="566044"/>
                    <a:pt x="1419920" y="566044"/>
                  </a:cubicBezTo>
                  <a:cubicBezTo>
                    <a:pt x="1508375" y="567314"/>
                    <a:pt x="3277475" y="558424"/>
                    <a:pt x="3365930" y="559694"/>
                  </a:cubicBezTo>
                  <a:cubicBezTo>
                    <a:pt x="3489767" y="560964"/>
                    <a:pt x="3830319" y="560964"/>
                    <a:pt x="3954156" y="560964"/>
                  </a:cubicBezTo>
                  <a:cubicBezTo>
                    <a:pt x="4002806" y="560964"/>
                    <a:pt x="4047033" y="559694"/>
                    <a:pt x="4095684" y="559694"/>
                  </a:cubicBezTo>
                  <a:lnTo>
                    <a:pt x="4334512" y="563504"/>
                  </a:lnTo>
                  <a:cubicBezTo>
                    <a:pt x="4506999" y="566044"/>
                    <a:pt x="4675064" y="563504"/>
                    <a:pt x="4847551" y="567314"/>
                  </a:cubicBezTo>
                  <a:cubicBezTo>
                    <a:pt x="5135030" y="572394"/>
                    <a:pt x="5426931" y="566044"/>
                    <a:pt x="5615954" y="571124"/>
                  </a:cubicBezTo>
                  <a:cubicBezTo>
                    <a:pt x="5636274" y="572394"/>
                    <a:pt x="5656594" y="571124"/>
                    <a:pt x="5679454" y="571124"/>
                  </a:cubicBezTo>
                  <a:lnTo>
                    <a:pt x="5679454" y="511434"/>
                  </a:lnTo>
                  <a:cubicBezTo>
                    <a:pt x="5678184" y="472142"/>
                    <a:pt x="5676914" y="454026"/>
                    <a:pt x="5676914" y="434778"/>
                  </a:cubicBezTo>
                  <a:cubicBezTo>
                    <a:pt x="5676914" y="412510"/>
                    <a:pt x="5680724" y="389865"/>
                    <a:pt x="5674374" y="367597"/>
                  </a:cubicBezTo>
                  <a:cubicBezTo>
                    <a:pt x="5666754" y="352878"/>
                    <a:pt x="5655324" y="62644"/>
                    <a:pt x="5655324" y="47925"/>
                  </a:cubicBezTo>
                  <a:cubicBezTo>
                    <a:pt x="5652784" y="37735"/>
                    <a:pt x="5651514" y="27167"/>
                    <a:pt x="5648974" y="16977"/>
                  </a:cubicBezTo>
                  <a:cubicBezTo>
                    <a:pt x="5648974" y="13957"/>
                    <a:pt x="5647704" y="10938"/>
                    <a:pt x="5646434" y="6350"/>
                  </a:cubicBezTo>
                  <a:cubicBezTo>
                    <a:pt x="5636274" y="3810"/>
                    <a:pt x="5627384" y="2540"/>
                    <a:pt x="5617224" y="1270"/>
                  </a:cubicBezTo>
                  <a:cubicBezTo>
                    <a:pt x="5609604" y="0"/>
                    <a:pt x="5601984" y="1270"/>
                    <a:pt x="5595634" y="1270"/>
                  </a:cubicBezTo>
                  <a:lnTo>
                    <a:pt x="13486" y="6350"/>
                  </a:lnTo>
                  <a:lnTo>
                    <a:pt x="2540" y="541914"/>
                  </a:lnTo>
                  <a:close/>
                </a:path>
              </a:pathLst>
            </a:custGeom>
            <a:solidFill>
              <a:srgbClr val="2E2C2B"/>
            </a:solidFill>
          </p:spPr>
        </p:sp>
        <p:sp>
          <p:nvSpPr>
            <p:cNvPr id="7" name="Freeform 7"/>
            <p:cNvSpPr/>
            <p:nvPr/>
          </p:nvSpPr>
          <p:spPr>
            <a:xfrm>
              <a:off x="11430" y="16510"/>
              <a:ext cx="5656594" cy="562234"/>
            </a:xfrm>
            <a:custGeom>
              <a:avLst/>
              <a:gdLst/>
              <a:ahLst/>
              <a:cxnLst/>
              <a:rect l="l" t="t" r="r" b="b"/>
              <a:pathLst>
                <a:path w="5656594" h="562234">
                  <a:moveTo>
                    <a:pt x="5656594" y="562234"/>
                  </a:moveTo>
                  <a:lnTo>
                    <a:pt x="0" y="554614"/>
                  </a:lnTo>
                  <a:lnTo>
                    <a:pt x="0" y="202677"/>
                  </a:lnTo>
                  <a:lnTo>
                    <a:pt x="7620" y="20320"/>
                  </a:lnTo>
                  <a:lnTo>
                    <a:pt x="2839756" y="0"/>
                  </a:lnTo>
                  <a:lnTo>
                    <a:pt x="5635004" y="8890"/>
                  </a:lnTo>
                  <a:close/>
                </a:path>
              </a:pathLst>
            </a:custGeom>
            <a:solidFill>
              <a:srgbClr val="FAF3E2"/>
            </a:solidFill>
          </p:spPr>
        </p:sp>
        <p:sp>
          <p:nvSpPr>
            <p:cNvPr id="8" name="Freeform 8"/>
            <p:cNvSpPr/>
            <p:nvPr/>
          </p:nvSpPr>
          <p:spPr>
            <a:xfrm>
              <a:off x="-3810" y="0"/>
              <a:ext cx="5685804" cy="588904"/>
            </a:xfrm>
            <a:custGeom>
              <a:avLst/>
              <a:gdLst/>
              <a:ahLst/>
              <a:cxnLst/>
              <a:rect l="l" t="t" r="r" b="b"/>
              <a:pathLst>
                <a:path w="5685804" h="588904">
                  <a:moveTo>
                    <a:pt x="5651514" y="21590"/>
                  </a:moveTo>
                  <a:cubicBezTo>
                    <a:pt x="5652784" y="34290"/>
                    <a:pt x="5652784" y="44450"/>
                    <a:pt x="5654054" y="52746"/>
                  </a:cubicBezTo>
                  <a:cubicBezTo>
                    <a:pt x="5656594" y="62936"/>
                    <a:pt x="5657864" y="73504"/>
                    <a:pt x="5660404" y="83694"/>
                  </a:cubicBezTo>
                  <a:cubicBezTo>
                    <a:pt x="5660404" y="98414"/>
                    <a:pt x="5673104" y="388648"/>
                    <a:pt x="5679454" y="403367"/>
                  </a:cubicBezTo>
                  <a:cubicBezTo>
                    <a:pt x="5685804" y="425634"/>
                    <a:pt x="5681994" y="448279"/>
                    <a:pt x="5681994" y="470547"/>
                  </a:cubicBezTo>
                  <a:cubicBezTo>
                    <a:pt x="5681994" y="490173"/>
                    <a:pt x="5683264" y="508289"/>
                    <a:pt x="5684534" y="527944"/>
                  </a:cubicBezTo>
                  <a:lnTo>
                    <a:pt x="5684534" y="587634"/>
                  </a:lnTo>
                  <a:cubicBezTo>
                    <a:pt x="5661674" y="587634"/>
                    <a:pt x="5641354" y="588904"/>
                    <a:pt x="5621034" y="587634"/>
                  </a:cubicBezTo>
                  <a:cubicBezTo>
                    <a:pt x="5340582" y="582554"/>
                    <a:pt x="5048680" y="588904"/>
                    <a:pt x="4761201" y="583824"/>
                  </a:cubicBezTo>
                  <a:cubicBezTo>
                    <a:pt x="4588714" y="580014"/>
                    <a:pt x="4420650" y="582554"/>
                    <a:pt x="4248162" y="580014"/>
                  </a:cubicBezTo>
                  <a:lnTo>
                    <a:pt x="4009334" y="576204"/>
                  </a:lnTo>
                  <a:cubicBezTo>
                    <a:pt x="3960684" y="576204"/>
                    <a:pt x="3916456" y="577474"/>
                    <a:pt x="3867806" y="577474"/>
                  </a:cubicBezTo>
                  <a:cubicBezTo>
                    <a:pt x="3743969" y="576204"/>
                    <a:pt x="3403417" y="577474"/>
                    <a:pt x="3279580" y="576204"/>
                  </a:cubicBezTo>
                  <a:cubicBezTo>
                    <a:pt x="3191125" y="574934"/>
                    <a:pt x="1422025" y="583824"/>
                    <a:pt x="1333570" y="582554"/>
                  </a:cubicBezTo>
                  <a:cubicBezTo>
                    <a:pt x="1311456" y="582554"/>
                    <a:pt x="1284920" y="583824"/>
                    <a:pt x="1262806" y="583824"/>
                  </a:cubicBezTo>
                  <a:cubicBezTo>
                    <a:pt x="1209733" y="583824"/>
                    <a:pt x="1161083" y="585094"/>
                    <a:pt x="1108010" y="585094"/>
                  </a:cubicBezTo>
                  <a:cubicBezTo>
                    <a:pt x="975327" y="585094"/>
                    <a:pt x="847068" y="583824"/>
                    <a:pt x="714385" y="582554"/>
                  </a:cubicBezTo>
                  <a:cubicBezTo>
                    <a:pt x="634776" y="581284"/>
                    <a:pt x="555166" y="580014"/>
                    <a:pt x="479979" y="578744"/>
                  </a:cubicBezTo>
                  <a:cubicBezTo>
                    <a:pt x="338451" y="577474"/>
                    <a:pt x="196923" y="576204"/>
                    <a:pt x="50973" y="576204"/>
                  </a:cubicBezTo>
                  <a:cubicBezTo>
                    <a:pt x="38100" y="576204"/>
                    <a:pt x="29210" y="576204"/>
                    <a:pt x="19050" y="574934"/>
                  </a:cubicBezTo>
                  <a:cubicBezTo>
                    <a:pt x="10160" y="573664"/>
                    <a:pt x="5080" y="567314"/>
                    <a:pt x="7620" y="558424"/>
                  </a:cubicBezTo>
                  <a:cubicBezTo>
                    <a:pt x="16510" y="527160"/>
                    <a:pt x="12700" y="517724"/>
                    <a:pt x="11430" y="507911"/>
                  </a:cubicBezTo>
                  <a:cubicBezTo>
                    <a:pt x="10160" y="487908"/>
                    <a:pt x="6350" y="468283"/>
                    <a:pt x="7620" y="448279"/>
                  </a:cubicBezTo>
                  <a:cubicBezTo>
                    <a:pt x="5080" y="423370"/>
                    <a:pt x="0" y="115020"/>
                    <a:pt x="7620" y="89733"/>
                  </a:cubicBezTo>
                  <a:cubicBezTo>
                    <a:pt x="8890" y="84827"/>
                    <a:pt x="7620" y="79543"/>
                    <a:pt x="8890" y="74636"/>
                  </a:cubicBezTo>
                  <a:cubicBezTo>
                    <a:pt x="10160" y="66711"/>
                    <a:pt x="12700" y="58030"/>
                    <a:pt x="13970" y="44450"/>
                  </a:cubicBezTo>
                  <a:cubicBezTo>
                    <a:pt x="13970" y="41910"/>
                    <a:pt x="15240" y="39370"/>
                    <a:pt x="16510" y="38100"/>
                  </a:cubicBezTo>
                  <a:cubicBezTo>
                    <a:pt x="38100" y="35560"/>
                    <a:pt x="86355" y="30480"/>
                    <a:pt x="157119" y="29210"/>
                  </a:cubicBezTo>
                  <a:cubicBezTo>
                    <a:pt x="276533" y="25400"/>
                    <a:pt x="395947" y="22860"/>
                    <a:pt x="519784" y="20320"/>
                  </a:cubicBezTo>
                  <a:cubicBezTo>
                    <a:pt x="603816" y="17780"/>
                    <a:pt x="687849" y="16510"/>
                    <a:pt x="767458" y="13970"/>
                  </a:cubicBezTo>
                  <a:cubicBezTo>
                    <a:pt x="847068" y="11430"/>
                    <a:pt x="931100" y="8890"/>
                    <a:pt x="1010709" y="8890"/>
                  </a:cubicBezTo>
                  <a:cubicBezTo>
                    <a:pt x="1099164" y="7620"/>
                    <a:pt x="1187619" y="10160"/>
                    <a:pt x="1276074" y="8890"/>
                  </a:cubicBezTo>
                  <a:cubicBezTo>
                    <a:pt x="1386643" y="8890"/>
                    <a:pt x="3390149" y="6350"/>
                    <a:pt x="3500717" y="5080"/>
                  </a:cubicBezTo>
                  <a:cubicBezTo>
                    <a:pt x="3606864" y="3810"/>
                    <a:pt x="3713010" y="2540"/>
                    <a:pt x="3823578" y="2540"/>
                  </a:cubicBezTo>
                  <a:cubicBezTo>
                    <a:pt x="4004911" y="1270"/>
                    <a:pt x="4181821" y="0"/>
                    <a:pt x="4363154" y="0"/>
                  </a:cubicBezTo>
                  <a:cubicBezTo>
                    <a:pt x="4438340" y="0"/>
                    <a:pt x="4517950" y="2540"/>
                    <a:pt x="4593137" y="2540"/>
                  </a:cubicBezTo>
                  <a:cubicBezTo>
                    <a:pt x="4801006" y="3810"/>
                    <a:pt x="5013298" y="5080"/>
                    <a:pt x="5221167" y="7620"/>
                  </a:cubicBezTo>
                  <a:cubicBezTo>
                    <a:pt x="5331736" y="8890"/>
                    <a:pt x="5442305" y="12700"/>
                    <a:pt x="5552874" y="16510"/>
                  </a:cubicBezTo>
                  <a:lnTo>
                    <a:pt x="5621034" y="16510"/>
                  </a:lnTo>
                  <a:cubicBezTo>
                    <a:pt x="5632464" y="17780"/>
                    <a:pt x="5641354" y="20320"/>
                    <a:pt x="5651514" y="21590"/>
                  </a:cubicBezTo>
                  <a:close/>
                  <a:moveTo>
                    <a:pt x="5661674" y="571124"/>
                  </a:moveTo>
                  <a:cubicBezTo>
                    <a:pt x="5662944" y="554614"/>
                    <a:pt x="5664214" y="541914"/>
                    <a:pt x="5664214" y="529214"/>
                  </a:cubicBezTo>
                  <a:cubicBezTo>
                    <a:pt x="5662944" y="506402"/>
                    <a:pt x="5661674" y="486399"/>
                    <a:pt x="5661674" y="464886"/>
                  </a:cubicBezTo>
                  <a:cubicBezTo>
                    <a:pt x="5661674" y="455073"/>
                    <a:pt x="5664214" y="445260"/>
                    <a:pt x="5662944" y="435447"/>
                  </a:cubicBezTo>
                  <a:cubicBezTo>
                    <a:pt x="5662944" y="426389"/>
                    <a:pt x="5661674" y="416954"/>
                    <a:pt x="5660404" y="407896"/>
                  </a:cubicBezTo>
                  <a:cubicBezTo>
                    <a:pt x="5655324" y="393931"/>
                    <a:pt x="5643894" y="104830"/>
                    <a:pt x="5643894" y="90865"/>
                  </a:cubicBezTo>
                  <a:cubicBezTo>
                    <a:pt x="5641354" y="79165"/>
                    <a:pt x="5638814" y="67088"/>
                    <a:pt x="5636274" y="55388"/>
                  </a:cubicBezTo>
                  <a:cubicBezTo>
                    <a:pt x="5635004" y="44450"/>
                    <a:pt x="5633734" y="43180"/>
                    <a:pt x="5614792" y="41910"/>
                  </a:cubicBezTo>
                  <a:cubicBezTo>
                    <a:pt x="5601524" y="41910"/>
                    <a:pt x="5592678" y="41910"/>
                    <a:pt x="5579410" y="40640"/>
                  </a:cubicBezTo>
                  <a:cubicBezTo>
                    <a:pt x="5468841" y="36830"/>
                    <a:pt x="5353850" y="31750"/>
                    <a:pt x="5243281" y="30480"/>
                  </a:cubicBezTo>
                  <a:cubicBezTo>
                    <a:pt x="4973493" y="26670"/>
                    <a:pt x="4699283" y="25400"/>
                    <a:pt x="4429495" y="22860"/>
                  </a:cubicBezTo>
                  <a:lnTo>
                    <a:pt x="4111057" y="22860"/>
                  </a:lnTo>
                  <a:cubicBezTo>
                    <a:pt x="3969529" y="22860"/>
                    <a:pt x="3828001" y="22860"/>
                    <a:pt x="3690896" y="24130"/>
                  </a:cubicBezTo>
                  <a:cubicBezTo>
                    <a:pt x="3571482" y="25400"/>
                    <a:pt x="1559130" y="29210"/>
                    <a:pt x="1439716" y="29210"/>
                  </a:cubicBezTo>
                  <a:cubicBezTo>
                    <a:pt x="1245115" y="29210"/>
                    <a:pt x="1050514" y="26670"/>
                    <a:pt x="855913" y="33020"/>
                  </a:cubicBezTo>
                  <a:cubicBezTo>
                    <a:pt x="754190" y="36830"/>
                    <a:pt x="656889" y="36830"/>
                    <a:pt x="559589" y="38100"/>
                  </a:cubicBezTo>
                  <a:cubicBezTo>
                    <a:pt x="391524" y="41910"/>
                    <a:pt x="223460" y="45720"/>
                    <a:pt x="55396" y="50800"/>
                  </a:cubicBezTo>
                  <a:cubicBezTo>
                    <a:pt x="36830" y="50800"/>
                    <a:pt x="34290" y="52369"/>
                    <a:pt x="33020" y="56898"/>
                  </a:cubicBezTo>
                  <a:cubicBezTo>
                    <a:pt x="31750" y="63691"/>
                    <a:pt x="31750" y="70485"/>
                    <a:pt x="30480" y="77278"/>
                  </a:cubicBezTo>
                  <a:cubicBezTo>
                    <a:pt x="29210" y="88601"/>
                    <a:pt x="26670" y="99546"/>
                    <a:pt x="25400" y="110868"/>
                  </a:cubicBezTo>
                  <a:cubicBezTo>
                    <a:pt x="20320" y="122946"/>
                    <a:pt x="26670" y="418086"/>
                    <a:pt x="29210" y="430163"/>
                  </a:cubicBezTo>
                  <a:cubicBezTo>
                    <a:pt x="29210" y="442996"/>
                    <a:pt x="29210" y="456205"/>
                    <a:pt x="30480" y="469037"/>
                  </a:cubicBezTo>
                  <a:cubicBezTo>
                    <a:pt x="30480" y="478473"/>
                    <a:pt x="33020" y="487908"/>
                    <a:pt x="33020" y="497344"/>
                  </a:cubicBezTo>
                  <a:cubicBezTo>
                    <a:pt x="33020" y="507534"/>
                    <a:pt x="33020" y="517724"/>
                    <a:pt x="31750" y="529214"/>
                  </a:cubicBezTo>
                  <a:lnTo>
                    <a:pt x="31750" y="539374"/>
                  </a:lnTo>
                  <a:cubicBezTo>
                    <a:pt x="31750" y="549534"/>
                    <a:pt x="35560" y="553344"/>
                    <a:pt x="44450" y="553344"/>
                  </a:cubicBezTo>
                  <a:cubicBezTo>
                    <a:pt x="95200" y="553344"/>
                    <a:pt x="157119" y="554614"/>
                    <a:pt x="214615" y="554614"/>
                  </a:cubicBezTo>
                  <a:cubicBezTo>
                    <a:pt x="298647" y="554614"/>
                    <a:pt x="387102" y="552074"/>
                    <a:pt x="471134" y="554614"/>
                  </a:cubicBezTo>
                  <a:cubicBezTo>
                    <a:pt x="608239" y="558424"/>
                    <a:pt x="745344" y="560964"/>
                    <a:pt x="882450" y="559694"/>
                  </a:cubicBezTo>
                  <a:cubicBezTo>
                    <a:pt x="970905" y="558424"/>
                    <a:pt x="1054937" y="560964"/>
                    <a:pt x="1143392" y="560964"/>
                  </a:cubicBezTo>
                  <a:cubicBezTo>
                    <a:pt x="1271652" y="560964"/>
                    <a:pt x="1399912" y="559694"/>
                    <a:pt x="1528171" y="560964"/>
                  </a:cubicBezTo>
                  <a:cubicBezTo>
                    <a:pt x="1718350" y="562234"/>
                    <a:pt x="3805887" y="552074"/>
                    <a:pt x="4000489" y="554614"/>
                  </a:cubicBezTo>
                  <a:cubicBezTo>
                    <a:pt x="4084521" y="555884"/>
                    <a:pt x="4168553" y="557154"/>
                    <a:pt x="4248162" y="557154"/>
                  </a:cubicBezTo>
                  <a:cubicBezTo>
                    <a:pt x="4394113" y="559694"/>
                    <a:pt x="4535641" y="555884"/>
                    <a:pt x="4681592" y="559694"/>
                  </a:cubicBezTo>
                  <a:cubicBezTo>
                    <a:pt x="4801006" y="562234"/>
                    <a:pt x="4920420" y="562234"/>
                    <a:pt x="5039835" y="564774"/>
                  </a:cubicBezTo>
                  <a:cubicBezTo>
                    <a:pt x="5216745" y="568584"/>
                    <a:pt x="5393655" y="571124"/>
                    <a:pt x="5570564" y="572394"/>
                  </a:cubicBezTo>
                  <a:cubicBezTo>
                    <a:pt x="5623574" y="572394"/>
                    <a:pt x="5641354" y="571124"/>
                    <a:pt x="5661674" y="571124"/>
                  </a:cubicBezTo>
                  <a:close/>
                </a:path>
              </a:pathLst>
            </a:custGeom>
            <a:solidFill>
              <a:srgbClr val="FAF3E2"/>
            </a:solidFill>
          </p:spPr>
        </p:sp>
      </p:grpSp>
      <p:sp>
        <p:nvSpPr>
          <p:cNvPr id="9" name="TextBox 9"/>
          <p:cNvSpPr txBox="1"/>
          <p:nvPr/>
        </p:nvSpPr>
        <p:spPr>
          <a:xfrm>
            <a:off x="1710245" y="411163"/>
            <a:ext cx="15549055" cy="1111249"/>
          </a:xfrm>
          <a:prstGeom prst="rect">
            <a:avLst/>
          </a:prstGeom>
        </p:spPr>
        <p:txBody>
          <a:bodyPr lIns="0" tIns="0" rIns="0" bIns="0" rtlCol="0" anchor="t">
            <a:spAutoFit/>
          </a:bodyPr>
          <a:lstStyle/>
          <a:p>
            <a:pPr marL="0" lvl="0" indent="0" algn="ctr">
              <a:lnSpc>
                <a:spcPts val="9100"/>
              </a:lnSpc>
            </a:pPr>
            <a:r>
              <a:rPr lang="en-US" sz="6500">
                <a:solidFill>
                  <a:srgbClr val="D6583C"/>
                </a:solidFill>
                <a:latin typeface="Quicksand Bold"/>
              </a:rPr>
              <a:t>3 - Bị phương án gây nhiễu đánh lừa. </a:t>
            </a:r>
          </a:p>
        </p:txBody>
      </p:sp>
      <p:grpSp>
        <p:nvGrpSpPr>
          <p:cNvPr id="10" name="Group 10"/>
          <p:cNvGrpSpPr/>
          <p:nvPr/>
        </p:nvGrpSpPr>
        <p:grpSpPr>
          <a:xfrm>
            <a:off x="1353698" y="2434252"/>
            <a:ext cx="15596251" cy="7308136"/>
            <a:chOff x="0" y="0"/>
            <a:chExt cx="4811228" cy="2254459"/>
          </a:xfrm>
        </p:grpSpPr>
        <p:sp>
          <p:nvSpPr>
            <p:cNvPr id="11" name="Freeform 11"/>
            <p:cNvSpPr/>
            <p:nvPr/>
          </p:nvSpPr>
          <p:spPr>
            <a:xfrm>
              <a:off x="38100" y="44450"/>
              <a:ext cx="4774398" cy="2210009"/>
            </a:xfrm>
            <a:custGeom>
              <a:avLst/>
              <a:gdLst/>
              <a:ahLst/>
              <a:cxnLst/>
              <a:rect l="l" t="t" r="r" b="b"/>
              <a:pathLst>
                <a:path w="4774398" h="2210009">
                  <a:moveTo>
                    <a:pt x="2540" y="2179529"/>
                  </a:moveTo>
                  <a:cubicBezTo>
                    <a:pt x="0" y="2188419"/>
                    <a:pt x="5080" y="2194769"/>
                    <a:pt x="30663" y="2196039"/>
                  </a:cubicBezTo>
                  <a:cubicBezTo>
                    <a:pt x="60289" y="2197309"/>
                    <a:pt x="86212" y="2197309"/>
                    <a:pt x="115837" y="2197309"/>
                  </a:cubicBezTo>
                  <a:cubicBezTo>
                    <a:pt x="234341" y="2198579"/>
                    <a:pt x="352844" y="2198579"/>
                    <a:pt x="475051" y="2199849"/>
                  </a:cubicBezTo>
                  <a:cubicBezTo>
                    <a:pt x="541709" y="2201119"/>
                    <a:pt x="608367" y="2202389"/>
                    <a:pt x="671322" y="2203659"/>
                  </a:cubicBezTo>
                  <a:cubicBezTo>
                    <a:pt x="782419" y="2204929"/>
                    <a:pt x="889813" y="2204929"/>
                    <a:pt x="1000910" y="2206199"/>
                  </a:cubicBezTo>
                  <a:cubicBezTo>
                    <a:pt x="1045349" y="2206199"/>
                    <a:pt x="1086084" y="2206199"/>
                    <a:pt x="1130523" y="2204929"/>
                  </a:cubicBezTo>
                  <a:cubicBezTo>
                    <a:pt x="1149039" y="2204929"/>
                    <a:pt x="1171259" y="2203659"/>
                    <a:pt x="1189775" y="2203659"/>
                  </a:cubicBezTo>
                  <a:cubicBezTo>
                    <a:pt x="1263840" y="2204929"/>
                    <a:pt x="2745133" y="2196039"/>
                    <a:pt x="2819197" y="2197309"/>
                  </a:cubicBezTo>
                  <a:cubicBezTo>
                    <a:pt x="2922888" y="2198579"/>
                    <a:pt x="3208037" y="2198579"/>
                    <a:pt x="3311727" y="2198579"/>
                  </a:cubicBezTo>
                  <a:cubicBezTo>
                    <a:pt x="3352463" y="2198579"/>
                    <a:pt x="3389495" y="2197309"/>
                    <a:pt x="3430231" y="2197309"/>
                  </a:cubicBezTo>
                  <a:lnTo>
                    <a:pt x="3630205" y="2201119"/>
                  </a:lnTo>
                  <a:cubicBezTo>
                    <a:pt x="3774632" y="2203659"/>
                    <a:pt x="3915354" y="2201119"/>
                    <a:pt x="4059780" y="2204929"/>
                  </a:cubicBezTo>
                  <a:cubicBezTo>
                    <a:pt x="4300491" y="2210009"/>
                    <a:pt x="4544904" y="2203659"/>
                    <a:pt x="4709628" y="2208739"/>
                  </a:cubicBezTo>
                  <a:cubicBezTo>
                    <a:pt x="4729948" y="2210009"/>
                    <a:pt x="4750267" y="2208739"/>
                    <a:pt x="4773128" y="2208739"/>
                  </a:cubicBezTo>
                  <a:lnTo>
                    <a:pt x="4773128" y="2149049"/>
                  </a:lnTo>
                  <a:cubicBezTo>
                    <a:pt x="4771858" y="2072647"/>
                    <a:pt x="4770587" y="1992128"/>
                    <a:pt x="4770587" y="1906576"/>
                  </a:cubicBezTo>
                  <a:cubicBezTo>
                    <a:pt x="4770587" y="1807604"/>
                    <a:pt x="4774398" y="1706954"/>
                    <a:pt x="4768048" y="1607982"/>
                  </a:cubicBezTo>
                  <a:cubicBezTo>
                    <a:pt x="4760428" y="1542560"/>
                    <a:pt x="4748998" y="252570"/>
                    <a:pt x="4748998" y="187147"/>
                  </a:cubicBezTo>
                  <a:cubicBezTo>
                    <a:pt x="4746458" y="141855"/>
                    <a:pt x="4745187" y="94885"/>
                    <a:pt x="4742648" y="49593"/>
                  </a:cubicBezTo>
                  <a:cubicBezTo>
                    <a:pt x="4742648" y="36173"/>
                    <a:pt x="4741378" y="22753"/>
                    <a:pt x="4740108" y="6350"/>
                  </a:cubicBezTo>
                  <a:cubicBezTo>
                    <a:pt x="4729948" y="3810"/>
                    <a:pt x="4721058" y="2540"/>
                    <a:pt x="4710898" y="1270"/>
                  </a:cubicBezTo>
                  <a:cubicBezTo>
                    <a:pt x="4703278" y="0"/>
                    <a:pt x="4695658" y="1270"/>
                    <a:pt x="4689308" y="1270"/>
                  </a:cubicBezTo>
                  <a:lnTo>
                    <a:pt x="12147" y="6350"/>
                  </a:lnTo>
                  <a:lnTo>
                    <a:pt x="2540" y="2179529"/>
                  </a:lnTo>
                  <a:close/>
                </a:path>
              </a:pathLst>
            </a:custGeom>
            <a:solidFill>
              <a:srgbClr val="2E2C2B"/>
            </a:solidFill>
          </p:spPr>
        </p:sp>
        <p:sp>
          <p:nvSpPr>
            <p:cNvPr id="12" name="Freeform 12"/>
            <p:cNvSpPr/>
            <p:nvPr/>
          </p:nvSpPr>
          <p:spPr>
            <a:xfrm>
              <a:off x="11430" y="16510"/>
              <a:ext cx="4750268" cy="2199849"/>
            </a:xfrm>
            <a:custGeom>
              <a:avLst/>
              <a:gdLst/>
              <a:ahLst/>
              <a:cxnLst/>
              <a:rect l="l" t="t" r="r" b="b"/>
              <a:pathLst>
                <a:path w="4750268" h="2199849">
                  <a:moveTo>
                    <a:pt x="4750268" y="2199849"/>
                  </a:moveTo>
                  <a:lnTo>
                    <a:pt x="0" y="2192229"/>
                  </a:lnTo>
                  <a:lnTo>
                    <a:pt x="0" y="778725"/>
                  </a:lnTo>
                  <a:lnTo>
                    <a:pt x="7620" y="20320"/>
                  </a:lnTo>
                  <a:lnTo>
                    <a:pt x="2382963" y="0"/>
                  </a:lnTo>
                  <a:lnTo>
                    <a:pt x="4728678" y="8890"/>
                  </a:lnTo>
                  <a:close/>
                </a:path>
              </a:pathLst>
            </a:custGeom>
            <a:solidFill>
              <a:srgbClr val="FAF3E2"/>
            </a:solidFill>
          </p:spPr>
        </p:sp>
        <p:sp>
          <p:nvSpPr>
            <p:cNvPr id="13" name="Freeform 13"/>
            <p:cNvSpPr/>
            <p:nvPr/>
          </p:nvSpPr>
          <p:spPr>
            <a:xfrm>
              <a:off x="-3810" y="0"/>
              <a:ext cx="4779477" cy="2226519"/>
            </a:xfrm>
            <a:custGeom>
              <a:avLst/>
              <a:gdLst/>
              <a:ahLst/>
              <a:cxnLst/>
              <a:rect l="l" t="t" r="r" b="b"/>
              <a:pathLst>
                <a:path w="4779477" h="2226519">
                  <a:moveTo>
                    <a:pt x="4745188" y="21590"/>
                  </a:moveTo>
                  <a:cubicBezTo>
                    <a:pt x="4746458" y="34290"/>
                    <a:pt x="4746458" y="44450"/>
                    <a:pt x="4747727" y="55461"/>
                  </a:cubicBezTo>
                  <a:cubicBezTo>
                    <a:pt x="4750268" y="100753"/>
                    <a:pt x="4751538" y="147723"/>
                    <a:pt x="4754077" y="193015"/>
                  </a:cubicBezTo>
                  <a:cubicBezTo>
                    <a:pt x="4754077" y="258437"/>
                    <a:pt x="4766777" y="1548428"/>
                    <a:pt x="4773127" y="1613850"/>
                  </a:cubicBezTo>
                  <a:cubicBezTo>
                    <a:pt x="4779477" y="1712822"/>
                    <a:pt x="4775668" y="1813471"/>
                    <a:pt x="4775668" y="1912444"/>
                  </a:cubicBezTo>
                  <a:cubicBezTo>
                    <a:pt x="4775668" y="1999673"/>
                    <a:pt x="4776938" y="2080193"/>
                    <a:pt x="4778208" y="2165559"/>
                  </a:cubicBezTo>
                  <a:lnTo>
                    <a:pt x="4778208" y="2225249"/>
                  </a:lnTo>
                  <a:cubicBezTo>
                    <a:pt x="4755347" y="2225249"/>
                    <a:pt x="4735027" y="2226519"/>
                    <a:pt x="4714708" y="2225249"/>
                  </a:cubicBezTo>
                  <a:cubicBezTo>
                    <a:pt x="4479420" y="2220169"/>
                    <a:pt x="4235007" y="2226519"/>
                    <a:pt x="3994297" y="2221439"/>
                  </a:cubicBezTo>
                  <a:cubicBezTo>
                    <a:pt x="3849871" y="2217629"/>
                    <a:pt x="3709148" y="2220169"/>
                    <a:pt x="3564722" y="2217629"/>
                  </a:cubicBezTo>
                  <a:lnTo>
                    <a:pt x="3364747" y="2213819"/>
                  </a:lnTo>
                  <a:cubicBezTo>
                    <a:pt x="3324012" y="2213819"/>
                    <a:pt x="3286979" y="2215089"/>
                    <a:pt x="3246243" y="2215089"/>
                  </a:cubicBezTo>
                  <a:cubicBezTo>
                    <a:pt x="3142553" y="2213819"/>
                    <a:pt x="2857404" y="2215089"/>
                    <a:pt x="2753714" y="2213819"/>
                  </a:cubicBezTo>
                  <a:cubicBezTo>
                    <a:pt x="2679649" y="2212549"/>
                    <a:pt x="1198356" y="2221439"/>
                    <a:pt x="1124291" y="2220169"/>
                  </a:cubicBezTo>
                  <a:cubicBezTo>
                    <a:pt x="1105775" y="2220169"/>
                    <a:pt x="1083556" y="2221439"/>
                    <a:pt x="1065039" y="2221439"/>
                  </a:cubicBezTo>
                  <a:cubicBezTo>
                    <a:pt x="1020601" y="2221439"/>
                    <a:pt x="979865" y="2222709"/>
                    <a:pt x="935426" y="2222709"/>
                  </a:cubicBezTo>
                  <a:cubicBezTo>
                    <a:pt x="824329" y="2222709"/>
                    <a:pt x="716936" y="2221439"/>
                    <a:pt x="605839" y="2220169"/>
                  </a:cubicBezTo>
                  <a:cubicBezTo>
                    <a:pt x="539180" y="2218899"/>
                    <a:pt x="472522" y="2217629"/>
                    <a:pt x="409567" y="2216359"/>
                  </a:cubicBezTo>
                  <a:cubicBezTo>
                    <a:pt x="291064" y="2215089"/>
                    <a:pt x="172560" y="2213819"/>
                    <a:pt x="50354" y="2213819"/>
                  </a:cubicBezTo>
                  <a:cubicBezTo>
                    <a:pt x="38100" y="2213819"/>
                    <a:pt x="29210" y="2213819"/>
                    <a:pt x="19050" y="2212549"/>
                  </a:cubicBezTo>
                  <a:cubicBezTo>
                    <a:pt x="10160" y="2211279"/>
                    <a:pt x="5080" y="2204929"/>
                    <a:pt x="7620" y="2196039"/>
                  </a:cubicBezTo>
                  <a:cubicBezTo>
                    <a:pt x="16510" y="2164067"/>
                    <a:pt x="12700" y="2122130"/>
                    <a:pt x="11430" y="2078515"/>
                  </a:cubicBezTo>
                  <a:cubicBezTo>
                    <a:pt x="10160" y="1989608"/>
                    <a:pt x="6350" y="1902378"/>
                    <a:pt x="7620" y="1813471"/>
                  </a:cubicBezTo>
                  <a:cubicBezTo>
                    <a:pt x="5080" y="1702757"/>
                    <a:pt x="0" y="332247"/>
                    <a:pt x="7620" y="219855"/>
                  </a:cubicBezTo>
                  <a:cubicBezTo>
                    <a:pt x="8890" y="198048"/>
                    <a:pt x="7620" y="174563"/>
                    <a:pt x="8890" y="152755"/>
                  </a:cubicBezTo>
                  <a:cubicBezTo>
                    <a:pt x="10160" y="117528"/>
                    <a:pt x="12700" y="78946"/>
                    <a:pt x="13970" y="44450"/>
                  </a:cubicBezTo>
                  <a:cubicBezTo>
                    <a:pt x="13970" y="41910"/>
                    <a:pt x="15240" y="39370"/>
                    <a:pt x="16510" y="38100"/>
                  </a:cubicBezTo>
                  <a:cubicBezTo>
                    <a:pt x="38100" y="35560"/>
                    <a:pt x="79980" y="30480"/>
                    <a:pt x="139231" y="29210"/>
                  </a:cubicBezTo>
                  <a:cubicBezTo>
                    <a:pt x="239219" y="25400"/>
                    <a:pt x="339206" y="22860"/>
                    <a:pt x="442896" y="20320"/>
                  </a:cubicBezTo>
                  <a:cubicBezTo>
                    <a:pt x="513258" y="17780"/>
                    <a:pt x="583619" y="16510"/>
                    <a:pt x="650277" y="13970"/>
                  </a:cubicBezTo>
                  <a:cubicBezTo>
                    <a:pt x="716936" y="11430"/>
                    <a:pt x="787297" y="8890"/>
                    <a:pt x="853955" y="8890"/>
                  </a:cubicBezTo>
                  <a:cubicBezTo>
                    <a:pt x="928020" y="7620"/>
                    <a:pt x="1002085" y="10160"/>
                    <a:pt x="1076149" y="8890"/>
                  </a:cubicBezTo>
                  <a:cubicBezTo>
                    <a:pt x="1168730" y="8890"/>
                    <a:pt x="2846294" y="6350"/>
                    <a:pt x="2938875" y="5080"/>
                  </a:cubicBezTo>
                  <a:cubicBezTo>
                    <a:pt x="3027753" y="3810"/>
                    <a:pt x="3116630" y="2540"/>
                    <a:pt x="3209211" y="2540"/>
                  </a:cubicBezTo>
                  <a:cubicBezTo>
                    <a:pt x="3361044" y="1270"/>
                    <a:pt x="3509173" y="0"/>
                    <a:pt x="3661006" y="0"/>
                  </a:cubicBezTo>
                  <a:cubicBezTo>
                    <a:pt x="3723960" y="0"/>
                    <a:pt x="3790619" y="2540"/>
                    <a:pt x="3853574" y="2540"/>
                  </a:cubicBezTo>
                  <a:cubicBezTo>
                    <a:pt x="4027626" y="3810"/>
                    <a:pt x="4205381" y="5080"/>
                    <a:pt x="4379433" y="7620"/>
                  </a:cubicBezTo>
                  <a:cubicBezTo>
                    <a:pt x="4472014" y="8890"/>
                    <a:pt x="4564594" y="12700"/>
                    <a:pt x="4657175" y="16510"/>
                  </a:cubicBezTo>
                  <a:lnTo>
                    <a:pt x="4714707" y="16510"/>
                  </a:lnTo>
                  <a:cubicBezTo>
                    <a:pt x="4726138" y="17780"/>
                    <a:pt x="4735027" y="20320"/>
                    <a:pt x="4745188" y="21590"/>
                  </a:cubicBezTo>
                  <a:close/>
                  <a:moveTo>
                    <a:pt x="4755347" y="2208739"/>
                  </a:moveTo>
                  <a:cubicBezTo>
                    <a:pt x="4756618" y="2192229"/>
                    <a:pt x="4757888" y="2179529"/>
                    <a:pt x="4757888" y="2166829"/>
                  </a:cubicBezTo>
                  <a:cubicBezTo>
                    <a:pt x="4756618" y="2071805"/>
                    <a:pt x="4755347" y="1982898"/>
                    <a:pt x="4755347" y="1887281"/>
                  </a:cubicBezTo>
                  <a:cubicBezTo>
                    <a:pt x="4755347" y="1843666"/>
                    <a:pt x="4757888" y="1800052"/>
                    <a:pt x="4756618" y="1756437"/>
                  </a:cubicBezTo>
                  <a:cubicBezTo>
                    <a:pt x="4756618" y="1716177"/>
                    <a:pt x="4755347" y="1674240"/>
                    <a:pt x="4754077" y="1633980"/>
                  </a:cubicBezTo>
                  <a:cubicBezTo>
                    <a:pt x="4748997" y="1571913"/>
                    <a:pt x="4737568" y="286955"/>
                    <a:pt x="4737568" y="224888"/>
                  </a:cubicBezTo>
                  <a:cubicBezTo>
                    <a:pt x="4735027" y="172885"/>
                    <a:pt x="4732488" y="119206"/>
                    <a:pt x="4729947" y="67203"/>
                  </a:cubicBezTo>
                  <a:cubicBezTo>
                    <a:pt x="4728677" y="44450"/>
                    <a:pt x="4727408" y="43180"/>
                    <a:pt x="4709020" y="41910"/>
                  </a:cubicBezTo>
                  <a:cubicBezTo>
                    <a:pt x="4697911" y="41910"/>
                    <a:pt x="4690505" y="41910"/>
                    <a:pt x="4679395" y="40640"/>
                  </a:cubicBezTo>
                  <a:cubicBezTo>
                    <a:pt x="4586814" y="36830"/>
                    <a:pt x="4490530" y="31750"/>
                    <a:pt x="4397949" y="30480"/>
                  </a:cubicBezTo>
                  <a:cubicBezTo>
                    <a:pt x="4172052" y="26670"/>
                    <a:pt x="3942451" y="25400"/>
                    <a:pt x="3716554" y="22860"/>
                  </a:cubicBezTo>
                  <a:lnTo>
                    <a:pt x="3449921" y="22860"/>
                  </a:lnTo>
                  <a:cubicBezTo>
                    <a:pt x="3331418" y="22860"/>
                    <a:pt x="3212915" y="22860"/>
                    <a:pt x="3098114" y="24130"/>
                  </a:cubicBezTo>
                  <a:cubicBezTo>
                    <a:pt x="2998127" y="25400"/>
                    <a:pt x="1313156" y="29210"/>
                    <a:pt x="1213169" y="29210"/>
                  </a:cubicBezTo>
                  <a:cubicBezTo>
                    <a:pt x="1050226" y="29210"/>
                    <a:pt x="887284" y="26670"/>
                    <a:pt x="724342" y="33020"/>
                  </a:cubicBezTo>
                  <a:cubicBezTo>
                    <a:pt x="639168" y="36830"/>
                    <a:pt x="557697" y="36830"/>
                    <a:pt x="476225" y="38100"/>
                  </a:cubicBezTo>
                  <a:cubicBezTo>
                    <a:pt x="335503" y="41910"/>
                    <a:pt x="194780" y="45720"/>
                    <a:pt x="54057" y="50800"/>
                  </a:cubicBezTo>
                  <a:cubicBezTo>
                    <a:pt x="36830" y="50800"/>
                    <a:pt x="34290" y="53783"/>
                    <a:pt x="33020" y="73913"/>
                  </a:cubicBezTo>
                  <a:cubicBezTo>
                    <a:pt x="31750" y="104108"/>
                    <a:pt x="31750" y="134303"/>
                    <a:pt x="30480" y="164498"/>
                  </a:cubicBezTo>
                  <a:cubicBezTo>
                    <a:pt x="29210" y="214823"/>
                    <a:pt x="26670" y="263470"/>
                    <a:pt x="25400" y="313795"/>
                  </a:cubicBezTo>
                  <a:cubicBezTo>
                    <a:pt x="20320" y="367474"/>
                    <a:pt x="26670" y="1679272"/>
                    <a:pt x="29210" y="1732952"/>
                  </a:cubicBezTo>
                  <a:cubicBezTo>
                    <a:pt x="29210" y="1789987"/>
                    <a:pt x="29210" y="1848699"/>
                    <a:pt x="30480" y="1905733"/>
                  </a:cubicBezTo>
                  <a:cubicBezTo>
                    <a:pt x="30480" y="1947671"/>
                    <a:pt x="33020" y="1989608"/>
                    <a:pt x="33020" y="2031545"/>
                  </a:cubicBezTo>
                  <a:cubicBezTo>
                    <a:pt x="33020" y="2076838"/>
                    <a:pt x="33020" y="2122130"/>
                    <a:pt x="31750" y="2166829"/>
                  </a:cubicBezTo>
                  <a:lnTo>
                    <a:pt x="31750" y="2176989"/>
                  </a:lnTo>
                  <a:cubicBezTo>
                    <a:pt x="31750" y="2187149"/>
                    <a:pt x="35560" y="2190959"/>
                    <a:pt x="44450" y="2190959"/>
                  </a:cubicBezTo>
                  <a:cubicBezTo>
                    <a:pt x="87386" y="2190959"/>
                    <a:pt x="139231" y="2192229"/>
                    <a:pt x="187373" y="2192229"/>
                  </a:cubicBezTo>
                  <a:cubicBezTo>
                    <a:pt x="257735" y="2192229"/>
                    <a:pt x="331799" y="2189689"/>
                    <a:pt x="402161" y="2192229"/>
                  </a:cubicBezTo>
                  <a:cubicBezTo>
                    <a:pt x="516961" y="2196039"/>
                    <a:pt x="631761" y="2198579"/>
                    <a:pt x="746561" y="2197309"/>
                  </a:cubicBezTo>
                  <a:cubicBezTo>
                    <a:pt x="820626" y="2196039"/>
                    <a:pt x="890988" y="2198579"/>
                    <a:pt x="965052" y="2198579"/>
                  </a:cubicBezTo>
                  <a:cubicBezTo>
                    <a:pt x="1072446" y="2198579"/>
                    <a:pt x="1179840" y="2197309"/>
                    <a:pt x="1287233" y="2198579"/>
                  </a:cubicBezTo>
                  <a:cubicBezTo>
                    <a:pt x="1446472" y="2199849"/>
                    <a:pt x="3194398" y="2189689"/>
                    <a:pt x="3357341" y="2192229"/>
                  </a:cubicBezTo>
                  <a:cubicBezTo>
                    <a:pt x="3427702" y="2193499"/>
                    <a:pt x="3498063" y="2194769"/>
                    <a:pt x="3564722" y="2194769"/>
                  </a:cubicBezTo>
                  <a:cubicBezTo>
                    <a:pt x="3686928" y="2197309"/>
                    <a:pt x="3805432" y="2193499"/>
                    <a:pt x="3927638" y="2197309"/>
                  </a:cubicBezTo>
                  <a:cubicBezTo>
                    <a:pt x="4027626" y="2199849"/>
                    <a:pt x="4127613" y="2199849"/>
                    <a:pt x="4227600" y="2202389"/>
                  </a:cubicBezTo>
                  <a:cubicBezTo>
                    <a:pt x="4375730" y="2206199"/>
                    <a:pt x="4523859" y="2208739"/>
                    <a:pt x="4671988" y="2210009"/>
                  </a:cubicBezTo>
                  <a:cubicBezTo>
                    <a:pt x="4717247" y="2210009"/>
                    <a:pt x="4735027" y="2208739"/>
                    <a:pt x="4755347" y="2208739"/>
                  </a:cubicBezTo>
                  <a:close/>
                </a:path>
              </a:pathLst>
            </a:custGeom>
            <a:solidFill>
              <a:srgbClr val="FAF3E2"/>
            </a:solidFill>
          </p:spPr>
        </p:sp>
      </p:grpSp>
      <p:sp>
        <p:nvSpPr>
          <p:cNvPr id="14" name="TextBox 14"/>
          <p:cNvSpPr txBox="1"/>
          <p:nvPr/>
        </p:nvSpPr>
        <p:spPr>
          <a:xfrm>
            <a:off x="1710245" y="3261600"/>
            <a:ext cx="14813326" cy="5596289"/>
          </a:xfrm>
          <a:prstGeom prst="rect">
            <a:avLst/>
          </a:prstGeom>
        </p:spPr>
        <p:txBody>
          <a:bodyPr lIns="0" tIns="0" rIns="0" bIns="0" rtlCol="0" anchor="t">
            <a:spAutoFit/>
          </a:bodyPr>
          <a:lstStyle/>
          <a:p>
            <a:pPr>
              <a:lnSpc>
                <a:spcPts val="6301"/>
              </a:lnSpc>
            </a:pPr>
            <a:r>
              <a:rPr lang="en-US" sz="4847" dirty="0" err="1">
                <a:solidFill>
                  <a:srgbClr val="404040"/>
                </a:solidFill>
                <a:latin typeface="Crimson Pro"/>
              </a:rPr>
              <a:t>Sự</a:t>
            </a:r>
            <a:r>
              <a:rPr lang="en-US" sz="4847" dirty="0">
                <a:solidFill>
                  <a:srgbClr val="404040"/>
                </a:solidFill>
                <a:latin typeface="Crimson Pro"/>
              </a:rPr>
              <a:t> </a:t>
            </a:r>
            <a:r>
              <a:rPr lang="en-US" sz="4847" dirty="0" err="1">
                <a:solidFill>
                  <a:srgbClr val="404040"/>
                </a:solidFill>
                <a:latin typeface="Crimson Pro"/>
              </a:rPr>
              <a:t>kiện</a:t>
            </a:r>
            <a:r>
              <a:rPr lang="en-US" sz="4847" dirty="0">
                <a:solidFill>
                  <a:srgbClr val="404040"/>
                </a:solidFill>
                <a:latin typeface="Crimson Pro"/>
              </a:rPr>
              <a:t> </a:t>
            </a:r>
            <a:r>
              <a:rPr lang="en-US" sz="4847" dirty="0" err="1">
                <a:solidFill>
                  <a:srgbClr val="404040"/>
                </a:solidFill>
                <a:latin typeface="Crimson Pro"/>
              </a:rPr>
              <a:t>nào</a:t>
            </a:r>
            <a:r>
              <a:rPr lang="en-US" sz="4847" dirty="0">
                <a:solidFill>
                  <a:srgbClr val="404040"/>
                </a:solidFill>
                <a:latin typeface="Crimson Pro"/>
              </a:rPr>
              <a:t> </a:t>
            </a:r>
            <a:r>
              <a:rPr lang="en-US" sz="4847" dirty="0" err="1">
                <a:solidFill>
                  <a:srgbClr val="404040"/>
                </a:solidFill>
                <a:latin typeface="Crimson Pro"/>
              </a:rPr>
              <a:t>mở</a:t>
            </a:r>
            <a:r>
              <a:rPr lang="en-US" sz="4847" dirty="0">
                <a:solidFill>
                  <a:srgbClr val="404040"/>
                </a:solidFill>
                <a:latin typeface="Crimson Pro"/>
              </a:rPr>
              <a:t> </a:t>
            </a:r>
            <a:r>
              <a:rPr lang="en-US" sz="4847" dirty="0" err="1">
                <a:solidFill>
                  <a:srgbClr val="404040"/>
                </a:solidFill>
                <a:latin typeface="Crimson Pro"/>
              </a:rPr>
              <a:t>ra</a:t>
            </a:r>
            <a:r>
              <a:rPr lang="en-US" sz="4847" dirty="0">
                <a:solidFill>
                  <a:srgbClr val="404040"/>
                </a:solidFill>
                <a:latin typeface="Crimson Pro"/>
              </a:rPr>
              <a:t> </a:t>
            </a:r>
            <a:r>
              <a:rPr lang="en-US" sz="4847" dirty="0" err="1">
                <a:solidFill>
                  <a:srgbClr val="404040"/>
                </a:solidFill>
                <a:latin typeface="Crimson Pro"/>
              </a:rPr>
              <a:t>kỷ</a:t>
            </a:r>
            <a:r>
              <a:rPr lang="en-US" sz="4847" dirty="0">
                <a:solidFill>
                  <a:srgbClr val="404040"/>
                </a:solidFill>
                <a:latin typeface="Crimson Pro"/>
              </a:rPr>
              <a:t> </a:t>
            </a:r>
            <a:r>
              <a:rPr lang="en-US" sz="4847" dirty="0" err="1">
                <a:solidFill>
                  <a:srgbClr val="404040"/>
                </a:solidFill>
                <a:latin typeface="Crimson Pro"/>
              </a:rPr>
              <a:t>nguyên</a:t>
            </a:r>
            <a:r>
              <a:rPr lang="en-US" sz="4847" dirty="0">
                <a:solidFill>
                  <a:srgbClr val="404040"/>
                </a:solidFill>
                <a:latin typeface="Crimson Pro"/>
              </a:rPr>
              <a:t> </a:t>
            </a:r>
            <a:r>
              <a:rPr lang="en-US" sz="4847" dirty="0" err="1">
                <a:solidFill>
                  <a:srgbClr val="404040"/>
                </a:solidFill>
                <a:latin typeface="Crimson Pro"/>
              </a:rPr>
              <a:t>độc</a:t>
            </a:r>
            <a:r>
              <a:rPr lang="en-US" sz="4847" dirty="0">
                <a:solidFill>
                  <a:srgbClr val="404040"/>
                </a:solidFill>
                <a:latin typeface="Crimson Pro"/>
              </a:rPr>
              <a:t> </a:t>
            </a:r>
            <a:r>
              <a:rPr lang="en-US" sz="4847" dirty="0" err="1">
                <a:solidFill>
                  <a:srgbClr val="404040"/>
                </a:solidFill>
                <a:latin typeface="Crimson Pro"/>
              </a:rPr>
              <a:t>lập</a:t>
            </a:r>
            <a:r>
              <a:rPr lang="en-US" sz="4847" dirty="0">
                <a:solidFill>
                  <a:srgbClr val="404040"/>
                </a:solidFill>
                <a:latin typeface="Crimson Pro"/>
              </a:rPr>
              <a:t>, </a:t>
            </a:r>
            <a:r>
              <a:rPr lang="en-US" sz="4847" dirty="0" err="1">
                <a:solidFill>
                  <a:srgbClr val="404040"/>
                </a:solidFill>
                <a:latin typeface="Crimson Pro"/>
              </a:rPr>
              <a:t>thống</a:t>
            </a:r>
            <a:r>
              <a:rPr lang="en-US" sz="4847" dirty="0">
                <a:solidFill>
                  <a:srgbClr val="404040"/>
                </a:solidFill>
                <a:latin typeface="Crimson Pro"/>
              </a:rPr>
              <a:t> </a:t>
            </a:r>
            <a:r>
              <a:rPr lang="en-US" sz="4847" dirty="0" err="1">
                <a:solidFill>
                  <a:srgbClr val="404040"/>
                </a:solidFill>
                <a:latin typeface="Crimson Pro"/>
              </a:rPr>
              <a:t>nhất</a:t>
            </a:r>
            <a:r>
              <a:rPr lang="en-US" sz="4847" dirty="0">
                <a:solidFill>
                  <a:srgbClr val="404040"/>
                </a:solidFill>
                <a:latin typeface="Crimson Pro"/>
              </a:rPr>
              <a:t>, </a:t>
            </a:r>
            <a:r>
              <a:rPr lang="en-US" sz="4847" dirty="0" err="1">
                <a:solidFill>
                  <a:srgbClr val="404040"/>
                </a:solidFill>
                <a:latin typeface="Crimson Pro"/>
              </a:rPr>
              <a:t>đi</a:t>
            </a:r>
            <a:r>
              <a:rPr lang="en-US" sz="4847" dirty="0">
                <a:solidFill>
                  <a:srgbClr val="404040"/>
                </a:solidFill>
                <a:latin typeface="Crimson Pro"/>
              </a:rPr>
              <a:t> </a:t>
            </a:r>
            <a:r>
              <a:rPr lang="en-US" sz="4847" dirty="0" err="1">
                <a:solidFill>
                  <a:srgbClr val="404040"/>
                </a:solidFill>
                <a:latin typeface="Crimson Pro"/>
              </a:rPr>
              <a:t>lên</a:t>
            </a:r>
            <a:r>
              <a:rPr lang="en-US" sz="4847" dirty="0">
                <a:solidFill>
                  <a:srgbClr val="404040"/>
                </a:solidFill>
                <a:latin typeface="Crimson Pro"/>
              </a:rPr>
              <a:t> </a:t>
            </a:r>
            <a:r>
              <a:rPr lang="en-US" sz="4847" dirty="0" err="1">
                <a:solidFill>
                  <a:srgbClr val="404040"/>
                </a:solidFill>
                <a:latin typeface="Crimson Pro"/>
              </a:rPr>
              <a:t>chủ</a:t>
            </a:r>
            <a:r>
              <a:rPr lang="en-US" sz="4847" dirty="0">
                <a:solidFill>
                  <a:srgbClr val="404040"/>
                </a:solidFill>
                <a:latin typeface="Crimson Pro"/>
              </a:rPr>
              <a:t> </a:t>
            </a:r>
            <a:r>
              <a:rPr lang="en-US" sz="4847" dirty="0" err="1">
                <a:solidFill>
                  <a:srgbClr val="404040"/>
                </a:solidFill>
                <a:latin typeface="Crimson Pro"/>
              </a:rPr>
              <a:t>nghĩa</a:t>
            </a:r>
            <a:r>
              <a:rPr lang="en-US" sz="4847" dirty="0">
                <a:solidFill>
                  <a:srgbClr val="404040"/>
                </a:solidFill>
                <a:latin typeface="Crimson Pro"/>
              </a:rPr>
              <a:t> </a:t>
            </a:r>
            <a:r>
              <a:rPr lang="en-US" sz="4847" dirty="0" err="1">
                <a:solidFill>
                  <a:srgbClr val="404040"/>
                </a:solidFill>
                <a:latin typeface="Crimson Pro"/>
              </a:rPr>
              <a:t>xã</a:t>
            </a:r>
            <a:r>
              <a:rPr lang="en-US" sz="4847" dirty="0">
                <a:solidFill>
                  <a:srgbClr val="404040"/>
                </a:solidFill>
                <a:latin typeface="Crimson Pro"/>
              </a:rPr>
              <a:t> </a:t>
            </a:r>
            <a:r>
              <a:rPr lang="en-US" sz="4847" dirty="0" err="1">
                <a:solidFill>
                  <a:srgbClr val="404040"/>
                </a:solidFill>
                <a:latin typeface="Crimson Pro"/>
              </a:rPr>
              <a:t>hội</a:t>
            </a:r>
            <a:r>
              <a:rPr lang="en-US" sz="4847" dirty="0">
                <a:solidFill>
                  <a:srgbClr val="404040"/>
                </a:solidFill>
                <a:latin typeface="Crimson Pro"/>
              </a:rPr>
              <a:t> </a:t>
            </a:r>
            <a:r>
              <a:rPr lang="en-US" sz="4847" dirty="0" err="1">
                <a:solidFill>
                  <a:srgbClr val="404040"/>
                </a:solidFill>
                <a:latin typeface="Crimson Pro"/>
              </a:rPr>
              <a:t>của</a:t>
            </a:r>
            <a:r>
              <a:rPr lang="en-US" sz="4847" dirty="0">
                <a:solidFill>
                  <a:srgbClr val="404040"/>
                </a:solidFill>
                <a:latin typeface="Crimson Pro"/>
              </a:rPr>
              <a:t> </a:t>
            </a:r>
            <a:r>
              <a:rPr lang="en-US" sz="4847" dirty="0" err="1">
                <a:solidFill>
                  <a:srgbClr val="404040"/>
                </a:solidFill>
                <a:latin typeface="Crimson Pro"/>
              </a:rPr>
              <a:t>Việt</a:t>
            </a:r>
            <a:r>
              <a:rPr lang="en-US" sz="4847" dirty="0">
                <a:solidFill>
                  <a:srgbClr val="404040"/>
                </a:solidFill>
                <a:latin typeface="Crimson Pro"/>
              </a:rPr>
              <a:t> Nam? </a:t>
            </a:r>
          </a:p>
          <a:p>
            <a:pPr>
              <a:lnSpc>
                <a:spcPts val="6301"/>
              </a:lnSpc>
            </a:pPr>
            <a:r>
              <a:rPr lang="en-US" sz="4847" dirty="0">
                <a:solidFill>
                  <a:srgbClr val="404040"/>
                </a:solidFill>
                <a:latin typeface="Crimson Pro"/>
              </a:rPr>
              <a:t> A. </a:t>
            </a:r>
            <a:r>
              <a:rPr lang="en-US" sz="4847" dirty="0" err="1">
                <a:solidFill>
                  <a:srgbClr val="404040"/>
                </a:solidFill>
                <a:latin typeface="Crimson Pro"/>
              </a:rPr>
              <a:t>Cách</a:t>
            </a:r>
            <a:r>
              <a:rPr lang="en-US" sz="4847" dirty="0">
                <a:solidFill>
                  <a:srgbClr val="404040"/>
                </a:solidFill>
                <a:latin typeface="Crimson Pro"/>
              </a:rPr>
              <a:t> </a:t>
            </a:r>
            <a:r>
              <a:rPr lang="en-US" sz="4847" dirty="0" err="1">
                <a:solidFill>
                  <a:srgbClr val="404040"/>
                </a:solidFill>
                <a:latin typeface="Crimson Pro"/>
              </a:rPr>
              <a:t>mạng</a:t>
            </a:r>
            <a:r>
              <a:rPr lang="en-US" sz="4847" dirty="0">
                <a:solidFill>
                  <a:srgbClr val="404040"/>
                </a:solidFill>
                <a:latin typeface="Crimson Pro"/>
              </a:rPr>
              <a:t> </a:t>
            </a:r>
            <a:r>
              <a:rPr lang="en-US" sz="4847" dirty="0" err="1">
                <a:solidFill>
                  <a:srgbClr val="404040"/>
                </a:solidFill>
                <a:latin typeface="Crimson Pro"/>
              </a:rPr>
              <a:t>tháng</a:t>
            </a:r>
            <a:r>
              <a:rPr lang="en-US" sz="4847" dirty="0">
                <a:solidFill>
                  <a:srgbClr val="404040"/>
                </a:solidFill>
                <a:latin typeface="Crimson Pro"/>
              </a:rPr>
              <a:t> </a:t>
            </a:r>
            <a:r>
              <a:rPr lang="en-US" sz="4847" dirty="0" err="1">
                <a:solidFill>
                  <a:srgbClr val="404040"/>
                </a:solidFill>
                <a:latin typeface="Crimson Pro"/>
              </a:rPr>
              <a:t>Tám</a:t>
            </a:r>
            <a:r>
              <a:rPr lang="en-US" sz="4847" dirty="0">
                <a:solidFill>
                  <a:srgbClr val="404040"/>
                </a:solidFill>
                <a:latin typeface="Crimson Pro"/>
              </a:rPr>
              <a:t> </a:t>
            </a:r>
            <a:r>
              <a:rPr lang="en-US" sz="4847" dirty="0" err="1">
                <a:solidFill>
                  <a:srgbClr val="404040"/>
                </a:solidFill>
                <a:latin typeface="Crimson Pro"/>
              </a:rPr>
              <a:t>thành</a:t>
            </a:r>
            <a:r>
              <a:rPr lang="en-US" sz="4847" dirty="0">
                <a:solidFill>
                  <a:srgbClr val="404040"/>
                </a:solidFill>
                <a:latin typeface="Crimson Pro"/>
              </a:rPr>
              <a:t> </a:t>
            </a:r>
            <a:r>
              <a:rPr lang="en-US" sz="4847" dirty="0" err="1">
                <a:solidFill>
                  <a:srgbClr val="404040"/>
                </a:solidFill>
                <a:latin typeface="Crimson Pro"/>
              </a:rPr>
              <a:t>công</a:t>
            </a:r>
            <a:r>
              <a:rPr lang="en-US" sz="4847" dirty="0">
                <a:solidFill>
                  <a:srgbClr val="404040"/>
                </a:solidFill>
                <a:latin typeface="Crimson Pro"/>
              </a:rPr>
              <a:t> (1945).</a:t>
            </a:r>
          </a:p>
          <a:p>
            <a:pPr>
              <a:lnSpc>
                <a:spcPts val="6301"/>
              </a:lnSpc>
            </a:pPr>
            <a:r>
              <a:rPr lang="en-US" sz="4847" dirty="0">
                <a:solidFill>
                  <a:srgbClr val="404040"/>
                </a:solidFill>
                <a:latin typeface="Crimson Pro"/>
              </a:rPr>
              <a:t> B. </a:t>
            </a:r>
            <a:r>
              <a:rPr lang="en-US" sz="4847" dirty="0" err="1">
                <a:solidFill>
                  <a:srgbClr val="404040"/>
                </a:solidFill>
                <a:latin typeface="Crimson Pro"/>
              </a:rPr>
              <a:t>Đảng</a:t>
            </a:r>
            <a:r>
              <a:rPr lang="en-US" sz="4847" dirty="0">
                <a:solidFill>
                  <a:srgbClr val="404040"/>
                </a:solidFill>
                <a:latin typeface="Crimson Pro"/>
              </a:rPr>
              <a:t> </a:t>
            </a:r>
            <a:r>
              <a:rPr lang="en-US" sz="4847" dirty="0" err="1">
                <a:solidFill>
                  <a:srgbClr val="404040"/>
                </a:solidFill>
                <a:latin typeface="Crimson Pro"/>
              </a:rPr>
              <a:t>Cộng</a:t>
            </a:r>
            <a:r>
              <a:rPr lang="en-US" sz="4847" dirty="0">
                <a:solidFill>
                  <a:srgbClr val="404040"/>
                </a:solidFill>
                <a:latin typeface="Crimson Pro"/>
              </a:rPr>
              <a:t> </a:t>
            </a:r>
            <a:r>
              <a:rPr lang="en-US" sz="4847" dirty="0" err="1">
                <a:solidFill>
                  <a:srgbClr val="404040"/>
                </a:solidFill>
                <a:latin typeface="Crimson Pro"/>
              </a:rPr>
              <a:t>sản</a:t>
            </a:r>
            <a:r>
              <a:rPr lang="en-US" sz="4847" dirty="0">
                <a:solidFill>
                  <a:srgbClr val="404040"/>
                </a:solidFill>
                <a:latin typeface="Crimson Pro"/>
              </a:rPr>
              <a:t> </a:t>
            </a:r>
            <a:r>
              <a:rPr lang="en-US" sz="4847" dirty="0" err="1">
                <a:solidFill>
                  <a:srgbClr val="404040"/>
                </a:solidFill>
                <a:latin typeface="Crimson Pro"/>
              </a:rPr>
              <a:t>Việt</a:t>
            </a:r>
            <a:r>
              <a:rPr lang="en-US" sz="4847" dirty="0">
                <a:solidFill>
                  <a:srgbClr val="404040"/>
                </a:solidFill>
                <a:latin typeface="Crimson Pro"/>
              </a:rPr>
              <a:t> Nam </a:t>
            </a:r>
            <a:r>
              <a:rPr lang="en-US" sz="4847" dirty="0" err="1">
                <a:solidFill>
                  <a:srgbClr val="404040"/>
                </a:solidFill>
                <a:latin typeface="Crimson Pro"/>
              </a:rPr>
              <a:t>ra</a:t>
            </a:r>
            <a:r>
              <a:rPr lang="en-US" sz="4847" dirty="0">
                <a:solidFill>
                  <a:srgbClr val="404040"/>
                </a:solidFill>
                <a:latin typeface="Crimson Pro"/>
              </a:rPr>
              <a:t> </a:t>
            </a:r>
            <a:r>
              <a:rPr lang="en-US" sz="4847" dirty="0" err="1">
                <a:solidFill>
                  <a:srgbClr val="404040"/>
                </a:solidFill>
                <a:latin typeface="Crimson Pro"/>
              </a:rPr>
              <a:t>đời</a:t>
            </a:r>
            <a:r>
              <a:rPr lang="en-US" sz="4847" dirty="0">
                <a:solidFill>
                  <a:srgbClr val="404040"/>
                </a:solidFill>
                <a:latin typeface="Crimson Pro"/>
              </a:rPr>
              <a:t> (1930).</a:t>
            </a:r>
          </a:p>
          <a:p>
            <a:pPr>
              <a:lnSpc>
                <a:spcPts val="6301"/>
              </a:lnSpc>
            </a:pPr>
            <a:r>
              <a:rPr lang="en-US" sz="4847" dirty="0">
                <a:solidFill>
                  <a:srgbClr val="404040"/>
                </a:solidFill>
                <a:latin typeface="Crimson Pro"/>
              </a:rPr>
              <a:t> C. </a:t>
            </a:r>
            <a:r>
              <a:rPr lang="en-US" sz="4847" dirty="0" err="1">
                <a:solidFill>
                  <a:srgbClr val="404040"/>
                </a:solidFill>
                <a:latin typeface="Crimson Pro"/>
              </a:rPr>
              <a:t>Cuộc</a:t>
            </a:r>
            <a:r>
              <a:rPr lang="en-US" sz="4847" dirty="0">
                <a:solidFill>
                  <a:srgbClr val="404040"/>
                </a:solidFill>
                <a:latin typeface="Crimson Pro"/>
              </a:rPr>
              <a:t> </a:t>
            </a:r>
            <a:r>
              <a:rPr lang="en-US" sz="4847" dirty="0" err="1">
                <a:solidFill>
                  <a:srgbClr val="404040"/>
                </a:solidFill>
                <a:latin typeface="Crimson Pro"/>
              </a:rPr>
              <a:t>kháng</a:t>
            </a:r>
            <a:r>
              <a:rPr lang="en-US" sz="4847" dirty="0">
                <a:solidFill>
                  <a:srgbClr val="404040"/>
                </a:solidFill>
                <a:latin typeface="Crimson Pro"/>
              </a:rPr>
              <a:t> </a:t>
            </a:r>
            <a:r>
              <a:rPr lang="en-US" sz="4847" dirty="0" err="1">
                <a:solidFill>
                  <a:srgbClr val="404040"/>
                </a:solidFill>
                <a:latin typeface="Crimson Pro"/>
              </a:rPr>
              <a:t>chiến</a:t>
            </a:r>
            <a:r>
              <a:rPr lang="en-US" sz="4847" dirty="0">
                <a:solidFill>
                  <a:srgbClr val="404040"/>
                </a:solidFill>
                <a:latin typeface="Crimson Pro"/>
              </a:rPr>
              <a:t> </a:t>
            </a:r>
            <a:r>
              <a:rPr lang="en-US" sz="4847" dirty="0" err="1">
                <a:solidFill>
                  <a:srgbClr val="404040"/>
                </a:solidFill>
                <a:latin typeface="Crimson Pro"/>
              </a:rPr>
              <a:t>chống</a:t>
            </a:r>
            <a:r>
              <a:rPr lang="en-US" sz="4847" dirty="0">
                <a:solidFill>
                  <a:srgbClr val="404040"/>
                </a:solidFill>
                <a:latin typeface="Crimson Pro"/>
              </a:rPr>
              <a:t> </a:t>
            </a:r>
            <a:r>
              <a:rPr lang="en-US" sz="4847" dirty="0" err="1">
                <a:solidFill>
                  <a:srgbClr val="404040"/>
                </a:solidFill>
                <a:latin typeface="Crimson Pro"/>
              </a:rPr>
              <a:t>Mỹ</a:t>
            </a:r>
            <a:r>
              <a:rPr lang="en-US" sz="4847" dirty="0">
                <a:solidFill>
                  <a:srgbClr val="404040"/>
                </a:solidFill>
                <a:latin typeface="Crimson Pro"/>
              </a:rPr>
              <a:t>, </a:t>
            </a:r>
            <a:r>
              <a:rPr lang="en-US" sz="4847" dirty="0" err="1">
                <a:solidFill>
                  <a:srgbClr val="404040"/>
                </a:solidFill>
                <a:latin typeface="Crimson Pro"/>
              </a:rPr>
              <a:t>cứu</a:t>
            </a:r>
            <a:r>
              <a:rPr lang="en-US" sz="4847" dirty="0">
                <a:solidFill>
                  <a:srgbClr val="404040"/>
                </a:solidFill>
                <a:latin typeface="Crimson Pro"/>
              </a:rPr>
              <a:t> </a:t>
            </a:r>
            <a:r>
              <a:rPr lang="en-US" sz="4847" dirty="0" err="1">
                <a:solidFill>
                  <a:srgbClr val="404040"/>
                </a:solidFill>
                <a:latin typeface="Crimson Pro"/>
              </a:rPr>
              <a:t>nước</a:t>
            </a:r>
            <a:r>
              <a:rPr lang="en-US" sz="4847" dirty="0">
                <a:solidFill>
                  <a:srgbClr val="404040"/>
                </a:solidFill>
                <a:latin typeface="Crimson Pro"/>
              </a:rPr>
              <a:t> </a:t>
            </a:r>
            <a:r>
              <a:rPr lang="en-US" sz="4847" dirty="0" err="1">
                <a:solidFill>
                  <a:srgbClr val="404040"/>
                </a:solidFill>
                <a:latin typeface="Crimson Pro"/>
              </a:rPr>
              <a:t>thắng</a:t>
            </a:r>
            <a:r>
              <a:rPr lang="en-US" sz="4847" dirty="0">
                <a:solidFill>
                  <a:srgbClr val="404040"/>
                </a:solidFill>
                <a:latin typeface="Crimson Pro"/>
              </a:rPr>
              <a:t> </a:t>
            </a:r>
            <a:r>
              <a:rPr lang="en-US" sz="4847" dirty="0" err="1">
                <a:solidFill>
                  <a:srgbClr val="404040"/>
                </a:solidFill>
                <a:latin typeface="Crimson Pro"/>
              </a:rPr>
              <a:t>lợi</a:t>
            </a:r>
            <a:r>
              <a:rPr lang="en-US" sz="4847" dirty="0">
                <a:solidFill>
                  <a:srgbClr val="404040"/>
                </a:solidFill>
                <a:latin typeface="Crimson Pro"/>
              </a:rPr>
              <a:t> (1975).</a:t>
            </a:r>
          </a:p>
          <a:p>
            <a:pPr>
              <a:lnSpc>
                <a:spcPts val="6301"/>
              </a:lnSpc>
            </a:pPr>
            <a:r>
              <a:rPr lang="en-US" sz="4847" dirty="0">
                <a:solidFill>
                  <a:srgbClr val="404040"/>
                </a:solidFill>
                <a:latin typeface="Crimson Pro"/>
              </a:rPr>
              <a:t> D. </a:t>
            </a:r>
            <a:r>
              <a:rPr lang="en-US" sz="4847" dirty="0" err="1">
                <a:solidFill>
                  <a:srgbClr val="404040"/>
                </a:solidFill>
                <a:latin typeface="Crimson Pro"/>
              </a:rPr>
              <a:t>Cuộc</a:t>
            </a:r>
            <a:r>
              <a:rPr lang="en-US" sz="4847" dirty="0">
                <a:solidFill>
                  <a:srgbClr val="404040"/>
                </a:solidFill>
                <a:latin typeface="Crimson Pro"/>
              </a:rPr>
              <a:t> </a:t>
            </a:r>
            <a:r>
              <a:rPr lang="en-US" sz="4847" dirty="0" err="1">
                <a:solidFill>
                  <a:srgbClr val="404040"/>
                </a:solidFill>
                <a:latin typeface="Crimson Pro"/>
              </a:rPr>
              <a:t>kháng</a:t>
            </a:r>
            <a:r>
              <a:rPr lang="en-US" sz="4847" dirty="0">
                <a:solidFill>
                  <a:srgbClr val="404040"/>
                </a:solidFill>
                <a:latin typeface="Crimson Pro"/>
              </a:rPr>
              <a:t> </a:t>
            </a:r>
            <a:r>
              <a:rPr lang="en-US" sz="4847" dirty="0" err="1">
                <a:solidFill>
                  <a:srgbClr val="404040"/>
                </a:solidFill>
                <a:latin typeface="Crimson Pro"/>
              </a:rPr>
              <a:t>chiến</a:t>
            </a:r>
            <a:r>
              <a:rPr lang="en-US" sz="4847" dirty="0">
                <a:solidFill>
                  <a:srgbClr val="404040"/>
                </a:solidFill>
                <a:latin typeface="Crimson Pro"/>
              </a:rPr>
              <a:t> </a:t>
            </a:r>
            <a:r>
              <a:rPr lang="en-US" sz="4847" dirty="0" err="1">
                <a:solidFill>
                  <a:srgbClr val="404040"/>
                </a:solidFill>
                <a:latin typeface="Crimson Pro"/>
              </a:rPr>
              <a:t>chống</a:t>
            </a:r>
            <a:r>
              <a:rPr lang="en-US" sz="4847" dirty="0">
                <a:solidFill>
                  <a:srgbClr val="404040"/>
                </a:solidFill>
                <a:latin typeface="Crimson Pro"/>
              </a:rPr>
              <a:t> </a:t>
            </a:r>
            <a:r>
              <a:rPr lang="en-US" sz="4847" dirty="0" err="1">
                <a:solidFill>
                  <a:srgbClr val="404040"/>
                </a:solidFill>
                <a:latin typeface="Crimson Pro"/>
              </a:rPr>
              <a:t>thực</a:t>
            </a:r>
            <a:r>
              <a:rPr lang="en-US" sz="4847" dirty="0">
                <a:solidFill>
                  <a:srgbClr val="404040"/>
                </a:solidFill>
                <a:latin typeface="Crimson Pro"/>
              </a:rPr>
              <a:t> </a:t>
            </a:r>
            <a:r>
              <a:rPr lang="en-US" sz="4847" dirty="0" err="1">
                <a:solidFill>
                  <a:srgbClr val="404040"/>
                </a:solidFill>
                <a:latin typeface="Crimson Pro"/>
              </a:rPr>
              <a:t>dân</a:t>
            </a:r>
            <a:r>
              <a:rPr lang="en-US" sz="4847" dirty="0">
                <a:solidFill>
                  <a:srgbClr val="404040"/>
                </a:solidFill>
                <a:latin typeface="Crimson Pro"/>
              </a:rPr>
              <a:t> </a:t>
            </a:r>
            <a:r>
              <a:rPr lang="en-US" sz="4847" dirty="0" err="1">
                <a:solidFill>
                  <a:srgbClr val="404040"/>
                </a:solidFill>
                <a:latin typeface="Crimson Pro"/>
              </a:rPr>
              <a:t>Pháp</a:t>
            </a:r>
            <a:r>
              <a:rPr lang="en-US" sz="4847" dirty="0">
                <a:solidFill>
                  <a:srgbClr val="404040"/>
                </a:solidFill>
                <a:latin typeface="Crimson Pro"/>
              </a:rPr>
              <a:t> </a:t>
            </a:r>
            <a:r>
              <a:rPr lang="en-US" sz="4847" dirty="0" err="1">
                <a:solidFill>
                  <a:srgbClr val="404040"/>
                </a:solidFill>
                <a:latin typeface="Crimson Pro"/>
              </a:rPr>
              <a:t>thắng</a:t>
            </a:r>
            <a:r>
              <a:rPr lang="en-US" sz="4847" dirty="0">
                <a:solidFill>
                  <a:srgbClr val="404040"/>
                </a:solidFill>
                <a:latin typeface="Crimson Pro"/>
              </a:rPr>
              <a:t> </a:t>
            </a:r>
            <a:r>
              <a:rPr lang="en-US" sz="4847" dirty="0" err="1">
                <a:solidFill>
                  <a:srgbClr val="404040"/>
                </a:solidFill>
                <a:latin typeface="Crimson Pro"/>
              </a:rPr>
              <a:t>lợi</a:t>
            </a:r>
            <a:r>
              <a:rPr lang="en-US" sz="4847" dirty="0">
                <a:solidFill>
                  <a:srgbClr val="404040"/>
                </a:solidFill>
                <a:latin typeface="Crimson Pro"/>
              </a:rPr>
              <a:t> (1954).</a:t>
            </a:r>
          </a:p>
          <a:p>
            <a:pPr>
              <a:lnSpc>
                <a:spcPts val="6301"/>
              </a:lnSpc>
              <a:spcBef>
                <a:spcPct val="0"/>
              </a:spcBef>
            </a:pPr>
            <a:endParaRPr lang="en-US" sz="4847" dirty="0">
              <a:solidFill>
                <a:srgbClr val="404040"/>
              </a:solidFill>
              <a:latin typeface="Crimson Pro"/>
            </a:endParaR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68926">
            <a:off x="16492437" y="7696765"/>
            <a:ext cx="1533727" cy="2403276"/>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8483">
            <a:off x="-257562" y="8313748"/>
            <a:ext cx="2420896" cy="2857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1265</Words>
  <Application>Microsoft Office PowerPoint</Application>
  <PresentationFormat>Custom</PresentationFormat>
  <Paragraphs>86</Paragraphs>
  <Slides>21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Podkova Regular</vt:lpstr>
      <vt:lpstr>Quicksand Bold</vt:lpstr>
      <vt:lpstr>Bookman Old Style</vt:lpstr>
      <vt:lpstr>Crimson Pro Bold</vt:lpstr>
      <vt:lpstr>Maven Pro Bold Bold</vt:lpstr>
      <vt:lpstr>Crimson Pro</vt:lpstr>
      <vt:lpstr>Calibri</vt:lpstr>
      <vt:lpstr>Brasika</vt:lpstr>
      <vt:lpstr>Arial</vt:lpstr>
      <vt:lpstr>Faustina Regular Bold</vt:lpstr>
      <vt:lpstr>Open Sauce Bold</vt:lpstr>
      <vt:lpstr>Podkova Regular Bold</vt:lpstr>
      <vt:lpstr>Rokkitt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Education Presentation Skeleton in a Brown Beige Yellow Friendly Handdrawn Style</dc:title>
  <cp:lastModifiedBy>Admin</cp:lastModifiedBy>
  <cp:revision>6</cp:revision>
  <dcterms:created xsi:type="dcterms:W3CDTF">2006-08-16T00:00:00Z</dcterms:created>
  <dcterms:modified xsi:type="dcterms:W3CDTF">2023-05-19T02:31:14Z</dcterms:modified>
  <dc:identifier>DAFjTB6ysUA</dc:identifier>
</cp:coreProperties>
</file>