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TIẾNG ĐÀN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Ắc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sê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alt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alt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– ô - </a:t>
            </a:r>
            <a:r>
              <a:rPr lang="en-US" alt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endParaRPr lang="en-US" alt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7147719" y="2514600"/>
            <a:ext cx="8305800" cy="5105400"/>
            <a:chOff x="1152" y="768"/>
            <a:chExt cx="3326" cy="2784"/>
          </a:xfrm>
        </p:grpSpPr>
        <p:pic>
          <p:nvPicPr>
            <p:cNvPr id="10" name="Picture 7" descr="Violi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768"/>
              <a:ext cx="2545" cy="2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168" y="2592"/>
              <a:ext cx="529" cy="183"/>
            </a:xfrm>
            <a:prstGeom prst="line">
              <a:avLst/>
            </a:prstGeom>
            <a:noFill/>
            <a:ln w="76200" cmpd="tri">
              <a:solidFill>
                <a:srgbClr val="33CC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AutoShape 13">
              <a:hlinkClick r:id="" action="ppaction://noaction"/>
            </p:cNvPr>
            <p:cNvSpPr>
              <a:spLocks noChangeArrowheads="1"/>
            </p:cNvSpPr>
            <p:nvPr/>
          </p:nvSpPr>
          <p:spPr bwMode="gray">
            <a:xfrm>
              <a:off x="3760" y="2775"/>
              <a:ext cx="718" cy="29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 b="1" i="1">
                  <a:solidFill>
                    <a:srgbClr val="000099"/>
                  </a:solidFill>
                </a:rPr>
                <a:t>Ắc-sê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9665</TotalTime>
  <Words>32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2022-08-04T00:09:47Z</dcterms:modified>
</cp:coreProperties>
</file>