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04" r:id="rId4"/>
    <p:sldMasterId id="2147483718" r:id="rId5"/>
    <p:sldMasterId id="2147483746" r:id="rId6"/>
  </p:sldMasterIdLst>
  <p:notesMasterIdLst>
    <p:notesMasterId r:id="rId55"/>
  </p:notesMasterIdLst>
  <p:sldIdLst>
    <p:sldId id="265" r:id="rId7"/>
    <p:sldId id="302" r:id="rId8"/>
    <p:sldId id="261" r:id="rId9"/>
    <p:sldId id="267" r:id="rId10"/>
    <p:sldId id="275" r:id="rId11"/>
    <p:sldId id="276" r:id="rId12"/>
    <p:sldId id="309" r:id="rId13"/>
    <p:sldId id="296" r:id="rId14"/>
    <p:sldId id="283" r:id="rId15"/>
    <p:sldId id="294" r:id="rId16"/>
    <p:sldId id="266" r:id="rId17"/>
    <p:sldId id="273" r:id="rId18"/>
    <p:sldId id="272" r:id="rId19"/>
    <p:sldId id="274" r:id="rId20"/>
    <p:sldId id="281" r:id="rId21"/>
    <p:sldId id="269" r:id="rId22"/>
    <p:sldId id="278" r:id="rId23"/>
    <p:sldId id="277" r:id="rId24"/>
    <p:sldId id="303" r:id="rId25"/>
    <p:sldId id="280" r:id="rId26"/>
    <p:sldId id="279" r:id="rId27"/>
    <p:sldId id="307" r:id="rId28"/>
    <p:sldId id="301" r:id="rId29"/>
    <p:sldId id="282" r:id="rId30"/>
    <p:sldId id="290" r:id="rId31"/>
    <p:sldId id="286" r:id="rId32"/>
    <p:sldId id="285" r:id="rId33"/>
    <p:sldId id="304" r:id="rId34"/>
    <p:sldId id="284" r:id="rId35"/>
    <p:sldId id="295" r:id="rId36"/>
    <p:sldId id="299" r:id="rId37"/>
    <p:sldId id="300" r:id="rId38"/>
    <p:sldId id="287" r:id="rId39"/>
    <p:sldId id="305" r:id="rId40"/>
    <p:sldId id="289" r:id="rId41"/>
    <p:sldId id="306" r:id="rId42"/>
    <p:sldId id="264" r:id="rId43"/>
    <p:sldId id="291" r:id="rId44"/>
    <p:sldId id="268" r:id="rId45"/>
    <p:sldId id="297" r:id="rId46"/>
    <p:sldId id="288" r:id="rId47"/>
    <p:sldId id="292" r:id="rId48"/>
    <p:sldId id="293" r:id="rId49"/>
    <p:sldId id="260" r:id="rId50"/>
    <p:sldId id="263" r:id="rId51"/>
    <p:sldId id="257" r:id="rId52"/>
    <p:sldId id="258" r:id="rId53"/>
    <p:sldId id="259" r:id="rId5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2" y="114"/>
      </p:cViewPr>
      <p:guideLst>
        <p:guide orient="horz" pos="2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5F5-49F1-96BD-1A604F8DE50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5F5-49F1-96BD-1A604F8DE50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F5-49F1-96BD-1A604F8DE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F15-47B1-9C78-69C4D54E453B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F15-47B1-9C78-69C4D54E453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15-47B1-9C78-69C4D54E4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A48-43A3-A9C5-64B05BDDF43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A48-43A3-A9C5-64B05BDDF43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48-43A3-A9C5-64B05BDDF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86-43FE-B28F-CA392BDCBC2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9486-43FE-B28F-CA392BDCBC2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6-43FE-B28F-CA392BDCB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466A-BEE1-465C-8B45-A5956C557BA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E45D-C88A-4E28-88AF-6B7BE2B1A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BF807-55DD-429A-905F-03B3427F111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81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2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6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52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9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71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62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870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11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162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0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2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0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50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46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4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49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7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18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237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95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63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5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76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44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8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94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5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2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8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48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22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64799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628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3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8984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998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19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88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02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23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739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83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95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54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0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2724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565168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72790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950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98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22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75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35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6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829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31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99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27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44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171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6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  <p:sldLayoutId id="2147483654" r:id="rId5"/>
    <p:sldLayoutId id="2147483692" r:id="rId6"/>
    <p:sldLayoutId id="2147483693" r:id="rId7"/>
    <p:sldLayoutId id="2147483694" r:id="rId8"/>
    <p:sldLayoutId id="2147483696" r:id="rId9"/>
    <p:sldLayoutId id="2147483699" r:id="rId10"/>
    <p:sldLayoutId id="2147483695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656" r:id="rId17"/>
    <p:sldLayoutId id="2147483703" r:id="rId18"/>
    <p:sldLayoutId id="214748368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306B37-C93A-4526-AD5F-E0A1A6CDA692}"/>
              </a:ext>
            </a:extLst>
          </p:cNvPr>
          <p:cNvSpPr/>
          <p:nvPr/>
        </p:nvSpPr>
        <p:spPr>
          <a:xfrm>
            <a:off x="4641516" y="3976528"/>
            <a:ext cx="7550484" cy="1651347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F5BCE6-6A4D-4C82-B15C-7D8D0143CC16}"/>
              </a:ext>
            </a:extLst>
          </p:cNvPr>
          <p:cNvGrpSpPr/>
          <p:nvPr/>
        </p:nvGrpSpPr>
        <p:grpSpPr>
          <a:xfrm>
            <a:off x="10256253" y="374492"/>
            <a:ext cx="1512873" cy="395530"/>
            <a:chOff x="3275856" y="1242391"/>
            <a:chExt cx="1656184" cy="407020"/>
          </a:xfrm>
        </p:grpSpPr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3660E61C-1DEA-4463-98BD-A57FAB4856DD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20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97560029-A035-47F3-B5E9-6A12AC9E5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175CE59-E647-49F9-B0BD-75DBB9DBC60B}"/>
              </a:ext>
            </a:extLst>
          </p:cNvPr>
          <p:cNvSpPr txBox="1"/>
          <p:nvPr/>
        </p:nvSpPr>
        <p:spPr>
          <a:xfrm>
            <a:off x="5018603" y="4173509"/>
            <a:ext cx="71732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Free PPT Templates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304738-C1FC-4B90-AF02-2FEA185A20FD}"/>
              </a:ext>
            </a:extLst>
          </p:cNvPr>
          <p:cNvSpPr txBox="1"/>
          <p:nvPr/>
        </p:nvSpPr>
        <p:spPr>
          <a:xfrm>
            <a:off x="5018534" y="4953421"/>
            <a:ext cx="717316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BF87A5-CA7B-4ED4-989E-E1BEEF0C4461}"/>
              </a:ext>
            </a:extLst>
          </p:cNvPr>
          <p:cNvSpPr/>
          <p:nvPr/>
        </p:nvSpPr>
        <p:spPr>
          <a:xfrm>
            <a:off x="9464122" y="6420102"/>
            <a:ext cx="2642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1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D0DC0-FAAE-4E52-8DE6-B7E9F047BF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CF1E8E-38F5-4985-A46C-E80882D2B3CE}"/>
              </a:ext>
            </a:extLst>
          </p:cNvPr>
          <p:cNvSpPr/>
          <p:nvPr/>
        </p:nvSpPr>
        <p:spPr>
          <a:xfrm flipH="1" flipV="1">
            <a:off x="3388963" y="-5"/>
            <a:ext cx="8803035" cy="685800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71DAF0CA-DEB0-4800-8C0B-AEFE32E1EDEB}"/>
              </a:ext>
            </a:extLst>
          </p:cNvPr>
          <p:cNvSpPr/>
          <p:nvPr/>
        </p:nvSpPr>
        <p:spPr>
          <a:xfrm flipH="1" flipV="1">
            <a:off x="4287509" y="0"/>
            <a:ext cx="7904491" cy="6157993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A33CAA8C-7074-4881-9A43-8EA2B21D2D78}"/>
              </a:ext>
            </a:extLst>
          </p:cNvPr>
          <p:cNvSpPr/>
          <p:nvPr/>
        </p:nvSpPr>
        <p:spPr>
          <a:xfrm flipH="1" flipV="1">
            <a:off x="4512472" y="-2"/>
            <a:ext cx="7679526" cy="598273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L-Shape 61">
            <a:extLst>
              <a:ext uri="{FF2B5EF4-FFF2-40B4-BE49-F238E27FC236}">
                <a16:creationId xmlns:a16="http://schemas.microsoft.com/office/drawing/2014/main" id="{F9C67B1A-94A2-4003-AA3C-7088642B1891}"/>
              </a:ext>
            </a:extLst>
          </p:cNvPr>
          <p:cNvSpPr/>
          <p:nvPr/>
        </p:nvSpPr>
        <p:spPr>
          <a:xfrm rot="10800000">
            <a:off x="11217552" y="14436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14C718-81C4-4374-8FE3-5F1040446CF8}"/>
              </a:ext>
            </a:extLst>
          </p:cNvPr>
          <p:cNvSpPr txBox="1"/>
          <p:nvPr/>
        </p:nvSpPr>
        <p:spPr>
          <a:xfrm>
            <a:off x="7607725" y="792027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9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2453C7-F4DA-4BCE-A052-034074EB8155}"/>
              </a:ext>
            </a:extLst>
          </p:cNvPr>
          <p:cNvSpPr txBox="1"/>
          <p:nvPr/>
        </p:nvSpPr>
        <p:spPr>
          <a:xfrm>
            <a:off x="8835818" y="2136336"/>
            <a:ext cx="253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AADAAEEE-CE2D-4314-B4A5-DCF2C46AFAC2}"/>
              </a:ext>
            </a:extLst>
          </p:cNvPr>
          <p:cNvSpPr/>
          <p:nvPr/>
        </p:nvSpPr>
        <p:spPr>
          <a:xfrm rot="10800000" flipH="1" flipV="1">
            <a:off x="-17093" y="2202945"/>
            <a:ext cx="6832118" cy="465505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4FBD0F4C-642A-4AC7-8414-F962834814B4}"/>
              </a:ext>
            </a:extLst>
          </p:cNvPr>
          <p:cNvSpPr/>
          <p:nvPr/>
        </p:nvSpPr>
        <p:spPr>
          <a:xfrm rot="10800000" flipH="1" flipV="1">
            <a:off x="-17095" y="2925159"/>
            <a:ext cx="5772133" cy="3932835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2D9FA098-CF1F-440A-86AC-676DF90080AC}"/>
              </a:ext>
            </a:extLst>
          </p:cNvPr>
          <p:cNvSpPr/>
          <p:nvPr/>
        </p:nvSpPr>
        <p:spPr>
          <a:xfrm rot="10800000" flipH="1" flipV="1">
            <a:off x="-17093" y="3101608"/>
            <a:ext cx="5513165" cy="3756388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3" name="L-Shape 72">
            <a:extLst>
              <a:ext uri="{FF2B5EF4-FFF2-40B4-BE49-F238E27FC236}">
                <a16:creationId xmlns:a16="http://schemas.microsoft.com/office/drawing/2014/main" id="{55373D72-D7EE-4AD9-BB39-76739D2D9FDD}"/>
              </a:ext>
            </a:extLst>
          </p:cNvPr>
          <p:cNvSpPr/>
          <p:nvPr/>
        </p:nvSpPr>
        <p:spPr>
          <a:xfrm>
            <a:off x="149455" y="5905728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2668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973E179-D3B1-4BA2-A478-84A3251E6A0E}"/>
              </a:ext>
            </a:extLst>
          </p:cNvPr>
          <p:cNvSpPr/>
          <p:nvPr/>
        </p:nvSpPr>
        <p:spPr>
          <a:xfrm>
            <a:off x="6314468" y="1747795"/>
            <a:ext cx="4976385" cy="9623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D7ED9C5-CE3F-4C4A-A29B-7E30D7BF130B}"/>
              </a:ext>
            </a:extLst>
          </p:cNvPr>
          <p:cNvSpPr/>
          <p:nvPr/>
        </p:nvSpPr>
        <p:spPr>
          <a:xfrm>
            <a:off x="6314468" y="2894018"/>
            <a:ext cx="4976385" cy="9623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9254D37-B791-488F-A6A8-063D5D8DE4E1}"/>
              </a:ext>
            </a:extLst>
          </p:cNvPr>
          <p:cNvSpPr/>
          <p:nvPr/>
        </p:nvSpPr>
        <p:spPr>
          <a:xfrm>
            <a:off x="6314468" y="4040241"/>
            <a:ext cx="4976385" cy="962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1CD80B93-16BF-4732-8DB6-465971D7CE11}"/>
              </a:ext>
            </a:extLst>
          </p:cNvPr>
          <p:cNvSpPr/>
          <p:nvPr/>
        </p:nvSpPr>
        <p:spPr>
          <a:xfrm>
            <a:off x="6314468" y="5186464"/>
            <a:ext cx="4976385" cy="9623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E804CC-4065-49C8-884F-9C3CA44AEEFE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964081" y="2228988"/>
            <a:ext cx="2350387" cy="1"/>
          </a:xfrm>
          <a:prstGeom prst="straightConnector1">
            <a:avLst/>
          </a:prstGeom>
          <a:ln w="25400">
            <a:solidFill>
              <a:schemeClr val="accent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FA5BDB9-BA3E-4E71-A663-10BB0C4EBB03}"/>
              </a:ext>
            </a:extLst>
          </p:cNvPr>
          <p:cNvGrpSpPr/>
          <p:nvPr/>
        </p:nvGrpSpPr>
        <p:grpSpPr>
          <a:xfrm>
            <a:off x="1026773" y="1894892"/>
            <a:ext cx="4068000" cy="406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CE023F3-96ED-4688-926A-1A67B248CD71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10">
              <a:extLst>
                <a:ext uri="{FF2B5EF4-FFF2-40B4-BE49-F238E27FC236}">
                  <a16:creationId xmlns:a16="http://schemas.microsoft.com/office/drawing/2014/main" id="{A776F697-A039-4233-92A8-B4E8BB1AC4AF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69CC31-D356-46E3-ABC1-07A57F4D0FCD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143470" y="3375211"/>
            <a:ext cx="2170998" cy="1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FCB2D-13F1-464F-A62D-22E1A1C8DAFF}"/>
              </a:ext>
            </a:extLst>
          </p:cNvPr>
          <p:cNvGrpSpPr/>
          <p:nvPr/>
        </p:nvGrpSpPr>
        <p:grpSpPr>
          <a:xfrm>
            <a:off x="1386773" y="2254892"/>
            <a:ext cx="3348000" cy="334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5CE00B-D9C0-4C31-A215-CE360E9FBE2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4">
              <a:extLst>
                <a:ext uri="{FF2B5EF4-FFF2-40B4-BE49-F238E27FC236}">
                  <a16:creationId xmlns:a16="http://schemas.microsoft.com/office/drawing/2014/main" id="{19D711BB-C56F-48E9-969D-ADE563F5304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B1EC75-2461-4F3D-8846-56A2C3FE13B0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43470" y="4521434"/>
            <a:ext cx="2170998" cy="1"/>
          </a:xfrm>
          <a:prstGeom prst="straightConnector1">
            <a:avLst/>
          </a:prstGeom>
          <a:ln w="25400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176B57-8C6F-451A-823E-1CE152FAF5BD}"/>
              </a:ext>
            </a:extLst>
          </p:cNvPr>
          <p:cNvGrpSpPr/>
          <p:nvPr/>
        </p:nvGrpSpPr>
        <p:grpSpPr>
          <a:xfrm>
            <a:off x="1746773" y="2614892"/>
            <a:ext cx="2628000" cy="262800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9B7B1C-5CA9-4E9D-BC31-CBF962753033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8">
              <a:extLst>
                <a:ext uri="{FF2B5EF4-FFF2-40B4-BE49-F238E27FC236}">
                  <a16:creationId xmlns:a16="http://schemas.microsoft.com/office/drawing/2014/main" id="{354097B1-AB8D-4230-BA10-64D0505B67F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3FA14A-A3FA-4164-99D1-2A82DB380ADD}"/>
              </a:ext>
            </a:extLst>
          </p:cNvPr>
          <p:cNvGrpSpPr/>
          <p:nvPr/>
        </p:nvGrpSpPr>
        <p:grpSpPr>
          <a:xfrm>
            <a:off x="2106773" y="2974892"/>
            <a:ext cx="1908000" cy="1908000"/>
            <a:chOff x="2514579" y="1730962"/>
            <a:chExt cx="4068000" cy="406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1988BD-FB79-4844-8D40-98F6A031112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Pie 21">
              <a:extLst>
                <a:ext uri="{FF2B5EF4-FFF2-40B4-BE49-F238E27FC236}">
                  <a16:creationId xmlns:a16="http://schemas.microsoft.com/office/drawing/2014/main" id="{5D6EE563-F175-4241-B720-8C9948DADAB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38726AD7-8AE3-4A85-A515-424CCC76BC9E}"/>
              </a:ext>
            </a:extLst>
          </p:cNvPr>
          <p:cNvSpPr/>
          <p:nvPr/>
        </p:nvSpPr>
        <p:spPr>
          <a:xfrm>
            <a:off x="2466773" y="3334892"/>
            <a:ext cx="1188000" cy="118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23">
            <a:extLst>
              <a:ext uri="{FF2B5EF4-FFF2-40B4-BE49-F238E27FC236}">
                <a16:creationId xmlns:a16="http://schemas.microsoft.com/office/drawing/2014/main" id="{3D89D865-A076-4466-987A-3D0E3E6CFBF9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2530754" y="4705272"/>
            <a:ext cx="3783714" cy="962387"/>
          </a:xfrm>
          <a:prstGeom prst="bentConnector3">
            <a:avLst>
              <a:gd name="adj1" fmla="val 99031"/>
            </a:avLst>
          </a:prstGeom>
          <a:ln w="254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FA9C8D-500B-4E2B-932D-A72BEABF9126}"/>
              </a:ext>
            </a:extLst>
          </p:cNvPr>
          <p:cNvGrpSpPr/>
          <p:nvPr/>
        </p:nvGrpSpPr>
        <p:grpSpPr>
          <a:xfrm>
            <a:off x="7264214" y="1781413"/>
            <a:ext cx="3827856" cy="895149"/>
            <a:chOff x="6210998" y="1433695"/>
            <a:chExt cx="2688349" cy="8951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75113B-E1D8-4EA3-9DC6-E53E80F32BE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90B445-A23E-4E5B-BB89-09D2DE455707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7E36F8-615D-4BF2-9C6C-CF48D7E3A15D}"/>
              </a:ext>
            </a:extLst>
          </p:cNvPr>
          <p:cNvGrpSpPr/>
          <p:nvPr/>
        </p:nvGrpSpPr>
        <p:grpSpPr>
          <a:xfrm>
            <a:off x="7264214" y="2923156"/>
            <a:ext cx="3827856" cy="895149"/>
            <a:chOff x="6210998" y="1433695"/>
            <a:chExt cx="2688349" cy="8951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3FA70F-8F06-4529-8911-1AEC9094CDE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ACC487-71F8-4B45-BF03-04847753E94F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37A0B4-0303-4C25-839A-DF4D20868BF0}"/>
              </a:ext>
            </a:extLst>
          </p:cNvPr>
          <p:cNvGrpSpPr/>
          <p:nvPr/>
        </p:nvGrpSpPr>
        <p:grpSpPr>
          <a:xfrm>
            <a:off x="7264214" y="4083949"/>
            <a:ext cx="3827856" cy="895149"/>
            <a:chOff x="6210998" y="1433695"/>
            <a:chExt cx="2688349" cy="8951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9909AB-5631-4DAA-9BA7-C6C80EEB4B9E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17CF2B-15A7-4ECF-9772-9DAEAB2A106B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A8BB12-6721-4577-9BBA-85810BF41486}"/>
              </a:ext>
            </a:extLst>
          </p:cNvPr>
          <p:cNvGrpSpPr/>
          <p:nvPr/>
        </p:nvGrpSpPr>
        <p:grpSpPr>
          <a:xfrm>
            <a:off x="7264214" y="5223793"/>
            <a:ext cx="3827856" cy="895149"/>
            <a:chOff x="6210998" y="1433695"/>
            <a:chExt cx="2688349" cy="8951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510E86-5655-43DF-9527-51CED004B06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C04737-FDAC-4F5D-BFC2-5638E6E42D1E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9">
            <a:extLst>
              <a:ext uri="{FF2B5EF4-FFF2-40B4-BE49-F238E27FC236}">
                <a16:creationId xmlns:a16="http://schemas.microsoft.com/office/drawing/2014/main" id="{B1D78067-736B-4990-B368-9904DA7A0AC0}"/>
              </a:ext>
            </a:extLst>
          </p:cNvPr>
          <p:cNvSpPr/>
          <p:nvPr/>
        </p:nvSpPr>
        <p:spPr>
          <a:xfrm>
            <a:off x="6693656" y="551390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10AFAB6-DA74-40CA-B006-5E31B0F04CF9}"/>
              </a:ext>
            </a:extLst>
          </p:cNvPr>
          <p:cNvSpPr/>
          <p:nvPr/>
        </p:nvSpPr>
        <p:spPr>
          <a:xfrm flipH="1">
            <a:off x="6662546" y="43609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11">
            <a:extLst>
              <a:ext uri="{FF2B5EF4-FFF2-40B4-BE49-F238E27FC236}">
                <a16:creationId xmlns:a16="http://schemas.microsoft.com/office/drawing/2014/main" id="{87E2E2B6-A1DD-4259-8D3C-D0BDE1737E35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320870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BFD3D136-5E42-4E47-BFDE-BF00EFF7BD1F}"/>
              </a:ext>
            </a:extLst>
          </p:cNvPr>
          <p:cNvSpPr/>
          <p:nvPr/>
        </p:nvSpPr>
        <p:spPr>
          <a:xfrm>
            <a:off x="6685188" y="20959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1">
            <a:extLst>
              <a:ext uri="{FF2B5EF4-FFF2-40B4-BE49-F238E27FC236}">
                <a16:creationId xmlns:a16="http://schemas.microsoft.com/office/drawing/2014/main" id="{A8E91347-B957-48E7-83D7-CFE895BBF11A}"/>
              </a:ext>
            </a:extLst>
          </p:cNvPr>
          <p:cNvSpPr/>
          <p:nvPr/>
        </p:nvSpPr>
        <p:spPr>
          <a:xfrm rot="16200000" flipH="1">
            <a:off x="2807826" y="3674118"/>
            <a:ext cx="541062" cy="50955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1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5">
            <a:extLst>
              <a:ext uri="{FF2B5EF4-FFF2-40B4-BE49-F238E27FC236}">
                <a16:creationId xmlns:a16="http://schemas.microsoft.com/office/drawing/2014/main" id="{5AD17269-A77B-48D9-9179-59996B366CC3}"/>
              </a:ext>
            </a:extLst>
          </p:cNvPr>
          <p:cNvSpPr/>
          <p:nvPr/>
        </p:nvSpPr>
        <p:spPr>
          <a:xfrm>
            <a:off x="5720192" y="2067743"/>
            <a:ext cx="698780" cy="5878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DD8D542B-4BEC-4EAE-992F-9BE6D7B1D4C9}"/>
              </a:ext>
            </a:extLst>
          </p:cNvPr>
          <p:cNvSpPr/>
          <p:nvPr/>
        </p:nvSpPr>
        <p:spPr>
          <a:xfrm>
            <a:off x="8502378" y="2067743"/>
            <a:ext cx="698780" cy="5878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31">
            <a:extLst>
              <a:ext uri="{FF2B5EF4-FFF2-40B4-BE49-F238E27FC236}">
                <a16:creationId xmlns:a16="http://schemas.microsoft.com/office/drawing/2014/main" id="{649AE17D-EECB-48E4-A291-22C32AB93C43}"/>
              </a:ext>
            </a:extLst>
          </p:cNvPr>
          <p:cNvGrpSpPr/>
          <p:nvPr/>
        </p:nvGrpSpPr>
        <p:grpSpPr>
          <a:xfrm>
            <a:off x="3670141" y="1931218"/>
            <a:ext cx="2040787" cy="4005215"/>
            <a:chOff x="3260729" y="1864168"/>
            <a:chExt cx="2040787" cy="4005215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CD87455E-0BDF-4771-85AB-C16D2475133C}"/>
                </a:ext>
              </a:extLst>
            </p:cNvPr>
            <p:cNvSpPr/>
            <p:nvPr/>
          </p:nvSpPr>
          <p:spPr>
            <a:xfrm>
              <a:off x="3260729" y="1864168"/>
              <a:ext cx="1728000" cy="10081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7C2FDE26-3ABE-49DF-AF03-E7DD61B24E36}"/>
                </a:ext>
              </a:extLst>
            </p:cNvPr>
            <p:cNvSpPr/>
            <p:nvPr/>
          </p:nvSpPr>
          <p:spPr>
            <a:xfrm>
              <a:off x="3501516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7B8AFF-AA43-4AAE-B78D-AA23A3BC9AFD}"/>
                </a:ext>
              </a:extLst>
            </p:cNvPr>
            <p:cNvGrpSpPr/>
            <p:nvPr/>
          </p:nvGrpSpPr>
          <p:grpSpPr>
            <a:xfrm>
              <a:off x="3281729" y="1903116"/>
              <a:ext cx="1673645" cy="678649"/>
              <a:chOff x="3233964" y="1954419"/>
              <a:chExt cx="1410044" cy="6786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9C2152-39BF-43F4-A3BD-398A3437B2C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83048B-AD01-4F0C-9168-AF30A685ABD4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57E43F-2E95-4FA7-956A-FFE551C21C2A}"/>
                </a:ext>
              </a:extLst>
            </p:cNvPr>
            <p:cNvGrpSpPr/>
            <p:nvPr/>
          </p:nvGrpSpPr>
          <p:grpSpPr>
            <a:xfrm>
              <a:off x="3648747" y="2761208"/>
              <a:ext cx="1583409" cy="2889234"/>
              <a:chOff x="2079598" y="4324401"/>
              <a:chExt cx="2490853" cy="288923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499AC8-F090-47C5-8052-18D7536699EF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004F30-3DFA-4441-9547-70E782A785DA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그룹 1">
            <a:extLst>
              <a:ext uri="{FF2B5EF4-FFF2-40B4-BE49-F238E27FC236}">
                <a16:creationId xmlns:a16="http://schemas.microsoft.com/office/drawing/2014/main" id="{4EFD9B44-14AD-4534-BE0B-558153AD9974}"/>
              </a:ext>
            </a:extLst>
          </p:cNvPr>
          <p:cNvGrpSpPr/>
          <p:nvPr/>
        </p:nvGrpSpPr>
        <p:grpSpPr>
          <a:xfrm>
            <a:off x="6458096" y="1931218"/>
            <a:ext cx="2040787" cy="4005215"/>
            <a:chOff x="6197842" y="1864168"/>
            <a:chExt cx="2040787" cy="4005215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3E6258F0-E042-4988-995C-A63BDD70E7AA}"/>
                </a:ext>
              </a:extLst>
            </p:cNvPr>
            <p:cNvSpPr/>
            <p:nvPr/>
          </p:nvSpPr>
          <p:spPr>
            <a:xfrm>
              <a:off x="6197842" y="1864168"/>
              <a:ext cx="1728000" cy="10081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12249299-34A1-4713-9E97-58BDEE890A83}"/>
                </a:ext>
              </a:extLst>
            </p:cNvPr>
            <p:cNvSpPr/>
            <p:nvPr/>
          </p:nvSpPr>
          <p:spPr>
            <a:xfrm>
              <a:off x="6438629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C13D4F5-E69B-40CE-B4EE-F7B004503562}"/>
                </a:ext>
              </a:extLst>
            </p:cNvPr>
            <p:cNvGrpSpPr/>
            <p:nvPr/>
          </p:nvGrpSpPr>
          <p:grpSpPr>
            <a:xfrm>
              <a:off x="6224717" y="1903116"/>
              <a:ext cx="1673645" cy="678649"/>
              <a:chOff x="3233964" y="1954419"/>
              <a:chExt cx="1410044" cy="6786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E83234-B61F-45C2-9920-2932796D504C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38C361-650F-47EC-926E-3253B567C8C4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76AE1C-1720-4594-9291-9C5730981FA1}"/>
                </a:ext>
              </a:extLst>
            </p:cNvPr>
            <p:cNvGrpSpPr/>
            <p:nvPr/>
          </p:nvGrpSpPr>
          <p:grpSpPr>
            <a:xfrm>
              <a:off x="6583028" y="2761208"/>
              <a:ext cx="1583409" cy="2889234"/>
              <a:chOff x="2079598" y="4324401"/>
              <a:chExt cx="2490853" cy="288923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66B66-8C01-4997-8667-DD049FE0DA9A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5A5761-747C-46E9-B408-F2E0361E77A6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그룹 46">
            <a:extLst>
              <a:ext uri="{FF2B5EF4-FFF2-40B4-BE49-F238E27FC236}">
                <a16:creationId xmlns:a16="http://schemas.microsoft.com/office/drawing/2014/main" id="{A05C62A1-7E97-475A-941F-2CF043873051}"/>
              </a:ext>
            </a:extLst>
          </p:cNvPr>
          <p:cNvGrpSpPr/>
          <p:nvPr/>
        </p:nvGrpSpPr>
        <p:grpSpPr>
          <a:xfrm>
            <a:off x="9246052" y="1931218"/>
            <a:ext cx="2040787" cy="4005215"/>
            <a:chOff x="9134953" y="1864168"/>
            <a:chExt cx="2040787" cy="4005215"/>
          </a:xfrm>
        </p:grpSpPr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C86E2D24-BC74-410C-A2ED-C28209CB267E}"/>
                </a:ext>
              </a:extLst>
            </p:cNvPr>
            <p:cNvSpPr/>
            <p:nvPr/>
          </p:nvSpPr>
          <p:spPr>
            <a:xfrm>
              <a:off x="9134953" y="1864168"/>
              <a:ext cx="1728000" cy="10081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D00F170-8717-488A-8BFF-3BEB6F07F508}"/>
                </a:ext>
              </a:extLst>
            </p:cNvPr>
            <p:cNvSpPr/>
            <p:nvPr/>
          </p:nvSpPr>
          <p:spPr>
            <a:xfrm>
              <a:off x="9375740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220B58-CF3F-42F6-BB7E-C6CA9C9EF1D2}"/>
                </a:ext>
              </a:extLst>
            </p:cNvPr>
            <p:cNvGrpSpPr/>
            <p:nvPr/>
          </p:nvGrpSpPr>
          <p:grpSpPr>
            <a:xfrm>
              <a:off x="9167705" y="1903116"/>
              <a:ext cx="1673645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F1B9E35-8FD3-42A4-A1CB-77889EBA07D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BABA1A-0EDF-41BA-9579-3F38F4D05176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8B42F8-95F5-4DED-9556-4F0A6E409979}"/>
                </a:ext>
              </a:extLst>
            </p:cNvPr>
            <p:cNvGrpSpPr/>
            <p:nvPr/>
          </p:nvGrpSpPr>
          <p:grpSpPr>
            <a:xfrm>
              <a:off x="9526834" y="2761208"/>
              <a:ext cx="1583409" cy="2889234"/>
              <a:chOff x="2079598" y="4324401"/>
              <a:chExt cx="2490853" cy="288923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9E78D7-D5FA-43B2-9556-AC05CC647696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15F79C-CBAD-4B30-934E-29D48B7EABCA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Right Arrow 5">
            <a:extLst>
              <a:ext uri="{FF2B5EF4-FFF2-40B4-BE49-F238E27FC236}">
                <a16:creationId xmlns:a16="http://schemas.microsoft.com/office/drawing/2014/main" id="{CDC6CC8B-66DD-44C1-934D-98D4BF8C68D7}"/>
              </a:ext>
            </a:extLst>
          </p:cNvPr>
          <p:cNvSpPr/>
          <p:nvPr/>
        </p:nvSpPr>
        <p:spPr>
          <a:xfrm>
            <a:off x="2938005" y="2067743"/>
            <a:ext cx="698780" cy="5878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45">
            <a:extLst>
              <a:ext uri="{FF2B5EF4-FFF2-40B4-BE49-F238E27FC236}">
                <a16:creationId xmlns:a16="http://schemas.microsoft.com/office/drawing/2014/main" id="{E9EF565F-6A5E-4B16-BBA7-620F1EADE3E9}"/>
              </a:ext>
            </a:extLst>
          </p:cNvPr>
          <p:cNvGrpSpPr/>
          <p:nvPr/>
        </p:nvGrpSpPr>
        <p:grpSpPr>
          <a:xfrm>
            <a:off x="882186" y="1931218"/>
            <a:ext cx="2040787" cy="4005215"/>
            <a:chOff x="326708" y="1931217"/>
            <a:chExt cx="2040787" cy="4005215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83F53FE1-A62F-4792-83BC-EC13A20525F9}"/>
                </a:ext>
              </a:extLst>
            </p:cNvPr>
            <p:cNvSpPr/>
            <p:nvPr/>
          </p:nvSpPr>
          <p:spPr>
            <a:xfrm>
              <a:off x="326708" y="1931217"/>
              <a:ext cx="1728000" cy="1008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4">
              <a:extLst>
                <a:ext uri="{FF2B5EF4-FFF2-40B4-BE49-F238E27FC236}">
                  <a16:creationId xmlns:a16="http://schemas.microsoft.com/office/drawing/2014/main" id="{605DDDF4-CEE0-4662-83EA-F6B554F22E8B}"/>
                </a:ext>
              </a:extLst>
            </p:cNvPr>
            <p:cNvSpPr/>
            <p:nvPr/>
          </p:nvSpPr>
          <p:spPr>
            <a:xfrm>
              <a:off x="567495" y="2624432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C0328F04-4B76-4E52-9DA2-0E76D5AF9817}"/>
                </a:ext>
              </a:extLst>
            </p:cNvPr>
            <p:cNvGrpSpPr/>
            <p:nvPr/>
          </p:nvGrpSpPr>
          <p:grpSpPr>
            <a:xfrm>
              <a:off x="338741" y="1970165"/>
              <a:ext cx="1673645" cy="678649"/>
              <a:chOff x="3233964" y="1954419"/>
              <a:chExt cx="1410044" cy="67864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CE7B97-BA28-4D42-A850-A681AD12B88C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D04313-C7B3-45DC-98D9-8538E7E944F3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22">
              <a:extLst>
                <a:ext uri="{FF2B5EF4-FFF2-40B4-BE49-F238E27FC236}">
                  <a16:creationId xmlns:a16="http://schemas.microsoft.com/office/drawing/2014/main" id="{561388C5-B9FF-4175-9A18-C375DBEA8246}"/>
                </a:ext>
              </a:extLst>
            </p:cNvPr>
            <p:cNvGrpSpPr/>
            <p:nvPr/>
          </p:nvGrpSpPr>
          <p:grpSpPr>
            <a:xfrm>
              <a:off x="714726" y="2828257"/>
              <a:ext cx="1583409" cy="2889234"/>
              <a:chOff x="2079598" y="4324401"/>
              <a:chExt cx="2490853" cy="288923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1E0859-77D5-47F4-BDF1-120EA1A25A26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46F328-723D-4CF8-A55A-90AA18910975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50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65BFEC-1564-44D8-835F-D0953BA54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F93332-C332-4E2F-9704-0878B6D5860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50913-F5E1-4F9D-8F3E-328E8318B6F6}"/>
              </a:ext>
            </a:extLst>
          </p:cNvPr>
          <p:cNvSpPr txBox="1"/>
          <p:nvPr/>
        </p:nvSpPr>
        <p:spPr>
          <a:xfrm>
            <a:off x="6581614" y="50367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20EB2-3D36-430A-83C4-047568798689}"/>
              </a:ext>
            </a:extLst>
          </p:cNvPr>
          <p:cNvSpPr txBox="1"/>
          <p:nvPr/>
        </p:nvSpPr>
        <p:spPr>
          <a:xfrm>
            <a:off x="8624735" y="2014331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83241-1F27-4499-B395-E723E1806197}"/>
              </a:ext>
            </a:extLst>
          </p:cNvPr>
          <p:cNvSpPr txBox="1"/>
          <p:nvPr/>
        </p:nvSpPr>
        <p:spPr>
          <a:xfrm>
            <a:off x="8624735" y="1198730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33262-15DB-499E-8DB3-D7DCCB43C3F3}"/>
              </a:ext>
            </a:extLst>
          </p:cNvPr>
          <p:cNvSpPr txBox="1"/>
          <p:nvPr/>
        </p:nvSpPr>
        <p:spPr>
          <a:xfrm>
            <a:off x="6836991" y="594480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0001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3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A99304-3223-47E1-8F78-F9C810A39338}"/>
              </a:ext>
            </a:extLst>
          </p:cNvPr>
          <p:cNvGrpSpPr/>
          <p:nvPr/>
        </p:nvGrpSpPr>
        <p:grpSpPr>
          <a:xfrm>
            <a:off x="3835914" y="1752197"/>
            <a:ext cx="7416805" cy="929826"/>
            <a:chOff x="-1836693" y="2826095"/>
            <a:chExt cx="7416805" cy="9298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F0FEA1-941D-430A-ABA7-B07E37EA09CB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66359F-5FA0-4F15-B07F-D7577148DD1B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56EACC-ECF4-4235-89E5-DFD74EC47CD2}"/>
                </a:ext>
              </a:extLst>
            </p:cNvPr>
            <p:cNvSpPr txBox="1"/>
            <p:nvPr/>
          </p:nvSpPr>
          <p:spPr>
            <a:xfrm>
              <a:off x="-1704110" y="2832591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A702EA-D3A8-4B09-9EBC-E755AD3DF817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95E00-3FEA-4782-AAA5-17849EE624AF}"/>
              </a:ext>
            </a:extLst>
          </p:cNvPr>
          <p:cNvGrpSpPr/>
          <p:nvPr/>
        </p:nvGrpSpPr>
        <p:grpSpPr>
          <a:xfrm>
            <a:off x="5029200" y="2886863"/>
            <a:ext cx="6223518" cy="929826"/>
            <a:chOff x="-643406" y="2826095"/>
            <a:chExt cx="6223518" cy="9298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498026-CB2A-4F74-8E33-6FB144F8D795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97AC27-BD33-4585-9CB2-5A045F82002C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45B1B9-51F6-44C7-9B4F-675D61695E8D}"/>
                </a:ext>
              </a:extLst>
            </p:cNvPr>
            <p:cNvSpPr txBox="1"/>
            <p:nvPr/>
          </p:nvSpPr>
          <p:spPr>
            <a:xfrm>
              <a:off x="-186108" y="2832591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CC1D37-1831-4535-9034-9A22711AA89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ED987F-0881-4423-84EA-4F4E4DB0AC10}"/>
              </a:ext>
            </a:extLst>
          </p:cNvPr>
          <p:cNvGrpSpPr/>
          <p:nvPr/>
        </p:nvGrpSpPr>
        <p:grpSpPr>
          <a:xfrm>
            <a:off x="5295501" y="4021529"/>
            <a:ext cx="5957216" cy="929826"/>
            <a:chOff x="-377104" y="2826095"/>
            <a:chExt cx="5957216" cy="92982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B1F123-F2EC-443E-B93E-268D4C1ACFDE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9AFC7F-EF97-44E3-9DB6-41F47A0AED14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1BA5B0-2A0B-4AD5-990F-7C9C832965C2}"/>
                </a:ext>
              </a:extLst>
            </p:cNvPr>
            <p:cNvSpPr txBox="1"/>
            <p:nvPr/>
          </p:nvSpPr>
          <p:spPr>
            <a:xfrm>
              <a:off x="-377104" y="2832591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A20A3B-84C5-4B90-B1D0-978FE3AE0BEE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59889E-DE5D-4D9C-AE2C-A6B54F521002}"/>
              </a:ext>
            </a:extLst>
          </p:cNvPr>
          <p:cNvGrpSpPr/>
          <p:nvPr/>
        </p:nvGrpSpPr>
        <p:grpSpPr>
          <a:xfrm>
            <a:off x="5029201" y="5156196"/>
            <a:ext cx="6223517" cy="929826"/>
            <a:chOff x="-643405" y="2826095"/>
            <a:chExt cx="6223517" cy="9298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E6933C-D252-4EFC-9093-1D002569AAE9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9C1A60-D4F1-4C95-899A-9C13DB4FD3CF}"/>
                </a:ext>
              </a:extLst>
            </p:cNvPr>
            <p:cNvSpPr txBox="1"/>
            <p:nvPr/>
          </p:nvSpPr>
          <p:spPr>
            <a:xfrm>
              <a:off x="-643405" y="3109590"/>
              <a:ext cx="5545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529EE1-83E9-4051-A40E-E093A7405D74}"/>
                </a:ext>
              </a:extLst>
            </p:cNvPr>
            <p:cNvSpPr txBox="1"/>
            <p:nvPr/>
          </p:nvSpPr>
          <p:spPr>
            <a:xfrm>
              <a:off x="1043608" y="2832591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2179D8-2235-4F4D-87B4-07B99D4CAEF0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84385-5177-41E7-87F8-64E44752CC13}"/>
              </a:ext>
            </a:extLst>
          </p:cNvPr>
          <p:cNvGrpSpPr/>
          <p:nvPr/>
        </p:nvGrpSpPr>
        <p:grpSpPr>
          <a:xfrm rot="19356937">
            <a:off x="931166" y="1692232"/>
            <a:ext cx="3265741" cy="4172186"/>
            <a:chOff x="500396" y="1895835"/>
            <a:chExt cx="3483312" cy="44501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752118F-CDF7-44FC-9605-B723CA85868C}"/>
                </a:ext>
              </a:extLst>
            </p:cNvPr>
            <p:cNvGrpSpPr/>
            <p:nvPr/>
          </p:nvGrpSpPr>
          <p:grpSpPr>
            <a:xfrm>
              <a:off x="500396" y="1895835"/>
              <a:ext cx="3483312" cy="4450146"/>
              <a:chOff x="1404499" y="2043145"/>
              <a:chExt cx="3483312" cy="4450146"/>
            </a:xfrm>
          </p:grpSpPr>
          <p:sp>
            <p:nvSpPr>
              <p:cNvPr id="29" name="Rectangle 11">
                <a:extLst>
                  <a:ext uri="{FF2B5EF4-FFF2-40B4-BE49-F238E27FC236}">
                    <a16:creationId xmlns:a16="http://schemas.microsoft.com/office/drawing/2014/main" id="{506DE3A3-2A29-49DA-8F44-9267AAEC62CC}"/>
                  </a:ext>
                </a:extLst>
              </p:cNvPr>
              <p:cNvSpPr/>
              <p:nvPr/>
            </p:nvSpPr>
            <p:spPr>
              <a:xfrm>
                <a:off x="1950893" y="2985237"/>
                <a:ext cx="2390525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390525" h="1116000">
                    <a:moveTo>
                      <a:pt x="235871" y="0"/>
                    </a:moveTo>
                    <a:lnTo>
                      <a:pt x="2154656" y="0"/>
                    </a:lnTo>
                    <a:cubicBezTo>
                      <a:pt x="2298210" y="310471"/>
                      <a:pt x="2396706" y="714290"/>
                      <a:pt x="2390224" y="1069686"/>
                    </a:cubicBezTo>
                    <a:lnTo>
                      <a:pt x="2387265" y="1116000"/>
                    </a:lnTo>
                    <a:lnTo>
                      <a:pt x="3263" y="1116000"/>
                    </a:lnTo>
                    <a:cubicBezTo>
                      <a:pt x="665" y="1100130"/>
                      <a:pt x="302" y="1084652"/>
                      <a:pt x="302" y="1069685"/>
                    </a:cubicBezTo>
                    <a:cubicBezTo>
                      <a:pt x="-6179" y="714290"/>
                      <a:pt x="92317" y="310471"/>
                      <a:pt x="2358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ectangle 12">
                <a:extLst>
                  <a:ext uri="{FF2B5EF4-FFF2-40B4-BE49-F238E27FC236}">
                    <a16:creationId xmlns:a16="http://schemas.microsoft.com/office/drawing/2014/main" id="{4A4CC0A2-16A8-467E-AAA6-70689277A77A}"/>
                  </a:ext>
                </a:extLst>
              </p:cNvPr>
              <p:cNvSpPr/>
              <p:nvPr/>
            </p:nvSpPr>
            <p:spPr>
              <a:xfrm>
                <a:off x="1670119" y="4181264"/>
                <a:ext cx="295207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952072" h="1116000">
                    <a:moveTo>
                      <a:pt x="284416" y="0"/>
                    </a:moveTo>
                    <a:lnTo>
                      <a:pt x="2666659" y="0"/>
                    </a:lnTo>
                    <a:cubicBezTo>
                      <a:pt x="2658933" y="175805"/>
                      <a:pt x="2609068" y="405909"/>
                      <a:pt x="2539680" y="642275"/>
                    </a:cubicBezTo>
                    <a:lnTo>
                      <a:pt x="2849820" y="831816"/>
                    </a:lnTo>
                    <a:lnTo>
                      <a:pt x="2952072" y="1116000"/>
                    </a:lnTo>
                    <a:lnTo>
                      <a:pt x="0" y="1116000"/>
                    </a:lnTo>
                    <a:lnTo>
                      <a:pt x="102252" y="831816"/>
                    </a:lnTo>
                    <a:lnTo>
                      <a:pt x="411552" y="642787"/>
                    </a:lnTo>
                    <a:cubicBezTo>
                      <a:pt x="342079" y="406245"/>
                      <a:pt x="292147" y="175934"/>
                      <a:pt x="284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ectangle 13">
                <a:extLst>
                  <a:ext uri="{FF2B5EF4-FFF2-40B4-BE49-F238E27FC236}">
                    <a16:creationId xmlns:a16="http://schemas.microsoft.com/office/drawing/2014/main" id="{CFC98326-607E-46D7-94CD-8D67102CA5E5}"/>
                  </a:ext>
                </a:extLst>
              </p:cNvPr>
              <p:cNvSpPr/>
              <p:nvPr/>
            </p:nvSpPr>
            <p:spPr>
              <a:xfrm>
                <a:off x="1404499" y="5377291"/>
                <a:ext cx="348331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3483312" h="1116000">
                    <a:moveTo>
                      <a:pt x="1898185" y="1105560"/>
                    </a:moveTo>
                    <a:lnTo>
                      <a:pt x="1919880" y="1116000"/>
                    </a:lnTo>
                    <a:lnTo>
                      <a:pt x="1908776" y="1116000"/>
                    </a:lnTo>
                    <a:cubicBezTo>
                      <a:pt x="1905979" y="1111563"/>
                      <a:pt x="1902100" y="1108505"/>
                      <a:pt x="1898185" y="1105560"/>
                    </a:cubicBezTo>
                    <a:close/>
                    <a:moveTo>
                      <a:pt x="260668" y="0"/>
                    </a:moveTo>
                    <a:lnTo>
                      <a:pt x="3222644" y="0"/>
                    </a:lnTo>
                    <a:lnTo>
                      <a:pt x="3483312" y="724461"/>
                    </a:lnTo>
                    <a:lnTo>
                      <a:pt x="2489111" y="354812"/>
                    </a:lnTo>
                    <a:cubicBezTo>
                      <a:pt x="2465120" y="480738"/>
                      <a:pt x="2446948" y="534340"/>
                      <a:pt x="2365708" y="674887"/>
                    </a:cubicBezTo>
                    <a:cubicBezTo>
                      <a:pt x="2291173" y="814963"/>
                      <a:pt x="2172951" y="936315"/>
                      <a:pt x="2076571" y="1067029"/>
                    </a:cubicBezTo>
                    <a:lnTo>
                      <a:pt x="1413587" y="1067029"/>
                    </a:lnTo>
                    <a:cubicBezTo>
                      <a:pt x="1317208" y="936315"/>
                      <a:pt x="1208344" y="821204"/>
                      <a:pt x="1124449" y="674887"/>
                    </a:cubicBezTo>
                    <a:cubicBezTo>
                      <a:pt x="1052663" y="558938"/>
                      <a:pt x="1024571" y="508523"/>
                      <a:pt x="993354" y="355127"/>
                    </a:cubicBezTo>
                    <a:lnTo>
                      <a:pt x="0" y="7244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Diagonal Stripe 17">
                <a:extLst>
                  <a:ext uri="{FF2B5EF4-FFF2-40B4-BE49-F238E27FC236}">
                    <a16:creationId xmlns:a16="http://schemas.microsoft.com/office/drawing/2014/main" id="{717ED325-9729-4CDD-BADE-0BEBED89A48A}"/>
                  </a:ext>
                </a:extLst>
              </p:cNvPr>
              <p:cNvSpPr/>
              <p:nvPr/>
            </p:nvSpPr>
            <p:spPr>
              <a:xfrm rot="13500000">
                <a:off x="2388166" y="2062690"/>
                <a:ext cx="1515978" cy="1476887"/>
              </a:xfrm>
              <a:custGeom>
                <a:avLst/>
                <a:gdLst/>
                <a:ahLst/>
                <a:cxnLst/>
                <a:rect l="l" t="t" r="r" b="b"/>
                <a:pathLst>
                  <a:path w="1515978" h="1476887">
                    <a:moveTo>
                      <a:pt x="1432872" y="1407768"/>
                    </a:moveTo>
                    <a:cubicBezTo>
                      <a:pt x="1044152" y="1532778"/>
                      <a:pt x="463423" y="1466296"/>
                      <a:pt x="96513" y="1380535"/>
                    </a:cubicBezTo>
                    <a:lnTo>
                      <a:pt x="0" y="1347296"/>
                    </a:lnTo>
                    <a:lnTo>
                      <a:pt x="1347296" y="0"/>
                    </a:lnTo>
                    <a:cubicBezTo>
                      <a:pt x="1360006" y="32393"/>
                      <a:pt x="1370814" y="64720"/>
                      <a:pt x="1380535" y="96513"/>
                    </a:cubicBezTo>
                    <a:cubicBezTo>
                      <a:pt x="1465987" y="462097"/>
                      <a:pt x="1607423" y="1036327"/>
                      <a:pt x="1432872" y="1407768"/>
                    </a:cubicBezTo>
                    <a:close/>
                    <a:moveTo>
                      <a:pt x="1430390" y="1413759"/>
                    </a:moveTo>
                    <a:cubicBezTo>
                      <a:pt x="1431325" y="1411814"/>
                      <a:pt x="1432251" y="1409863"/>
                      <a:pt x="1432872" y="1407768"/>
                    </a:cubicBezTo>
                    <a:lnTo>
                      <a:pt x="1434816" y="14072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2C4595-B1B8-4039-92D9-A6D710020DD9}"/>
                </a:ext>
              </a:extLst>
            </p:cNvPr>
            <p:cNvSpPr txBox="1"/>
            <p:nvPr/>
          </p:nvSpPr>
          <p:spPr>
            <a:xfrm>
              <a:off x="1637872" y="2386623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E794F9-39B9-48A5-B22B-CA19A0B4C275}"/>
                </a:ext>
              </a:extLst>
            </p:cNvPr>
            <p:cNvSpPr txBox="1"/>
            <p:nvPr/>
          </p:nvSpPr>
          <p:spPr>
            <a:xfrm>
              <a:off x="1637873" y="3417722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846CC9-DF21-4C9D-B7D2-8305F49BD023}"/>
                </a:ext>
              </a:extLst>
            </p:cNvPr>
            <p:cNvSpPr txBox="1"/>
            <p:nvPr/>
          </p:nvSpPr>
          <p:spPr>
            <a:xfrm>
              <a:off x="1637872" y="4663345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81FDC8-CACE-4798-A494-F0738EA3D2F0}"/>
                </a:ext>
              </a:extLst>
            </p:cNvPr>
            <p:cNvSpPr txBox="1"/>
            <p:nvPr/>
          </p:nvSpPr>
          <p:spPr>
            <a:xfrm>
              <a:off x="1637871" y="5671456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E67E5FB4-EB8D-44BF-87DF-E3CF12A90AEF}"/>
              </a:ext>
            </a:extLst>
          </p:cNvPr>
          <p:cNvSpPr/>
          <p:nvPr/>
        </p:nvSpPr>
        <p:spPr>
          <a:xfrm flipH="1">
            <a:off x="10852930" y="5287505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id="{BE90714C-8897-46BE-9F66-9D331F6B1742}"/>
              </a:ext>
            </a:extLst>
          </p:cNvPr>
          <p:cNvSpPr/>
          <p:nvPr/>
        </p:nvSpPr>
        <p:spPr>
          <a:xfrm>
            <a:off x="10847498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5603E8C-F9F2-46C6-A37F-3BD0CC6C1967}"/>
              </a:ext>
            </a:extLst>
          </p:cNvPr>
          <p:cNvSpPr/>
          <p:nvPr/>
        </p:nvSpPr>
        <p:spPr>
          <a:xfrm>
            <a:off x="10837116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7A86F269-0D90-4DB2-97D0-435ED6EE023E}"/>
              </a:ext>
            </a:extLst>
          </p:cNvPr>
          <p:cNvSpPr/>
          <p:nvPr/>
        </p:nvSpPr>
        <p:spPr>
          <a:xfrm>
            <a:off x="10811037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Parallelogram 30">
            <a:extLst>
              <a:ext uri="{FF2B5EF4-FFF2-40B4-BE49-F238E27FC236}">
                <a16:creationId xmlns:a16="http://schemas.microsoft.com/office/drawing/2014/main" id="{91363221-9CB0-48D4-B2D2-3933D19E8793}"/>
              </a:ext>
            </a:extLst>
          </p:cNvPr>
          <p:cNvSpPr/>
          <p:nvPr/>
        </p:nvSpPr>
        <p:spPr>
          <a:xfrm rot="19380000" flipH="1">
            <a:off x="3195903" y="46200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385069CB-E33C-448C-BB12-4595599126C8}"/>
              </a:ext>
            </a:extLst>
          </p:cNvPr>
          <p:cNvSpPr/>
          <p:nvPr/>
        </p:nvSpPr>
        <p:spPr>
          <a:xfrm rot="19380000">
            <a:off x="1812175" y="29691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1EC6E460-E019-420F-942D-03FFEE9B1C63}"/>
              </a:ext>
            </a:extLst>
          </p:cNvPr>
          <p:cNvSpPr/>
          <p:nvPr/>
        </p:nvSpPr>
        <p:spPr>
          <a:xfrm rot="19380000">
            <a:off x="1245500" y="216435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174DBAA1-58F1-4955-9680-FB3CE759B3E5}"/>
              </a:ext>
            </a:extLst>
          </p:cNvPr>
          <p:cNvSpPr/>
          <p:nvPr/>
        </p:nvSpPr>
        <p:spPr>
          <a:xfrm rot="19380000">
            <a:off x="2481490" y="38490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56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37">
            <a:extLst>
              <a:ext uri="{FF2B5EF4-FFF2-40B4-BE49-F238E27FC236}">
                <a16:creationId xmlns:a16="http://schemas.microsoft.com/office/drawing/2014/main" id="{5FF6AB18-8F45-486F-B97C-05783D1DBAB0}"/>
              </a:ext>
            </a:extLst>
          </p:cNvPr>
          <p:cNvSpPr/>
          <p:nvPr/>
        </p:nvSpPr>
        <p:spPr>
          <a:xfrm rot="10800000">
            <a:off x="4011750" y="1888495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9CF2A9-5CBA-4324-B1A7-FCA7BDE48CBE}"/>
              </a:ext>
            </a:extLst>
          </p:cNvPr>
          <p:cNvGrpSpPr/>
          <p:nvPr/>
        </p:nvGrpSpPr>
        <p:grpSpPr>
          <a:xfrm>
            <a:off x="3871109" y="1989637"/>
            <a:ext cx="4426497" cy="4168301"/>
            <a:chOff x="2347107" y="1737169"/>
            <a:chExt cx="4426497" cy="41683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7BC19F-E39E-4C92-8C92-B90169894A4D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B6BC0EDE-845B-48E3-8513-1F4BDE9AA1B3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0F2FF684-A7FD-424D-8932-C40A12918EDD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66A013C7-BB1A-4677-8553-7453E03C79E4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184DDF4D-281A-499D-9B10-F2AC0F16CB1D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178DA91-1D0C-4D7A-826B-396037A7628E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6669F63D-5628-4EF7-8E21-93FA8482BAFE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D62E02-6E2D-43B3-8D20-81D99548CB3C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49D78A-AEBA-4044-83FA-B0965D34BA05}"/>
              </a:ext>
            </a:extLst>
          </p:cNvPr>
          <p:cNvSpPr txBox="1"/>
          <p:nvPr/>
        </p:nvSpPr>
        <p:spPr>
          <a:xfrm>
            <a:off x="5139222" y="4261208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1C809F-02A6-4F30-ADB8-0E9BAE736CD7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852F1-D7DB-4BEE-83BF-A882D7B9053F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B93CD-AB89-470E-91DA-F4FE1BE70A4E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A8612E-D3B1-4F71-90BA-FE2C77E810C9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55A46-2F14-4571-B832-1A9D51708456}"/>
              </a:ext>
            </a:extLst>
          </p:cNvPr>
          <p:cNvGrpSpPr/>
          <p:nvPr/>
        </p:nvGrpSpPr>
        <p:grpSpPr>
          <a:xfrm>
            <a:off x="8397268" y="1699991"/>
            <a:ext cx="3060000" cy="1094997"/>
            <a:chOff x="6760489" y="1480182"/>
            <a:chExt cx="1947202" cy="1094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596AEF-FE56-4AF7-B282-FBE60C601B30}"/>
                </a:ext>
              </a:extLst>
            </p:cNvPr>
            <p:cNvSpPr txBox="1"/>
            <p:nvPr/>
          </p:nvSpPr>
          <p:spPr>
            <a:xfrm>
              <a:off x="6760489" y="1480182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80EBFC-D655-485B-AF6C-11A1317A68B4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3B33EB-0219-4665-9655-5A6E1764E683}"/>
              </a:ext>
            </a:extLst>
          </p:cNvPr>
          <p:cNvGrpSpPr/>
          <p:nvPr/>
        </p:nvGrpSpPr>
        <p:grpSpPr>
          <a:xfrm>
            <a:off x="738555" y="1707036"/>
            <a:ext cx="3060000" cy="1094997"/>
            <a:chOff x="6760489" y="1480182"/>
            <a:chExt cx="1947202" cy="1094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E86CA5-A047-4F90-B307-E936FFF0B5A2}"/>
                </a:ext>
              </a:extLst>
            </p:cNvPr>
            <p:cNvSpPr txBox="1"/>
            <p:nvPr/>
          </p:nvSpPr>
          <p:spPr>
            <a:xfrm>
              <a:off x="6760489" y="1480182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7BC391-0D9A-4E42-9418-F76C8F9B4CA9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L-Shape 23">
            <a:extLst>
              <a:ext uri="{FF2B5EF4-FFF2-40B4-BE49-F238E27FC236}">
                <a16:creationId xmlns:a16="http://schemas.microsoft.com/office/drawing/2014/main" id="{093EF63A-D468-4EF1-BFED-51A79C2CE148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881D2C85-9021-4000-8432-DCF13AC6667F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막힌 원호 2">
            <a:extLst>
              <a:ext uri="{FF2B5EF4-FFF2-40B4-BE49-F238E27FC236}">
                <a16:creationId xmlns:a16="http://schemas.microsoft.com/office/drawing/2014/main" id="{760DE2A4-3B39-4495-81A2-AF30F07622BC}"/>
              </a:ext>
            </a:extLst>
          </p:cNvPr>
          <p:cNvSpPr/>
          <p:nvPr/>
        </p:nvSpPr>
        <p:spPr>
          <a:xfrm>
            <a:off x="4011749" y="1888495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FDC1DC9F-2916-4CBA-A346-0F9A10FAE688}"/>
              </a:ext>
            </a:extLst>
          </p:cNvPr>
          <p:cNvSpPr/>
          <p:nvPr/>
        </p:nvSpPr>
        <p:spPr>
          <a:xfrm>
            <a:off x="5121874" y="250805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3AC563A0-02F8-4B7B-8D55-A1092065D7D6}"/>
              </a:ext>
            </a:extLst>
          </p:cNvPr>
          <p:cNvSpPr/>
          <p:nvPr/>
        </p:nvSpPr>
        <p:spPr>
          <a:xfrm>
            <a:off x="6755042" y="245258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E18F505B-FF97-4BCD-8EE1-F14593B152B6}"/>
              </a:ext>
            </a:extLst>
          </p:cNvPr>
          <p:cNvSpPr/>
          <p:nvPr/>
        </p:nvSpPr>
        <p:spPr>
          <a:xfrm>
            <a:off x="4379324" y="376601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512D0D8A-B637-4A89-A015-4B013541F9EE}"/>
              </a:ext>
            </a:extLst>
          </p:cNvPr>
          <p:cNvSpPr/>
          <p:nvPr/>
        </p:nvSpPr>
        <p:spPr>
          <a:xfrm>
            <a:off x="7522772" y="378912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D308FD76-F321-4DD6-B719-2A2B9E513393}"/>
              </a:ext>
            </a:extLst>
          </p:cNvPr>
          <p:cNvSpPr/>
          <p:nvPr/>
        </p:nvSpPr>
        <p:spPr>
          <a:xfrm>
            <a:off x="5098086" y="513629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6C1E1827-D2D2-44B7-A144-FC990B895BC7}"/>
              </a:ext>
            </a:extLst>
          </p:cNvPr>
          <p:cNvSpPr/>
          <p:nvPr/>
        </p:nvSpPr>
        <p:spPr>
          <a:xfrm>
            <a:off x="6741832" y="5136290"/>
            <a:ext cx="362301" cy="371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3B32F0F-75C3-4B62-B4B0-8B63B3674A23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8D836F35-CE63-4161-95B1-D723E6933B0D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39">
            <a:extLst>
              <a:ext uri="{FF2B5EF4-FFF2-40B4-BE49-F238E27FC236}">
                <a16:creationId xmlns:a16="http://schemas.microsoft.com/office/drawing/2014/main" id="{9E2940A6-111B-424C-A239-9F440990D3C2}"/>
              </a:ext>
            </a:extLst>
          </p:cNvPr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7E4CA39-D5FE-46C6-BB1C-1E688F4ADC8E}"/>
              </a:ext>
            </a:extLst>
          </p:cNvPr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4">
            <a:extLst>
              <a:ext uri="{FF2B5EF4-FFF2-40B4-BE49-F238E27FC236}">
                <a16:creationId xmlns:a16="http://schemas.microsoft.com/office/drawing/2014/main" id="{74FB8223-28BA-4154-88DE-B335691F75F4}"/>
              </a:ext>
            </a:extLst>
          </p:cNvPr>
          <p:cNvSpPr/>
          <p:nvPr/>
        </p:nvSpPr>
        <p:spPr>
          <a:xfrm rot="16200000">
            <a:off x="5809574" y="3440254"/>
            <a:ext cx="579519" cy="5799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7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D6BBA-68D7-46AF-80A9-A285B37BA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83F311-1D3F-445A-9E0A-2B202C0C3AE9}"/>
              </a:ext>
            </a:extLst>
          </p:cNvPr>
          <p:cNvSpPr txBox="1"/>
          <p:nvPr/>
        </p:nvSpPr>
        <p:spPr>
          <a:xfrm>
            <a:off x="1910514" y="821774"/>
            <a:ext cx="22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31FC54-7860-4285-ABBE-D8F0DB472417}"/>
              </a:ext>
            </a:extLst>
          </p:cNvPr>
          <p:cNvSpPr txBox="1"/>
          <p:nvPr/>
        </p:nvSpPr>
        <p:spPr>
          <a:xfrm>
            <a:off x="746416" y="883330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80K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3EE148-3059-48F2-8766-43E1F41F5C42}"/>
              </a:ext>
            </a:extLst>
          </p:cNvPr>
          <p:cNvSpPr txBox="1"/>
          <p:nvPr/>
        </p:nvSpPr>
        <p:spPr>
          <a:xfrm>
            <a:off x="746417" y="5326807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6" name="그룹 40">
            <a:extLst>
              <a:ext uri="{FF2B5EF4-FFF2-40B4-BE49-F238E27FC236}">
                <a16:creationId xmlns:a16="http://schemas.microsoft.com/office/drawing/2014/main" id="{ECE7333D-F3AB-4CFD-B800-3D9711F4D434}"/>
              </a:ext>
            </a:extLst>
          </p:cNvPr>
          <p:cNvGrpSpPr/>
          <p:nvPr/>
        </p:nvGrpSpPr>
        <p:grpSpPr>
          <a:xfrm>
            <a:off x="746416" y="2899409"/>
            <a:ext cx="2415238" cy="1485906"/>
            <a:chOff x="6975883" y="3736778"/>
            <a:chExt cx="4594794" cy="148590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7D741D-253B-47A8-98DB-4765F950F536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74C850-A39E-4B89-AB60-1D6E7407CEC1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67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F0065-2D44-476E-BF0C-CBB304A162C1}"/>
              </a:ext>
            </a:extLst>
          </p:cNvPr>
          <p:cNvGrpSpPr/>
          <p:nvPr/>
        </p:nvGrpSpPr>
        <p:grpSpPr>
          <a:xfrm>
            <a:off x="9959106" y="1571132"/>
            <a:ext cx="1207911" cy="1207911"/>
            <a:chOff x="1259632" y="1927684"/>
            <a:chExt cx="2005372" cy="20053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AFB316-C9D7-4FAA-95FE-8060A01E776B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6CFEED7-51A5-499D-9F92-2D1722953066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48D793-06F6-49A5-AA05-6900ACB7D080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08DF8-B4E3-43E0-ABBF-7AE65C003B0E}"/>
              </a:ext>
            </a:extLst>
          </p:cNvPr>
          <p:cNvGrpSpPr/>
          <p:nvPr/>
        </p:nvGrpSpPr>
        <p:grpSpPr>
          <a:xfrm>
            <a:off x="7726468" y="2053234"/>
            <a:ext cx="3497537" cy="3983639"/>
            <a:chOff x="5710368" y="1700808"/>
            <a:chExt cx="2528707" cy="4176464"/>
          </a:xfrm>
        </p:grpSpPr>
        <p:sp>
          <p:nvSpPr>
            <p:cNvPr id="11" name="Up Arrow 3">
              <a:extLst>
                <a:ext uri="{FF2B5EF4-FFF2-40B4-BE49-F238E27FC236}">
                  <a16:creationId xmlns:a16="http://schemas.microsoft.com/office/drawing/2014/main" id="{846E3308-1227-42F0-8615-87D6DB0D661D}"/>
                </a:ext>
              </a:extLst>
            </p:cNvPr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adFill flip="none" rotWithShape="1">
              <a:gsLst>
                <a:gs pos="99000">
                  <a:schemeClr val="accent4"/>
                </a:gs>
                <a:gs pos="0">
                  <a:schemeClr val="accent4">
                    <a:lumMod val="86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Flowchart: Data 6">
              <a:extLst>
                <a:ext uri="{FF2B5EF4-FFF2-40B4-BE49-F238E27FC236}">
                  <a16:creationId xmlns:a16="http://schemas.microsoft.com/office/drawing/2014/main" id="{D7D28EAC-1166-4BD2-82CA-7EF427E63146}"/>
                </a:ext>
              </a:extLst>
            </p:cNvPr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  <a:gd name="connsiteX0" fmla="*/ 0 w 9830"/>
                <a:gd name="connsiteY0" fmla="*/ 8685 h 9420"/>
                <a:gd name="connsiteX1" fmla="*/ 3898 w 9830"/>
                <a:gd name="connsiteY1" fmla="*/ 580 h 9420"/>
                <a:gd name="connsiteX2" fmla="*/ 9830 w 9830"/>
                <a:gd name="connsiteY2" fmla="*/ 0 h 9420"/>
                <a:gd name="connsiteX3" fmla="*/ 6661 w 9830"/>
                <a:gd name="connsiteY3" fmla="*/ 9420 h 9420"/>
                <a:gd name="connsiteX4" fmla="*/ 0 w 9830"/>
                <a:gd name="connsiteY4" fmla="*/ 8685 h 9420"/>
                <a:gd name="connsiteX0" fmla="*/ 0 w 10000"/>
                <a:gd name="connsiteY0" fmla="*/ 9220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220 h 10000"/>
                <a:gd name="connsiteX0" fmla="*/ 0 w 10000"/>
                <a:gd name="connsiteY0" fmla="*/ 9499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  <a:gd name="connsiteX0" fmla="*/ 0 w 10000"/>
                <a:gd name="connsiteY0" fmla="*/ 9499 h 10000"/>
                <a:gd name="connsiteX1" fmla="*/ 4601 w 10000"/>
                <a:gd name="connsiteY1" fmla="*/ 58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48000"/>
                  </a:schemeClr>
                </a:gs>
                <a:gs pos="0">
                  <a:schemeClr val="accent4">
                    <a:lumMod val="9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EA0E56-E3E0-40AF-B652-92A41FF53E76}"/>
                </a:ext>
              </a:extLst>
            </p:cNvPr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73000"/>
                  </a:schemeClr>
                </a:gs>
                <a:gs pos="0">
                  <a:schemeClr val="accent4">
                    <a:lumMod val="94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Flowchart: Data 6">
              <a:extLst>
                <a:ext uri="{FF2B5EF4-FFF2-40B4-BE49-F238E27FC236}">
                  <a16:creationId xmlns:a16="http://schemas.microsoft.com/office/drawing/2014/main" id="{ACC24D87-9F74-4C23-8546-CF7A6EB93527}"/>
                </a:ext>
              </a:extLst>
            </p:cNvPr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99000">
                  <a:schemeClr val="accent4">
                    <a:lumMod val="17000"/>
                  </a:schemeClr>
                </a:gs>
                <a:gs pos="0">
                  <a:schemeClr val="accent4">
                    <a:lumMod val="78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F10B8E-F981-4D58-B99F-780915BB8A7D}"/>
                </a:ext>
              </a:extLst>
            </p:cNvPr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62000"/>
                  </a:schemeClr>
                </a:gs>
                <a:gs pos="44000">
                  <a:schemeClr val="accent4">
                    <a:lumMod val="8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9E7E77-EED8-4D23-9D6B-123D70480A6E}"/>
              </a:ext>
            </a:extLst>
          </p:cNvPr>
          <p:cNvCxnSpPr>
            <a:cxnSpLocks/>
          </p:cNvCxnSpPr>
          <p:nvPr/>
        </p:nvCxnSpPr>
        <p:spPr>
          <a:xfrm flipV="1">
            <a:off x="3682380" y="3081624"/>
            <a:ext cx="5112000" cy="9524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2D7958-7E1C-49FC-83A8-12B473BA726A}"/>
              </a:ext>
            </a:extLst>
          </p:cNvPr>
          <p:cNvGrpSpPr/>
          <p:nvPr/>
        </p:nvGrpSpPr>
        <p:grpSpPr>
          <a:xfrm>
            <a:off x="3773846" y="2227353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88599C-FEFB-4D31-9D9A-5827A1F3DBD4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35321F-C1E3-45BB-A66F-FF513EA1E71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D324A-7838-4B03-9577-D2AEE08BE6E8}"/>
              </a:ext>
            </a:extLst>
          </p:cNvPr>
          <p:cNvSpPr/>
          <p:nvPr/>
        </p:nvSpPr>
        <p:spPr>
          <a:xfrm>
            <a:off x="2818285" y="2236876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DA67A2-92CC-4C9A-A2AD-47E44C2B3215}"/>
              </a:ext>
            </a:extLst>
          </p:cNvPr>
          <p:cNvCxnSpPr>
            <a:cxnSpLocks/>
          </p:cNvCxnSpPr>
          <p:nvPr/>
        </p:nvCxnSpPr>
        <p:spPr>
          <a:xfrm flipV="1">
            <a:off x="2695370" y="4390152"/>
            <a:ext cx="5112000" cy="9524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BA7A9C-E740-408A-B971-AAF04487F578}"/>
              </a:ext>
            </a:extLst>
          </p:cNvPr>
          <p:cNvGrpSpPr/>
          <p:nvPr/>
        </p:nvGrpSpPr>
        <p:grpSpPr>
          <a:xfrm>
            <a:off x="2856040" y="3535879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059B91-ED46-4E1C-AC92-B9F73A5EEC62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EC23FC-3A32-4563-A580-B9992FE8C5AE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58A2B4-BB60-4109-A1AF-8C26EF3ED9A5}"/>
              </a:ext>
            </a:extLst>
          </p:cNvPr>
          <p:cNvSpPr/>
          <p:nvPr/>
        </p:nvSpPr>
        <p:spPr>
          <a:xfrm>
            <a:off x="1901585" y="3545404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D814C0-B88C-44B9-AF80-DD521D48B028}"/>
              </a:ext>
            </a:extLst>
          </p:cNvPr>
          <p:cNvCxnSpPr>
            <a:cxnSpLocks/>
          </p:cNvCxnSpPr>
          <p:nvPr/>
        </p:nvCxnSpPr>
        <p:spPr>
          <a:xfrm flipV="1">
            <a:off x="1778671" y="5698679"/>
            <a:ext cx="5112000" cy="9524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DCDCA5-BF51-43C5-82DF-CC9EB47099A4}"/>
              </a:ext>
            </a:extLst>
          </p:cNvPr>
          <p:cNvGrpSpPr/>
          <p:nvPr/>
        </p:nvGrpSpPr>
        <p:grpSpPr>
          <a:xfrm>
            <a:off x="1938233" y="4844407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4E8A2E-21E3-45B0-B8AE-C15CC48070C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E9C9A0-8429-4121-B26A-09A1CF802D2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84B5AE1-D9C4-427F-BDA8-E5D4710E7C10}"/>
              </a:ext>
            </a:extLst>
          </p:cNvPr>
          <p:cNvSpPr/>
          <p:nvPr/>
        </p:nvSpPr>
        <p:spPr>
          <a:xfrm>
            <a:off x="990856" y="4853931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362A1CBF-F128-4DFA-9E64-641A88A432FC}"/>
              </a:ext>
            </a:extLst>
          </p:cNvPr>
          <p:cNvSpPr/>
          <p:nvPr/>
        </p:nvSpPr>
        <p:spPr>
          <a:xfrm flipH="1">
            <a:off x="2122372" y="382513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4685FDE6-10E7-4F32-8E25-5BFEE141BEB7}"/>
              </a:ext>
            </a:extLst>
          </p:cNvPr>
          <p:cNvSpPr/>
          <p:nvPr/>
        </p:nvSpPr>
        <p:spPr>
          <a:xfrm>
            <a:off x="3080536" y="250435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F872FE3D-59C3-4CEF-B5E6-FE0D35D88EA3}"/>
              </a:ext>
            </a:extLst>
          </p:cNvPr>
          <p:cNvSpPr/>
          <p:nvPr/>
        </p:nvSpPr>
        <p:spPr>
          <a:xfrm>
            <a:off x="1209331" y="51528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57">
            <a:extLst>
              <a:ext uri="{FF2B5EF4-FFF2-40B4-BE49-F238E27FC236}">
                <a16:creationId xmlns:a16="http://schemas.microsoft.com/office/drawing/2014/main" id="{7DA24A4A-A9A7-41F8-A87C-7F427D6E6FB8}"/>
              </a:ext>
            </a:extLst>
          </p:cNvPr>
          <p:cNvSpPr/>
          <p:nvPr/>
        </p:nvSpPr>
        <p:spPr>
          <a:xfrm rot="21060000">
            <a:off x="7113243" y="5253840"/>
            <a:ext cx="4436851" cy="662258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7403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7C2356D9-94E8-4D14-B943-0C443CB0EC5A}"/>
              </a:ext>
            </a:extLst>
          </p:cNvPr>
          <p:cNvSpPr/>
          <p:nvPr/>
        </p:nvSpPr>
        <p:spPr>
          <a:xfrm>
            <a:off x="0" y="0"/>
            <a:ext cx="32990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61DCA0-B82B-485A-88E7-7A6F7ADBD292}"/>
              </a:ext>
            </a:extLst>
          </p:cNvPr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AE9B25-BA90-43E5-8120-E69B87831683}"/>
              </a:ext>
            </a:extLst>
          </p:cNvPr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17C537-6DC8-4068-9CB2-51D167870CF2}"/>
              </a:ext>
            </a:extLst>
          </p:cNvPr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4F0AF91-C50F-4339-BAB3-8BA56FEB7F21}"/>
              </a:ext>
            </a:extLst>
          </p:cNvPr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40832E8-3C61-4DF4-80EF-EB85286F795C}"/>
              </a:ext>
            </a:extLst>
          </p:cNvPr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978A99D-33F9-472B-A1B7-8926C68CA86E}"/>
              </a:ext>
            </a:extLst>
          </p:cNvPr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그룹 6">
            <a:extLst>
              <a:ext uri="{FF2B5EF4-FFF2-40B4-BE49-F238E27FC236}">
                <a16:creationId xmlns:a16="http://schemas.microsoft.com/office/drawing/2014/main" id="{C27E0BB9-407C-4DB0-BDE8-94C4AB78B580}"/>
              </a:ext>
            </a:extLst>
          </p:cNvPr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63BD94-9E50-4549-973A-2530BBD686EA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7DFCD36-2B3A-4739-B087-04EAF4C99187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B8555C1A-41EA-4A4F-9940-B452F8E8BA0F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1" name="그룹 5">
            <a:extLst>
              <a:ext uri="{FF2B5EF4-FFF2-40B4-BE49-F238E27FC236}">
                <a16:creationId xmlns:a16="http://schemas.microsoft.com/office/drawing/2014/main" id="{698C082D-755B-4CE8-9CFE-D0328EEBB70F}"/>
              </a:ext>
            </a:extLst>
          </p:cNvPr>
          <p:cNvGrpSpPr/>
          <p:nvPr/>
        </p:nvGrpSpPr>
        <p:grpSpPr>
          <a:xfrm>
            <a:off x="5735186" y="2174522"/>
            <a:ext cx="5266798" cy="1004840"/>
            <a:chOff x="5735185" y="2193979"/>
            <a:chExt cx="5266798" cy="100484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FF8B93-1F78-4CB1-A7FD-9567BF334D6A}"/>
                </a:ext>
              </a:extLst>
            </p:cNvPr>
            <p:cNvSpPr txBox="1"/>
            <p:nvPr/>
          </p:nvSpPr>
          <p:spPr>
            <a:xfrm>
              <a:off x="5735185" y="2193979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7640EEF-D974-4B7D-9C2F-9CE6976B1916}"/>
                </a:ext>
              </a:extLst>
            </p:cNvPr>
            <p:cNvSpPr txBox="1"/>
            <p:nvPr/>
          </p:nvSpPr>
          <p:spPr>
            <a:xfrm>
              <a:off x="5735185" y="2552488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E05F719-AF7E-4BD0-9892-AB976FE4A2E3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5" name="그룹 4">
            <a:extLst>
              <a:ext uri="{FF2B5EF4-FFF2-40B4-BE49-F238E27FC236}">
                <a16:creationId xmlns:a16="http://schemas.microsoft.com/office/drawing/2014/main" id="{7EDBDAE2-B8FE-4003-A83C-FB71EBFC8E3F}"/>
              </a:ext>
            </a:extLst>
          </p:cNvPr>
          <p:cNvGrpSpPr/>
          <p:nvPr/>
        </p:nvGrpSpPr>
        <p:grpSpPr>
          <a:xfrm>
            <a:off x="5735186" y="3703406"/>
            <a:ext cx="5266798" cy="1004840"/>
            <a:chOff x="5735185" y="3713135"/>
            <a:chExt cx="5266798" cy="100484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F0E2732-9B9B-424E-86B0-B9301BE02F73}"/>
                </a:ext>
              </a:extLst>
            </p:cNvPr>
            <p:cNvSpPr txBox="1"/>
            <p:nvPr/>
          </p:nvSpPr>
          <p:spPr>
            <a:xfrm>
              <a:off x="5735185" y="3713135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8178DD3-F449-4D88-8411-815C8BE4732B}"/>
                </a:ext>
              </a:extLst>
            </p:cNvPr>
            <p:cNvSpPr txBox="1"/>
            <p:nvPr/>
          </p:nvSpPr>
          <p:spPr>
            <a:xfrm>
              <a:off x="5735185" y="4071644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8A278FE7-09E8-4845-92CE-65950B312CD7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9" name="그룹 1">
            <a:extLst>
              <a:ext uri="{FF2B5EF4-FFF2-40B4-BE49-F238E27FC236}">
                <a16:creationId xmlns:a16="http://schemas.microsoft.com/office/drawing/2014/main" id="{87ACC7CA-D2A2-4895-97FA-25EC62A0630D}"/>
              </a:ext>
            </a:extLst>
          </p:cNvPr>
          <p:cNvGrpSpPr/>
          <p:nvPr/>
        </p:nvGrpSpPr>
        <p:grpSpPr>
          <a:xfrm>
            <a:off x="5735186" y="5232292"/>
            <a:ext cx="5266798" cy="1004840"/>
            <a:chOff x="5735185" y="5232291"/>
            <a:chExt cx="5266798" cy="100484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4D3DE90-D238-4506-BE20-A8804EE2411D}"/>
                </a:ext>
              </a:extLst>
            </p:cNvPr>
            <p:cNvSpPr txBox="1"/>
            <p:nvPr/>
          </p:nvSpPr>
          <p:spPr>
            <a:xfrm>
              <a:off x="5735185" y="5232291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50023C5-965C-4846-B5FE-74BDF0952721}"/>
                </a:ext>
              </a:extLst>
            </p:cNvPr>
            <p:cNvSpPr txBox="1"/>
            <p:nvPr/>
          </p:nvSpPr>
          <p:spPr>
            <a:xfrm>
              <a:off x="5735187" y="5590800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B74DB7E1-A48A-494B-AECB-05A670BA3036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Rectangle 9">
            <a:extLst>
              <a:ext uri="{FF2B5EF4-FFF2-40B4-BE49-F238E27FC236}">
                <a16:creationId xmlns:a16="http://schemas.microsoft.com/office/drawing/2014/main" id="{1F2CBF9C-E5CF-46C2-90FA-1F294CA4EC70}"/>
              </a:ext>
            </a:extLst>
          </p:cNvPr>
          <p:cNvSpPr/>
          <p:nvPr/>
        </p:nvSpPr>
        <p:spPr>
          <a:xfrm>
            <a:off x="4826058" y="552898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Rounded Rectangle 5">
            <a:extLst>
              <a:ext uri="{FF2B5EF4-FFF2-40B4-BE49-F238E27FC236}">
                <a16:creationId xmlns:a16="http://schemas.microsoft.com/office/drawing/2014/main" id="{28AE4F60-5F1C-4F5E-9670-B7F68F7C5BCC}"/>
              </a:ext>
            </a:extLst>
          </p:cNvPr>
          <p:cNvSpPr/>
          <p:nvPr/>
        </p:nvSpPr>
        <p:spPr>
          <a:xfrm flipH="1">
            <a:off x="4763839" y="40189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5" name="Round Same Side Corner Rectangle 11">
            <a:extLst>
              <a:ext uri="{FF2B5EF4-FFF2-40B4-BE49-F238E27FC236}">
                <a16:creationId xmlns:a16="http://schemas.microsoft.com/office/drawing/2014/main" id="{9E3EAD40-EBCA-442D-B5CE-2781F77BF358}"/>
              </a:ext>
            </a:extLst>
          </p:cNvPr>
          <p:cNvSpPr>
            <a:spLocks noChangeAspect="1"/>
          </p:cNvSpPr>
          <p:nvPr/>
        </p:nvSpPr>
        <p:spPr>
          <a:xfrm rot="9900000">
            <a:off x="4830289" y="24834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6" name="Rounded Rectangle 27">
            <a:extLst>
              <a:ext uri="{FF2B5EF4-FFF2-40B4-BE49-F238E27FC236}">
                <a16:creationId xmlns:a16="http://schemas.microsoft.com/office/drawing/2014/main" id="{8C352E97-5C14-405E-97EF-EA34B2335019}"/>
              </a:ext>
            </a:extLst>
          </p:cNvPr>
          <p:cNvSpPr/>
          <p:nvPr/>
        </p:nvSpPr>
        <p:spPr>
          <a:xfrm>
            <a:off x="4793511" y="100414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7" name="L-Shape 96">
            <a:extLst>
              <a:ext uri="{FF2B5EF4-FFF2-40B4-BE49-F238E27FC236}">
                <a16:creationId xmlns:a16="http://schemas.microsoft.com/office/drawing/2014/main" id="{6793735E-A97B-48D8-A0B3-9E3A40151459}"/>
              </a:ext>
            </a:extLst>
          </p:cNvPr>
          <p:cNvSpPr/>
          <p:nvPr/>
        </p:nvSpPr>
        <p:spPr>
          <a:xfrm>
            <a:off x="149455" y="5905728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18399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6" y="2229267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20" y="463014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9148802" y="4624709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3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BDCD5E4D-3E4F-42EC-BB6F-1FB36C855F5E}"/>
              </a:ext>
            </a:extLst>
          </p:cNvPr>
          <p:cNvSpPr txBox="1">
            <a:spLocks/>
          </p:cNvSpPr>
          <p:nvPr/>
        </p:nvSpPr>
        <p:spPr>
          <a:xfrm>
            <a:off x="846765" y="635634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24D8F5-EB2D-4DC5-BA57-85BB37A0ED26}"/>
              </a:ext>
            </a:extLst>
          </p:cNvPr>
          <p:cNvSpPr txBox="1"/>
          <p:nvPr/>
        </p:nvSpPr>
        <p:spPr>
          <a:xfrm>
            <a:off x="846765" y="446804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7">
            <a:extLst>
              <a:ext uri="{FF2B5EF4-FFF2-40B4-BE49-F238E27FC236}">
                <a16:creationId xmlns:a16="http://schemas.microsoft.com/office/drawing/2014/main" id="{6A41FB24-FD3D-4E89-89B3-A592DBDB819A}"/>
              </a:ext>
            </a:extLst>
          </p:cNvPr>
          <p:cNvSpPr/>
          <p:nvPr/>
        </p:nvSpPr>
        <p:spPr>
          <a:xfrm>
            <a:off x="4367036" y="143256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직사각형 118">
            <a:extLst>
              <a:ext uri="{FF2B5EF4-FFF2-40B4-BE49-F238E27FC236}">
                <a16:creationId xmlns:a16="http://schemas.microsoft.com/office/drawing/2014/main" id="{C3DFD94A-5B5A-4579-8EB3-39626A38760C}"/>
              </a:ext>
            </a:extLst>
          </p:cNvPr>
          <p:cNvSpPr/>
          <p:nvPr/>
        </p:nvSpPr>
        <p:spPr>
          <a:xfrm>
            <a:off x="4367036" y="3826513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:a16="http://schemas.microsoft.com/office/drawing/2014/main" id="{CBC36B82-7EAD-43AB-ACB7-87E939E12576}"/>
              </a:ext>
            </a:extLst>
          </p:cNvPr>
          <p:cNvSpPr/>
          <p:nvPr/>
        </p:nvSpPr>
        <p:spPr>
          <a:xfrm>
            <a:off x="5164510" y="4627245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F759C0-11F9-4DF4-A802-33AB1C417E12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3DCFF5F-49F6-49E5-B27D-15539D2BB336}"/>
              </a:ext>
            </a:extLst>
          </p:cNvPr>
          <p:cNvSpPr/>
          <p:nvPr/>
        </p:nvSpPr>
        <p:spPr>
          <a:xfrm>
            <a:off x="-3144" y="-17143"/>
            <a:ext cx="4207345" cy="6875143"/>
          </a:xfrm>
          <a:custGeom>
            <a:avLst/>
            <a:gdLst>
              <a:gd name="connsiteX0" fmla="*/ 0 w 6311018"/>
              <a:gd name="connsiteY0" fmla="*/ 0 h 10312714"/>
              <a:gd name="connsiteX1" fmla="*/ 3285486 w 6311018"/>
              <a:gd name="connsiteY1" fmla="*/ 0 h 10312714"/>
              <a:gd name="connsiteX2" fmla="*/ 3502227 w 6311018"/>
              <a:gd name="connsiteY2" fmla="*/ 134600 h 10312714"/>
              <a:gd name="connsiteX3" fmla="*/ 5465249 w 6311018"/>
              <a:gd name="connsiteY3" fmla="*/ 2228309 h 10312714"/>
              <a:gd name="connsiteX4" fmla="*/ 5465805 w 6311018"/>
              <a:gd name="connsiteY4" fmla="*/ 8538352 h 10312714"/>
              <a:gd name="connsiteX5" fmla="*/ 4152955 w 6311018"/>
              <a:gd name="connsiteY5" fmla="*/ 10135242 h 10312714"/>
              <a:gd name="connsiteX6" fmla="*/ 3935942 w 6311018"/>
              <a:gd name="connsiteY6" fmla="*/ 10312714 h 10312714"/>
              <a:gd name="connsiteX7" fmla="*/ 909 w 631101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018" h="10312714">
                <a:moveTo>
                  <a:pt x="0" y="0"/>
                </a:moveTo>
                <a:lnTo>
                  <a:pt x="3285486" y="0"/>
                </a:lnTo>
                <a:lnTo>
                  <a:pt x="3502227" y="134600"/>
                </a:lnTo>
                <a:cubicBezTo>
                  <a:pt x="4295718" y="663675"/>
                  <a:pt x="4971971" y="1374223"/>
                  <a:pt x="5465249" y="2228309"/>
                </a:cubicBezTo>
                <a:cubicBezTo>
                  <a:pt x="6592743" y="4180506"/>
                  <a:pt x="6592955" y="6585957"/>
                  <a:pt x="5465805" y="8538352"/>
                </a:cubicBezTo>
                <a:cubicBezTo>
                  <a:pt x="5113571" y="9148476"/>
                  <a:pt x="4667970" y="9685382"/>
                  <a:pt x="4152955" y="10135242"/>
                </a:cubicBezTo>
                <a:lnTo>
                  <a:pt x="3935942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11CB6B0-5B95-4EB2-9420-3767B8ED91E4}"/>
              </a:ext>
            </a:extLst>
          </p:cNvPr>
          <p:cNvSpPr/>
          <p:nvPr/>
        </p:nvSpPr>
        <p:spPr>
          <a:xfrm>
            <a:off x="-3144" y="-17143"/>
            <a:ext cx="4054919" cy="6875143"/>
          </a:xfrm>
          <a:custGeom>
            <a:avLst/>
            <a:gdLst>
              <a:gd name="connsiteX0" fmla="*/ 0 w 6082378"/>
              <a:gd name="connsiteY0" fmla="*/ 0 h 10312714"/>
              <a:gd name="connsiteX1" fmla="*/ 2737357 w 6082378"/>
              <a:gd name="connsiteY1" fmla="*/ 0 h 10312714"/>
              <a:gd name="connsiteX2" fmla="*/ 3040876 w 6082378"/>
              <a:gd name="connsiteY2" fmla="*/ 162300 h 10312714"/>
              <a:gd name="connsiteX3" fmla="*/ 5267253 w 6082378"/>
              <a:gd name="connsiteY3" fmla="*/ 2387867 h 10312714"/>
              <a:gd name="connsiteX4" fmla="*/ 5267789 w 6082378"/>
              <a:gd name="connsiteY4" fmla="*/ 8469286 h 10312714"/>
              <a:gd name="connsiteX5" fmla="*/ 3696850 w 6082378"/>
              <a:gd name="connsiteY5" fmla="*/ 10258281 h 10312714"/>
              <a:gd name="connsiteX6" fmla="*/ 3620706 w 6082378"/>
              <a:gd name="connsiteY6" fmla="*/ 10312714 h 10312714"/>
              <a:gd name="connsiteX7" fmla="*/ 909 w 608237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2378" h="10312714">
                <a:moveTo>
                  <a:pt x="0" y="0"/>
                </a:moveTo>
                <a:lnTo>
                  <a:pt x="2737357" y="0"/>
                </a:lnTo>
                <a:lnTo>
                  <a:pt x="3040876" y="162300"/>
                </a:lnTo>
                <a:cubicBezTo>
                  <a:pt x="3950284" y="687089"/>
                  <a:pt x="4723932" y="1447135"/>
                  <a:pt x="5267253" y="2387867"/>
                </a:cubicBezTo>
                <a:cubicBezTo>
                  <a:pt x="6353896" y="4269332"/>
                  <a:pt x="6354100" y="6587629"/>
                  <a:pt x="5267789" y="8469286"/>
                </a:cubicBezTo>
                <a:cubicBezTo>
                  <a:pt x="4860423" y="9174907"/>
                  <a:pt x="4323479" y="9778915"/>
                  <a:pt x="3696850" y="10258281"/>
                </a:cubicBezTo>
                <a:lnTo>
                  <a:pt x="3620706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534F045-E450-4128-A730-A7CE59CDD95E}"/>
              </a:ext>
            </a:extLst>
          </p:cNvPr>
          <p:cNvSpPr/>
          <p:nvPr/>
        </p:nvSpPr>
        <p:spPr>
          <a:xfrm>
            <a:off x="-3144" y="-17143"/>
            <a:ext cx="3902487" cy="6875143"/>
          </a:xfrm>
          <a:custGeom>
            <a:avLst/>
            <a:gdLst>
              <a:gd name="connsiteX0" fmla="*/ 0 w 5853730"/>
              <a:gd name="connsiteY0" fmla="*/ 0 h 10312714"/>
              <a:gd name="connsiteX1" fmla="*/ 2336459 w 5853730"/>
              <a:gd name="connsiteY1" fmla="*/ 0 h 10312714"/>
              <a:gd name="connsiteX2" fmla="*/ 2592416 w 5853730"/>
              <a:gd name="connsiteY2" fmla="*/ 116247 h 10312714"/>
              <a:gd name="connsiteX3" fmla="*/ 5069249 w 5853730"/>
              <a:gd name="connsiteY3" fmla="*/ 2436828 h 10312714"/>
              <a:gd name="connsiteX4" fmla="*/ 5069765 w 5853730"/>
              <a:gd name="connsiteY4" fmla="*/ 8289622 h 10312714"/>
              <a:gd name="connsiteX5" fmla="*/ 3249334 w 5853730"/>
              <a:gd name="connsiteY5" fmla="*/ 10231935 h 10312714"/>
              <a:gd name="connsiteX6" fmla="*/ 3119309 w 5853730"/>
              <a:gd name="connsiteY6" fmla="*/ 10312714 h 10312714"/>
              <a:gd name="connsiteX7" fmla="*/ 909 w 585373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3730" h="10312714">
                <a:moveTo>
                  <a:pt x="0" y="0"/>
                </a:moveTo>
                <a:lnTo>
                  <a:pt x="2336459" y="0"/>
                </a:lnTo>
                <a:lnTo>
                  <a:pt x="2592416" y="116247"/>
                </a:lnTo>
                <a:cubicBezTo>
                  <a:pt x="3612185" y="619837"/>
                  <a:pt x="4480992" y="1418291"/>
                  <a:pt x="5069249" y="2436828"/>
                </a:cubicBezTo>
                <a:cubicBezTo>
                  <a:pt x="6115040" y="4247563"/>
                  <a:pt x="6115237" y="6478704"/>
                  <a:pt x="5069765" y="8289622"/>
                </a:cubicBezTo>
                <a:cubicBezTo>
                  <a:pt x="4612371" y="9081899"/>
                  <a:pt x="3985239" y="9741068"/>
                  <a:pt x="3249334" y="10231935"/>
                </a:cubicBezTo>
                <a:lnTo>
                  <a:pt x="3119309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C3651D6-A4F0-4F3E-8C87-E20A4C76A70A}"/>
              </a:ext>
            </a:extLst>
          </p:cNvPr>
          <p:cNvSpPr/>
          <p:nvPr/>
        </p:nvSpPr>
        <p:spPr>
          <a:xfrm>
            <a:off x="-3144" y="-17143"/>
            <a:ext cx="3750060" cy="6875143"/>
          </a:xfrm>
          <a:custGeom>
            <a:avLst/>
            <a:gdLst>
              <a:gd name="connsiteX0" fmla="*/ 0 w 5625090"/>
              <a:gd name="connsiteY0" fmla="*/ 0 h 10312714"/>
              <a:gd name="connsiteX1" fmla="*/ 1570228 w 5625090"/>
              <a:gd name="connsiteY1" fmla="*/ 0 h 10312714"/>
              <a:gd name="connsiteX2" fmla="*/ 1817757 w 5625090"/>
              <a:gd name="connsiteY2" fmla="*/ 75589 h 10312714"/>
              <a:gd name="connsiteX3" fmla="*/ 4871253 w 5625090"/>
              <a:gd name="connsiteY3" fmla="*/ 2585369 h 10312714"/>
              <a:gd name="connsiteX4" fmla="*/ 4871749 w 5625090"/>
              <a:gd name="connsiteY4" fmla="*/ 8209538 h 10312714"/>
              <a:gd name="connsiteX5" fmla="*/ 2813132 w 5625090"/>
              <a:gd name="connsiteY5" fmla="*/ 10268133 h 10312714"/>
              <a:gd name="connsiteX6" fmla="*/ 2729795 w 5625090"/>
              <a:gd name="connsiteY6" fmla="*/ 10312714 h 10312714"/>
              <a:gd name="connsiteX7" fmla="*/ 910 w 562509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90" h="10312714">
                <a:moveTo>
                  <a:pt x="0" y="0"/>
                </a:moveTo>
                <a:lnTo>
                  <a:pt x="1570228" y="0"/>
                </a:lnTo>
                <a:lnTo>
                  <a:pt x="1817757" y="75589"/>
                </a:lnTo>
                <a:cubicBezTo>
                  <a:pt x="3086740" y="508792"/>
                  <a:pt x="4180357" y="1389118"/>
                  <a:pt x="4871253" y="2585369"/>
                </a:cubicBezTo>
                <a:cubicBezTo>
                  <a:pt x="5876193" y="4325371"/>
                  <a:pt x="5876382" y="6469359"/>
                  <a:pt x="4871749" y="8209538"/>
                </a:cubicBezTo>
                <a:cubicBezTo>
                  <a:pt x="4369433" y="9079628"/>
                  <a:pt x="3654077" y="9782654"/>
                  <a:pt x="2813132" y="10268133"/>
                </a:cubicBezTo>
                <a:lnTo>
                  <a:pt x="2729795" y="10312714"/>
                </a:lnTo>
                <a:lnTo>
                  <a:pt x="910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9A1CD-3617-4A19-B301-4B40BA084589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070648" y="253998"/>
            <a:ext cx="48681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61959" y="1585055"/>
            <a:ext cx="5721571" cy="972501"/>
            <a:chOff x="4818251" y="1294425"/>
            <a:chExt cx="5721570" cy="972501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01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8EE955-AD3E-42FC-9498-7A9AC486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0" y="502920"/>
            <a:ext cx="2280497" cy="6015582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FF730DA-98C4-4E8F-8005-1D8BD939DCCF}"/>
              </a:ext>
            </a:extLst>
          </p:cNvPr>
          <p:cNvSpPr/>
          <p:nvPr/>
        </p:nvSpPr>
        <p:spPr>
          <a:xfrm>
            <a:off x="2180112" y="-10885"/>
            <a:ext cx="3404489" cy="2221398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6565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579019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081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29625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155160"/>
              <a:gd name="connsiteY0" fmla="*/ 0 h 3348155"/>
              <a:gd name="connsiteX1" fmla="*/ 2718867 w 5155160"/>
              <a:gd name="connsiteY1" fmla="*/ 3332097 h 3348155"/>
              <a:gd name="connsiteX2" fmla="*/ 5155160 w 5155160"/>
              <a:gd name="connsiteY2" fmla="*/ 3348155 h 3348155"/>
              <a:gd name="connsiteX0" fmla="*/ 0 w 5133645"/>
              <a:gd name="connsiteY0" fmla="*/ 0 h 3332097"/>
              <a:gd name="connsiteX1" fmla="*/ 2718867 w 5133645"/>
              <a:gd name="connsiteY1" fmla="*/ 3332097 h 3332097"/>
              <a:gd name="connsiteX2" fmla="*/ 5133645 w 5133645"/>
              <a:gd name="connsiteY2" fmla="*/ 3326639 h 333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3645" h="3332097">
                <a:moveTo>
                  <a:pt x="0" y="0"/>
                </a:moveTo>
                <a:cubicBezTo>
                  <a:pt x="1405490" y="882964"/>
                  <a:pt x="2182073" y="1971959"/>
                  <a:pt x="2718867" y="3332097"/>
                </a:cubicBezTo>
                <a:lnTo>
                  <a:pt x="5133645" y="3326639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44BB29-0A66-4948-8256-50ECEBA91D35}"/>
              </a:ext>
            </a:extLst>
          </p:cNvPr>
          <p:cNvGrpSpPr/>
          <p:nvPr/>
        </p:nvGrpSpPr>
        <p:grpSpPr>
          <a:xfrm>
            <a:off x="5041007" y="2730516"/>
            <a:ext cx="5721571" cy="972501"/>
            <a:chOff x="4818251" y="1294425"/>
            <a:chExt cx="5721570" cy="97250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A82559-5599-4D5A-9610-EBEB722F5338}"/>
                </a:ext>
              </a:extLst>
            </p:cNvPr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5998D4-5A01-42CC-817B-52C8740C8A2A}"/>
                  </a:ext>
                </a:extLst>
              </p:cNvPr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7FCC03-BE38-4E31-BA43-1507308FD0DD}"/>
                  </a:ext>
                </a:extLst>
              </p:cNvPr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EE8C77-E199-44D2-8B02-F295F4A3CBB3}"/>
                </a:ext>
              </a:extLst>
            </p:cNvPr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02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4BA7D-6D7F-4936-880F-8DD878826B98}"/>
              </a:ext>
            </a:extLst>
          </p:cNvPr>
          <p:cNvGrpSpPr/>
          <p:nvPr/>
        </p:nvGrpSpPr>
        <p:grpSpPr>
          <a:xfrm>
            <a:off x="5041007" y="3875977"/>
            <a:ext cx="5721571" cy="972501"/>
            <a:chOff x="4818251" y="1294425"/>
            <a:chExt cx="5721570" cy="97250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6E4B69-300A-40E1-9A49-CB054069CAE8}"/>
                </a:ext>
              </a:extLst>
            </p:cNvPr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8F5396-0B59-435F-AAB2-F07D1D48D501}"/>
                  </a:ext>
                </a:extLst>
              </p:cNvPr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03A8C9-51D7-4DA2-BE18-E07742821825}"/>
                  </a:ext>
                </a:extLst>
              </p:cNvPr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24C304-F9B4-4C4C-8D57-3DC24F0EC2B2}"/>
                </a:ext>
              </a:extLst>
            </p:cNvPr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03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F781F5-085A-45A8-8A0D-B72C3BDEC053}"/>
              </a:ext>
            </a:extLst>
          </p:cNvPr>
          <p:cNvGrpSpPr/>
          <p:nvPr/>
        </p:nvGrpSpPr>
        <p:grpSpPr>
          <a:xfrm>
            <a:off x="4561959" y="5021437"/>
            <a:ext cx="5721571" cy="972501"/>
            <a:chOff x="4818251" y="1294425"/>
            <a:chExt cx="5721570" cy="97250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6D8D414-A8CE-47E3-88BF-20584CFE4A18}"/>
                </a:ext>
              </a:extLst>
            </p:cNvPr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B6AD8E-E56F-466C-9458-D44ACFE4459E}"/>
                  </a:ext>
                </a:extLst>
              </p:cNvPr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0FEECE-B4CD-4BDE-8D61-829766639AC4}"/>
                  </a:ext>
                </a:extLst>
              </p:cNvPr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AC71D-06DC-4455-9DEF-5674A52E0BF1}"/>
                </a:ext>
              </a:extLst>
            </p:cNvPr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04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6A6DF8A-8591-4A85-ACE4-660919D8E9C8}"/>
              </a:ext>
            </a:extLst>
          </p:cNvPr>
          <p:cNvSpPr/>
          <p:nvPr/>
        </p:nvSpPr>
        <p:spPr>
          <a:xfrm>
            <a:off x="1837372" y="-23082"/>
            <a:ext cx="4245150" cy="3361102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7606" h="5041653">
                <a:moveTo>
                  <a:pt x="0" y="0"/>
                </a:moveTo>
                <a:cubicBezTo>
                  <a:pt x="1988349" y="1026811"/>
                  <a:pt x="3009136" y="3355306"/>
                  <a:pt x="3043967" y="5041653"/>
                </a:cubicBezTo>
                <a:lnTo>
                  <a:pt x="5917606" y="5031454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1273512-87A4-4173-893B-258E5B762C94}"/>
              </a:ext>
            </a:extLst>
          </p:cNvPr>
          <p:cNvSpPr/>
          <p:nvPr/>
        </p:nvSpPr>
        <p:spPr>
          <a:xfrm>
            <a:off x="1552668" y="-2942"/>
            <a:ext cx="4510981" cy="4509861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157481"/>
              <a:gd name="connsiteY0" fmla="*/ 0 h 5042211"/>
              <a:gd name="connsiteX1" fmla="*/ 3043967 w 6157481"/>
              <a:gd name="connsiteY1" fmla="*/ 5041653 h 5042211"/>
              <a:gd name="connsiteX2" fmla="*/ 6157481 w 6157481"/>
              <a:gd name="connsiteY2" fmla="*/ 5042211 h 50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7481" h="5042211">
                <a:moveTo>
                  <a:pt x="0" y="0"/>
                </a:moveTo>
                <a:cubicBezTo>
                  <a:pt x="2647339" y="886277"/>
                  <a:pt x="3586715" y="3365578"/>
                  <a:pt x="3043967" y="5041653"/>
                </a:cubicBezTo>
                <a:lnTo>
                  <a:pt x="6157481" y="5042211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5C48170-CABF-4EBA-AF92-698382BC512A}"/>
              </a:ext>
            </a:extLst>
          </p:cNvPr>
          <p:cNvSpPr/>
          <p:nvPr/>
        </p:nvSpPr>
        <p:spPr>
          <a:xfrm>
            <a:off x="1162388" y="-9791"/>
            <a:ext cx="4386850" cy="5648149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157481"/>
              <a:gd name="connsiteY0" fmla="*/ 0 h 5042211"/>
              <a:gd name="connsiteX1" fmla="*/ 3043967 w 6157481"/>
              <a:gd name="connsiteY1" fmla="*/ 5041653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73403 w 6157481"/>
              <a:gd name="connsiteY1" fmla="*/ 5016076 h 5042211"/>
              <a:gd name="connsiteX2" fmla="*/ 6157481 w 6157481"/>
              <a:gd name="connsiteY2" fmla="*/ 5042211 h 5042211"/>
              <a:gd name="connsiteX0" fmla="*/ 0 w 5453192"/>
              <a:gd name="connsiteY0" fmla="*/ 0 h 5035817"/>
              <a:gd name="connsiteX1" fmla="*/ 2473403 w 5453192"/>
              <a:gd name="connsiteY1" fmla="*/ 5016076 h 5035817"/>
              <a:gd name="connsiteX2" fmla="*/ 5453192 w 5453192"/>
              <a:gd name="connsiteY2" fmla="*/ 5035817 h 5035817"/>
              <a:gd name="connsiteX0" fmla="*/ 0 w 5453192"/>
              <a:gd name="connsiteY0" fmla="*/ 0 h 5035817"/>
              <a:gd name="connsiteX1" fmla="*/ 2447860 w 5453192"/>
              <a:gd name="connsiteY1" fmla="*/ 5016076 h 5035817"/>
              <a:gd name="connsiteX2" fmla="*/ 5453192 w 5453192"/>
              <a:gd name="connsiteY2" fmla="*/ 5035817 h 5035817"/>
              <a:gd name="connsiteX0" fmla="*/ 0 w 5453192"/>
              <a:gd name="connsiteY0" fmla="*/ 0 h 5035817"/>
              <a:gd name="connsiteX1" fmla="*/ 2447860 w 5453192"/>
              <a:gd name="connsiteY1" fmla="*/ 5016076 h 5035817"/>
              <a:gd name="connsiteX2" fmla="*/ 5453192 w 5453192"/>
              <a:gd name="connsiteY2" fmla="*/ 5035817 h 5035817"/>
              <a:gd name="connsiteX0" fmla="*/ 0 w 5453192"/>
              <a:gd name="connsiteY0" fmla="*/ 0 h 5035817"/>
              <a:gd name="connsiteX1" fmla="*/ 2447860 w 5453192"/>
              <a:gd name="connsiteY1" fmla="*/ 5016076 h 5035817"/>
              <a:gd name="connsiteX2" fmla="*/ 5453192 w 5453192"/>
              <a:gd name="connsiteY2" fmla="*/ 5035817 h 503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3192" h="5035817">
                <a:moveTo>
                  <a:pt x="0" y="0"/>
                </a:moveTo>
                <a:cubicBezTo>
                  <a:pt x="3150690" y="849061"/>
                  <a:pt x="4013837" y="3301636"/>
                  <a:pt x="2447860" y="5016076"/>
                </a:cubicBezTo>
                <a:lnTo>
                  <a:pt x="5453192" y="5035817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6890206-8580-4FC7-A158-1E69B2B51C5E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1607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86EA203-F418-412C-94C7-C4379C6410FC}"/>
              </a:ext>
            </a:extLst>
          </p:cNvPr>
          <p:cNvSpPr/>
          <p:nvPr/>
        </p:nvSpPr>
        <p:spPr>
          <a:xfrm>
            <a:off x="921204" y="1835204"/>
            <a:ext cx="6462604" cy="4202142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47077 w 4723502"/>
              <a:gd name="connsiteY3" fmla="*/ 1543050 h 420214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90209 w 4723502"/>
              <a:gd name="connsiteY3" fmla="*/ 1913986 h 4202142"/>
              <a:gd name="connsiteX0" fmla="*/ 0 w 4723502"/>
              <a:gd name="connsiteY0" fmla="*/ 4202142 h 4208612"/>
              <a:gd name="connsiteX1" fmla="*/ 8627 w 4723502"/>
              <a:gd name="connsiteY1" fmla="*/ 28575 h 4208612"/>
              <a:gd name="connsiteX2" fmla="*/ 4723502 w 4723502"/>
              <a:gd name="connsiteY2" fmla="*/ 0 h 4208612"/>
              <a:gd name="connsiteX3" fmla="*/ 8986 w 4723502"/>
              <a:gd name="connsiteY3" fmla="*/ 4208612 h 420861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381250 w 4723502"/>
              <a:gd name="connsiteY3" fmla="*/ 2086514 h 42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3502" h="4202142">
                <a:moveTo>
                  <a:pt x="0" y="4202142"/>
                </a:moveTo>
                <a:cubicBezTo>
                  <a:pt x="2876" y="2810953"/>
                  <a:pt x="5751" y="1419764"/>
                  <a:pt x="8627" y="28575"/>
                </a:cubicBezTo>
                <a:lnTo>
                  <a:pt x="4723502" y="0"/>
                </a:lnTo>
                <a:lnTo>
                  <a:pt x="2381250" y="2086514"/>
                </a:lnTo>
              </a:path>
            </a:pathLst>
          </a:custGeom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22573C3-5E9C-4247-9F2A-F404699CAF47}"/>
              </a:ext>
            </a:extLst>
          </p:cNvPr>
          <p:cNvSpPr/>
          <p:nvPr/>
        </p:nvSpPr>
        <p:spPr>
          <a:xfrm rot="14109534">
            <a:off x="3956600" y="3871740"/>
            <a:ext cx="286380" cy="24687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4D3542B-BC3E-4F11-91BF-8F3561E99CF9}"/>
              </a:ext>
            </a:extLst>
          </p:cNvPr>
          <p:cNvSpPr/>
          <p:nvPr/>
        </p:nvSpPr>
        <p:spPr>
          <a:xfrm rot="10800000">
            <a:off x="4676682" y="1835202"/>
            <a:ext cx="6604234" cy="4216700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60385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898835 w 4827019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8986 w 4827019"/>
              <a:gd name="connsiteY3" fmla="*/ 4214543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407129 w 4827019"/>
              <a:gd name="connsiteY3" fmla="*/ 2101072 h 42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019" h="4216700">
                <a:moveTo>
                  <a:pt x="0" y="4216700"/>
                </a:moveTo>
                <a:lnTo>
                  <a:pt x="0" y="0"/>
                </a:lnTo>
                <a:lnTo>
                  <a:pt x="4827019" y="31811"/>
                </a:lnTo>
                <a:lnTo>
                  <a:pt x="2407129" y="2101072"/>
                </a:lnTo>
              </a:path>
            </a:pathLst>
          </a:custGeom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7B5991A-3026-443E-A66E-68B8CDBF3C3B}"/>
              </a:ext>
            </a:extLst>
          </p:cNvPr>
          <p:cNvSpPr/>
          <p:nvPr/>
        </p:nvSpPr>
        <p:spPr>
          <a:xfrm rot="3309534">
            <a:off x="7940139" y="3796017"/>
            <a:ext cx="286380" cy="24687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1B3C9-D2E8-458F-B627-E84104B43056}"/>
              </a:ext>
            </a:extLst>
          </p:cNvPr>
          <p:cNvSpPr txBox="1"/>
          <p:nvPr/>
        </p:nvSpPr>
        <p:spPr>
          <a:xfrm>
            <a:off x="1414330" y="407954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ABC51-A98D-4CB8-9527-ECF93D206AE4}"/>
              </a:ext>
            </a:extLst>
          </p:cNvPr>
          <p:cNvSpPr txBox="1"/>
          <p:nvPr/>
        </p:nvSpPr>
        <p:spPr>
          <a:xfrm>
            <a:off x="9605526" y="2807286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4F1313-307E-4DB3-ADDE-9EEB61BC84EE}"/>
              </a:ext>
            </a:extLst>
          </p:cNvPr>
          <p:cNvGrpSpPr/>
          <p:nvPr/>
        </p:nvGrpSpPr>
        <p:grpSpPr>
          <a:xfrm>
            <a:off x="1270038" y="2154139"/>
            <a:ext cx="4107033" cy="991073"/>
            <a:chOff x="1197149" y="1794035"/>
            <a:chExt cx="3230835" cy="9910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88C9A9-CE6F-44D7-9CB8-3E84BEDD3E0F}"/>
                </a:ext>
              </a:extLst>
            </p:cNvPr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F581EE-32F6-47ED-A9D0-F89E6AC6ADC3}"/>
                </a:ext>
              </a:extLst>
            </p:cNvPr>
            <p:cNvSpPr txBox="1"/>
            <p:nvPr/>
          </p:nvSpPr>
          <p:spPr>
            <a:xfrm>
              <a:off x="1197149" y="1794035"/>
              <a:ext cx="323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16A3DC-D874-4128-8122-F574E2C2AF04}"/>
              </a:ext>
            </a:extLst>
          </p:cNvPr>
          <p:cNvGrpSpPr/>
          <p:nvPr/>
        </p:nvGrpSpPr>
        <p:grpSpPr>
          <a:xfrm>
            <a:off x="6867940" y="4721446"/>
            <a:ext cx="4067640" cy="991073"/>
            <a:chOff x="4759449" y="3524124"/>
            <a:chExt cx="3230835" cy="9910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205B02-5679-4810-9200-74AE07836303}"/>
                </a:ext>
              </a:extLst>
            </p:cNvPr>
            <p:cNvSpPr txBox="1"/>
            <p:nvPr/>
          </p:nvSpPr>
          <p:spPr>
            <a:xfrm>
              <a:off x="4759449" y="3868866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F3564B-2E00-4F7F-81F9-B17035B46C33}"/>
                </a:ext>
              </a:extLst>
            </p:cNvPr>
            <p:cNvSpPr txBox="1"/>
            <p:nvPr/>
          </p:nvSpPr>
          <p:spPr>
            <a:xfrm>
              <a:off x="4759449" y="3524124"/>
              <a:ext cx="323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>
            <a:extLst>
              <a:ext uri="{FF2B5EF4-FFF2-40B4-BE49-F238E27FC236}">
                <a16:creationId xmlns:a16="http://schemas.microsoft.com/office/drawing/2014/main" id="{156E13A1-57A9-435D-8849-31B8C07887D9}"/>
              </a:ext>
            </a:extLst>
          </p:cNvPr>
          <p:cNvSpPr/>
          <p:nvPr/>
        </p:nvSpPr>
        <p:spPr>
          <a:xfrm>
            <a:off x="5686400" y="3477568"/>
            <a:ext cx="819203" cy="82291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FDA4BE71-2B8C-4743-AD27-63EE21F599FD}"/>
              </a:ext>
            </a:extLst>
          </p:cNvPr>
          <p:cNvSpPr/>
          <p:nvPr/>
        </p:nvSpPr>
        <p:spPr>
          <a:xfrm>
            <a:off x="1754508" y="3434390"/>
            <a:ext cx="431361" cy="4301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361BD74-14AF-4D2E-B905-2BB9D5C6E55E}"/>
              </a:ext>
            </a:extLst>
          </p:cNvPr>
          <p:cNvSpPr/>
          <p:nvPr/>
        </p:nvSpPr>
        <p:spPr>
          <a:xfrm>
            <a:off x="9937372" y="3934593"/>
            <a:ext cx="448025" cy="4193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355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70D165-8EDC-4D9B-8B17-5890A13C0C63}"/>
              </a:ext>
            </a:extLst>
          </p:cNvPr>
          <p:cNvGrpSpPr/>
          <p:nvPr/>
        </p:nvGrpSpPr>
        <p:grpSpPr>
          <a:xfrm>
            <a:off x="4670308" y="2730186"/>
            <a:ext cx="2793844" cy="2316534"/>
            <a:chOff x="3198596" y="2815122"/>
            <a:chExt cx="2390416" cy="1982029"/>
          </a:xfrm>
        </p:grpSpPr>
        <p:sp>
          <p:nvSpPr>
            <p:cNvPr id="4" name="Right Arrow 4">
              <a:extLst>
                <a:ext uri="{FF2B5EF4-FFF2-40B4-BE49-F238E27FC236}">
                  <a16:creationId xmlns:a16="http://schemas.microsoft.com/office/drawing/2014/main" id="{F73C0F9A-6D8C-4669-A2B4-8B3B473928DF}"/>
                </a:ext>
              </a:extLst>
            </p:cNvPr>
            <p:cNvSpPr/>
            <p:nvPr/>
          </p:nvSpPr>
          <p:spPr>
            <a:xfrm rot="10800000">
              <a:off x="3198596" y="3621693"/>
              <a:ext cx="1584176" cy="117545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EBCF255A-3261-47E7-B698-349EA5BA112E}"/>
                </a:ext>
              </a:extLst>
            </p:cNvPr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Block Arc 5">
            <a:extLst>
              <a:ext uri="{FF2B5EF4-FFF2-40B4-BE49-F238E27FC236}">
                <a16:creationId xmlns:a16="http://schemas.microsoft.com/office/drawing/2014/main" id="{84CCE4FB-25BB-48F8-9DC4-B3D5D51D24AE}"/>
              </a:ext>
            </a:extLst>
          </p:cNvPr>
          <p:cNvSpPr/>
          <p:nvPr/>
        </p:nvSpPr>
        <p:spPr>
          <a:xfrm rot="54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1F0CAEFB-B7B1-4C6D-A83B-E5CFEAD997AA}"/>
              </a:ext>
            </a:extLst>
          </p:cNvPr>
          <p:cNvSpPr/>
          <p:nvPr/>
        </p:nvSpPr>
        <p:spPr>
          <a:xfrm rot="162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63E094-C51E-45A9-8100-96D87F7CD041}"/>
              </a:ext>
            </a:extLst>
          </p:cNvPr>
          <p:cNvGrpSpPr/>
          <p:nvPr/>
        </p:nvGrpSpPr>
        <p:grpSpPr>
          <a:xfrm>
            <a:off x="7914844" y="1738312"/>
            <a:ext cx="2512833" cy="923330"/>
            <a:chOff x="2551706" y="4283314"/>
            <a:chExt cx="1403938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17F922-CF00-4123-91B7-6B693A70829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1F01E-BCBE-4B2C-8D84-4E9DE4AB513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20CD07-C576-4D49-A4C3-7F2D33883D62}"/>
              </a:ext>
            </a:extLst>
          </p:cNvPr>
          <p:cNvGrpSpPr/>
          <p:nvPr/>
        </p:nvGrpSpPr>
        <p:grpSpPr>
          <a:xfrm>
            <a:off x="8883977" y="3441646"/>
            <a:ext cx="2512833" cy="923330"/>
            <a:chOff x="2551706" y="4283314"/>
            <a:chExt cx="1403938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B4FEF6-2936-4A49-97D1-772A678A181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261E3-A986-48EC-93DA-75F61AF0B65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B3C465-1803-47EC-979F-AF39C7AE5E1E}"/>
              </a:ext>
            </a:extLst>
          </p:cNvPr>
          <p:cNvGrpSpPr/>
          <p:nvPr/>
        </p:nvGrpSpPr>
        <p:grpSpPr>
          <a:xfrm>
            <a:off x="7914844" y="5085184"/>
            <a:ext cx="2512833" cy="923330"/>
            <a:chOff x="2551706" y="4283314"/>
            <a:chExt cx="1403938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954FC2-9B4E-4DB3-8B50-5F940C6F994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DD026F-7E30-4E19-A25F-DAD37553D44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9862DD-49C2-4695-8D5F-F7A7D1077E95}"/>
              </a:ext>
            </a:extLst>
          </p:cNvPr>
          <p:cNvGrpSpPr/>
          <p:nvPr/>
        </p:nvGrpSpPr>
        <p:grpSpPr>
          <a:xfrm>
            <a:off x="1524000" y="1738312"/>
            <a:ext cx="2600888" cy="923330"/>
            <a:chOff x="2551706" y="4283314"/>
            <a:chExt cx="1403938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D7ACB9-3FD2-4670-82D7-F205E0BB1AA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5BA81E-F1AF-45E8-BA39-97D9CB68390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2034BD-9F2F-4E5B-850A-082D0344D22A}"/>
              </a:ext>
            </a:extLst>
          </p:cNvPr>
          <p:cNvGrpSpPr/>
          <p:nvPr/>
        </p:nvGrpSpPr>
        <p:grpSpPr>
          <a:xfrm>
            <a:off x="814292" y="3441646"/>
            <a:ext cx="2473990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B87BC6-DFF1-4F08-A92B-EED847764D4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8E4AB3-4F37-4176-8EB9-46545AEC952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2875AA-7E94-4253-8E10-54702BEA7F32}"/>
              </a:ext>
            </a:extLst>
          </p:cNvPr>
          <p:cNvGrpSpPr/>
          <p:nvPr/>
        </p:nvGrpSpPr>
        <p:grpSpPr>
          <a:xfrm>
            <a:off x="1524000" y="5085184"/>
            <a:ext cx="2600888" cy="923330"/>
            <a:chOff x="2551706" y="4283314"/>
            <a:chExt cx="1403938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D89349-0840-40EE-BC14-D4C847EBF91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B97297-F777-4EBA-A6C5-F32AE20569A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6DEF19E-2934-4237-A8A7-740E6D8CAB5A}"/>
              </a:ext>
            </a:extLst>
          </p:cNvPr>
          <p:cNvSpPr txBox="1"/>
          <p:nvPr/>
        </p:nvSpPr>
        <p:spPr>
          <a:xfrm>
            <a:off x="6120191" y="3322624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34A59A-C4F0-4688-A74E-1DCC8F26CECF}"/>
              </a:ext>
            </a:extLst>
          </p:cNvPr>
          <p:cNvSpPr txBox="1"/>
          <p:nvPr/>
        </p:nvSpPr>
        <p:spPr>
          <a:xfrm>
            <a:off x="4921406" y="4203060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Elbow Connector 29">
            <a:extLst>
              <a:ext uri="{FF2B5EF4-FFF2-40B4-BE49-F238E27FC236}">
                <a16:creationId xmlns:a16="http://schemas.microsoft.com/office/drawing/2014/main" id="{DEDABE7E-1F38-4235-993D-0D130F47E364}"/>
              </a:ext>
            </a:extLst>
          </p:cNvPr>
          <p:cNvCxnSpPr/>
          <p:nvPr/>
        </p:nvCxnSpPr>
        <p:spPr>
          <a:xfrm rot="10800000">
            <a:off x="4210827" y="522329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>
            <a:extLst>
              <a:ext uri="{FF2B5EF4-FFF2-40B4-BE49-F238E27FC236}">
                <a16:creationId xmlns:a16="http://schemas.microsoft.com/office/drawing/2014/main" id="{8815EF0C-6F06-4C3F-B6C7-8AA13031378A}"/>
              </a:ext>
            </a:extLst>
          </p:cNvPr>
          <p:cNvCxnSpPr>
            <a:cxnSpLocks/>
          </p:cNvCxnSpPr>
          <p:nvPr/>
        </p:nvCxnSpPr>
        <p:spPr>
          <a:xfrm>
            <a:off x="7898141" y="3026948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>
            <a:extLst>
              <a:ext uri="{FF2B5EF4-FFF2-40B4-BE49-F238E27FC236}">
                <a16:creationId xmlns:a16="http://schemas.microsoft.com/office/drawing/2014/main" id="{C9A6F7D6-7032-4949-9850-7243600B0534}"/>
              </a:ext>
            </a:extLst>
          </p:cNvPr>
          <p:cNvCxnSpPr/>
          <p:nvPr/>
        </p:nvCxnSpPr>
        <p:spPr>
          <a:xfrm flipH="1" flipV="1">
            <a:off x="2956528" y="4405512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CDDB10A-D903-44A3-A75C-37F02B6E1084}"/>
              </a:ext>
            </a:extLst>
          </p:cNvPr>
          <p:cNvSpPr/>
          <p:nvPr/>
        </p:nvSpPr>
        <p:spPr>
          <a:xfrm>
            <a:off x="6813080" y="1980745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CEB911-41D9-4686-A75D-378D8DC54455}"/>
              </a:ext>
            </a:extLst>
          </p:cNvPr>
          <p:cNvSpPr/>
          <p:nvPr/>
        </p:nvSpPr>
        <p:spPr>
          <a:xfrm>
            <a:off x="7573664" y="285293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A567AA3-FA5A-4565-98E8-1B616180622F}"/>
              </a:ext>
            </a:extLst>
          </p:cNvPr>
          <p:cNvSpPr/>
          <p:nvPr/>
        </p:nvSpPr>
        <p:spPr>
          <a:xfrm>
            <a:off x="6813080" y="5309552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E0B05F2-EE83-4701-9467-C3B617329981}"/>
              </a:ext>
            </a:extLst>
          </p:cNvPr>
          <p:cNvSpPr/>
          <p:nvPr/>
        </p:nvSpPr>
        <p:spPr>
          <a:xfrm>
            <a:off x="4918045" y="53095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0A6344-76C8-4818-9EBC-A094C7D61FF7}"/>
              </a:ext>
            </a:extLst>
          </p:cNvPr>
          <p:cNvSpPr/>
          <p:nvPr/>
        </p:nvSpPr>
        <p:spPr>
          <a:xfrm>
            <a:off x="4918045" y="1980745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52B150D-2CB5-4AFD-8B8C-42DE8437325E}"/>
              </a:ext>
            </a:extLst>
          </p:cNvPr>
          <p:cNvSpPr/>
          <p:nvPr/>
        </p:nvSpPr>
        <p:spPr>
          <a:xfrm>
            <a:off x="4166580" y="458412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7" name="Elbow Connector 39">
            <a:extLst>
              <a:ext uri="{FF2B5EF4-FFF2-40B4-BE49-F238E27FC236}">
                <a16:creationId xmlns:a16="http://schemas.microsoft.com/office/drawing/2014/main" id="{393AFDEA-1D42-4D08-A5CC-151A9FA29E36}"/>
              </a:ext>
            </a:extLst>
          </p:cNvPr>
          <p:cNvCxnSpPr/>
          <p:nvPr/>
        </p:nvCxnSpPr>
        <p:spPr>
          <a:xfrm rot="10800000" flipH="1">
            <a:off x="7072381" y="5223293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6738C768-1CFC-4BA8-957F-31CBAE272D22}"/>
              </a:ext>
            </a:extLst>
          </p:cNvPr>
          <p:cNvCxnSpPr/>
          <p:nvPr/>
        </p:nvCxnSpPr>
        <p:spPr>
          <a:xfrm rot="10800000">
            <a:off x="4210827" y="1912240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1">
            <a:extLst>
              <a:ext uri="{FF2B5EF4-FFF2-40B4-BE49-F238E27FC236}">
                <a16:creationId xmlns:a16="http://schemas.microsoft.com/office/drawing/2014/main" id="{56B344E6-AD67-4EDC-9625-D6307BF4D20C}"/>
              </a:ext>
            </a:extLst>
          </p:cNvPr>
          <p:cNvCxnSpPr/>
          <p:nvPr/>
        </p:nvCxnSpPr>
        <p:spPr>
          <a:xfrm rot="10800000" flipH="1">
            <a:off x="7072380" y="1912240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>
            <a:extLst>
              <a:ext uri="{FF2B5EF4-FFF2-40B4-BE49-F238E27FC236}">
                <a16:creationId xmlns:a16="http://schemas.microsoft.com/office/drawing/2014/main" id="{50E1138E-1A6C-4B07-A0EF-BAA551A5DE24}"/>
              </a:ext>
            </a:extLst>
          </p:cNvPr>
          <p:cNvSpPr/>
          <p:nvPr/>
        </p:nvSpPr>
        <p:spPr>
          <a:xfrm>
            <a:off x="5995715" y="415575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A685F633-3A6D-448E-A116-6E8C7FD0ED22}"/>
              </a:ext>
            </a:extLst>
          </p:cNvPr>
          <p:cNvSpPr/>
          <p:nvPr/>
        </p:nvSpPr>
        <p:spPr>
          <a:xfrm>
            <a:off x="5659364" y="329424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0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2">
            <a:extLst>
              <a:ext uri="{FF2B5EF4-FFF2-40B4-BE49-F238E27FC236}">
                <a16:creationId xmlns:a16="http://schemas.microsoft.com/office/drawing/2014/main" id="{4256BD63-3558-4B8D-AEEB-8ECF78D26BC3}"/>
              </a:ext>
            </a:extLst>
          </p:cNvPr>
          <p:cNvSpPr>
            <a:spLocks/>
          </p:cNvSpPr>
          <p:nvPr/>
        </p:nvSpPr>
        <p:spPr bwMode="auto">
          <a:xfrm flipH="1">
            <a:off x="2528655" y="4824443"/>
            <a:ext cx="5106843" cy="1529840"/>
          </a:xfrm>
          <a:custGeom>
            <a:avLst/>
            <a:gdLst>
              <a:gd name="T0" fmla="*/ 956 w 5419"/>
              <a:gd name="T1" fmla="*/ 1511 h 1621"/>
              <a:gd name="T2" fmla="*/ 677 w 5419"/>
              <a:gd name="T3" fmla="*/ 1421 h 1621"/>
              <a:gd name="T4" fmla="*/ 329 w 5419"/>
              <a:gd name="T5" fmla="*/ 1346 h 1621"/>
              <a:gd name="T6" fmla="*/ 458 w 5419"/>
              <a:gd name="T7" fmla="*/ 1304 h 1621"/>
              <a:gd name="T8" fmla="*/ 833 w 5419"/>
              <a:gd name="T9" fmla="*/ 1354 h 1621"/>
              <a:gd name="T10" fmla="*/ 1725 w 5419"/>
              <a:gd name="T11" fmla="*/ 1429 h 1621"/>
              <a:gd name="T12" fmla="*/ 2697 w 5419"/>
              <a:gd name="T13" fmla="*/ 1394 h 1621"/>
              <a:gd name="T14" fmla="*/ 590 w 5419"/>
              <a:gd name="T15" fmla="*/ 1224 h 1621"/>
              <a:gd name="T16" fmla="*/ 220 w 5419"/>
              <a:gd name="T17" fmla="*/ 1043 h 1621"/>
              <a:gd name="T18" fmla="*/ 85 w 5419"/>
              <a:gd name="T19" fmla="*/ 992 h 1621"/>
              <a:gd name="T20" fmla="*/ 95 w 5419"/>
              <a:gd name="T21" fmla="*/ 901 h 1621"/>
              <a:gd name="T22" fmla="*/ 373 w 5419"/>
              <a:gd name="T23" fmla="*/ 940 h 1621"/>
              <a:gd name="T24" fmla="*/ 444 w 5419"/>
              <a:gd name="T25" fmla="*/ 884 h 1621"/>
              <a:gd name="T26" fmla="*/ 355 w 5419"/>
              <a:gd name="T27" fmla="*/ 793 h 1621"/>
              <a:gd name="T28" fmla="*/ 423 w 5419"/>
              <a:gd name="T29" fmla="*/ 736 h 1621"/>
              <a:gd name="T30" fmla="*/ 570 w 5419"/>
              <a:gd name="T31" fmla="*/ 746 h 1621"/>
              <a:gd name="T32" fmla="*/ 947 w 5419"/>
              <a:gd name="T33" fmla="*/ 741 h 1621"/>
              <a:gd name="T34" fmla="*/ 1232 w 5419"/>
              <a:gd name="T35" fmla="*/ 772 h 1621"/>
              <a:gd name="T36" fmla="*/ 1455 w 5419"/>
              <a:gd name="T37" fmla="*/ 792 h 1621"/>
              <a:gd name="T38" fmla="*/ 1211 w 5419"/>
              <a:gd name="T39" fmla="*/ 711 h 1621"/>
              <a:gd name="T40" fmla="*/ 964 w 5419"/>
              <a:gd name="T41" fmla="*/ 649 h 1621"/>
              <a:gd name="T42" fmla="*/ 576 w 5419"/>
              <a:gd name="T43" fmla="*/ 555 h 1621"/>
              <a:gd name="T44" fmla="*/ 196 w 5419"/>
              <a:gd name="T45" fmla="*/ 421 h 1621"/>
              <a:gd name="T46" fmla="*/ 378 w 5419"/>
              <a:gd name="T47" fmla="*/ 402 h 1621"/>
              <a:gd name="T48" fmla="*/ 252 w 5419"/>
              <a:gd name="T49" fmla="*/ 299 h 1621"/>
              <a:gd name="T50" fmla="*/ 188 w 5419"/>
              <a:gd name="T51" fmla="*/ 182 h 1621"/>
              <a:gd name="T52" fmla="*/ 420 w 5419"/>
              <a:gd name="T53" fmla="*/ 158 h 1621"/>
              <a:gd name="T54" fmla="*/ 599 w 5419"/>
              <a:gd name="T55" fmla="*/ 176 h 1621"/>
              <a:gd name="T56" fmla="*/ 817 w 5419"/>
              <a:gd name="T57" fmla="*/ 260 h 1621"/>
              <a:gd name="T58" fmla="*/ 1009 w 5419"/>
              <a:gd name="T59" fmla="*/ 336 h 1621"/>
              <a:gd name="T60" fmla="*/ 1227 w 5419"/>
              <a:gd name="T61" fmla="*/ 412 h 1621"/>
              <a:gd name="T62" fmla="*/ 1245 w 5419"/>
              <a:gd name="T63" fmla="*/ 344 h 1621"/>
              <a:gd name="T64" fmla="*/ 1023 w 5419"/>
              <a:gd name="T65" fmla="*/ 262 h 1621"/>
              <a:gd name="T66" fmla="*/ 488 w 5419"/>
              <a:gd name="T67" fmla="*/ 31 h 1621"/>
              <a:gd name="T68" fmla="*/ 594 w 5419"/>
              <a:gd name="T69" fmla="*/ 50 h 1621"/>
              <a:gd name="T70" fmla="*/ 785 w 5419"/>
              <a:gd name="T71" fmla="*/ 89 h 1621"/>
              <a:gd name="T72" fmla="*/ 1042 w 5419"/>
              <a:gd name="T73" fmla="*/ 82 h 1621"/>
              <a:gd name="T74" fmla="*/ 1314 w 5419"/>
              <a:gd name="T75" fmla="*/ 154 h 1621"/>
              <a:gd name="T76" fmla="*/ 1450 w 5419"/>
              <a:gd name="T77" fmla="*/ 152 h 1621"/>
              <a:gd name="T78" fmla="*/ 1739 w 5419"/>
              <a:gd name="T79" fmla="*/ 189 h 1621"/>
              <a:gd name="T80" fmla="*/ 2021 w 5419"/>
              <a:gd name="T81" fmla="*/ 207 h 1621"/>
              <a:gd name="T82" fmla="*/ 2186 w 5419"/>
              <a:gd name="T83" fmla="*/ 158 h 1621"/>
              <a:gd name="T84" fmla="*/ 2412 w 5419"/>
              <a:gd name="T85" fmla="*/ 254 h 1621"/>
              <a:gd name="T86" fmla="*/ 2759 w 5419"/>
              <a:gd name="T87" fmla="*/ 289 h 1621"/>
              <a:gd name="T88" fmla="*/ 2891 w 5419"/>
              <a:gd name="T89" fmla="*/ 251 h 1621"/>
              <a:gd name="T90" fmla="*/ 3246 w 5419"/>
              <a:gd name="T91" fmla="*/ 270 h 1621"/>
              <a:gd name="T92" fmla="*/ 3478 w 5419"/>
              <a:gd name="T93" fmla="*/ 285 h 1621"/>
              <a:gd name="T94" fmla="*/ 3764 w 5419"/>
              <a:gd name="T95" fmla="*/ 310 h 1621"/>
              <a:gd name="T96" fmla="*/ 4010 w 5419"/>
              <a:gd name="T97" fmla="*/ 275 h 1621"/>
              <a:gd name="T98" fmla="*/ 4303 w 5419"/>
              <a:gd name="T99" fmla="*/ 203 h 1621"/>
              <a:gd name="T100" fmla="*/ 4460 w 5419"/>
              <a:gd name="T101" fmla="*/ 200 h 1621"/>
              <a:gd name="T102" fmla="*/ 4766 w 5419"/>
              <a:gd name="T103" fmla="*/ 68 h 1621"/>
              <a:gd name="T104" fmla="*/ 4834 w 5419"/>
              <a:gd name="T105" fmla="*/ 87 h 1621"/>
              <a:gd name="T106" fmla="*/ 5027 w 5419"/>
              <a:gd name="T107" fmla="*/ 169 h 1621"/>
              <a:gd name="T108" fmla="*/ 5180 w 5419"/>
              <a:gd name="T109" fmla="*/ 132 h 1621"/>
              <a:gd name="T110" fmla="*/ 5321 w 5419"/>
              <a:gd name="T111" fmla="*/ 166 h 1621"/>
              <a:gd name="T112" fmla="*/ 5103 w 5419"/>
              <a:gd name="T113" fmla="*/ 448 h 1621"/>
              <a:gd name="T114" fmla="*/ 5114 w 5419"/>
              <a:gd name="T115" fmla="*/ 562 h 1621"/>
              <a:gd name="T116" fmla="*/ 5024 w 5419"/>
              <a:gd name="T117" fmla="*/ 775 h 1621"/>
              <a:gd name="T118" fmla="*/ 4846 w 5419"/>
              <a:gd name="T119" fmla="*/ 1082 h 1621"/>
              <a:gd name="T120" fmla="*/ 4436 w 5419"/>
              <a:gd name="T121" fmla="*/ 1290 h 1621"/>
              <a:gd name="T122" fmla="*/ 4103 w 5419"/>
              <a:gd name="T123" fmla="*/ 1405 h 1621"/>
              <a:gd name="T124" fmla="*/ 3547 w 5419"/>
              <a:gd name="T125" fmla="*/ 149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19" h="1621">
                <a:moveTo>
                  <a:pt x="2082" y="1621"/>
                </a:moveTo>
                <a:cubicBezTo>
                  <a:pt x="2075" y="1621"/>
                  <a:pt x="2069" y="1621"/>
                  <a:pt x="2063" y="1621"/>
                </a:cubicBezTo>
                <a:cubicBezTo>
                  <a:pt x="2061" y="1621"/>
                  <a:pt x="2060" y="1620"/>
                  <a:pt x="2059" y="1620"/>
                </a:cubicBezTo>
                <a:cubicBezTo>
                  <a:pt x="1964" y="1615"/>
                  <a:pt x="1869" y="1620"/>
                  <a:pt x="1774" y="1612"/>
                </a:cubicBezTo>
                <a:cubicBezTo>
                  <a:pt x="1749" y="1610"/>
                  <a:pt x="1724" y="1610"/>
                  <a:pt x="1699" y="1607"/>
                </a:cubicBezTo>
                <a:cubicBezTo>
                  <a:pt x="1644" y="1601"/>
                  <a:pt x="1590" y="1597"/>
                  <a:pt x="1535" y="1594"/>
                </a:cubicBezTo>
                <a:cubicBezTo>
                  <a:pt x="1492" y="1592"/>
                  <a:pt x="1449" y="1590"/>
                  <a:pt x="1406" y="1582"/>
                </a:cubicBezTo>
                <a:cubicBezTo>
                  <a:pt x="1366" y="1574"/>
                  <a:pt x="1326" y="1568"/>
                  <a:pt x="1286" y="1570"/>
                </a:cubicBezTo>
                <a:cubicBezTo>
                  <a:pt x="1282" y="1570"/>
                  <a:pt x="1279" y="1570"/>
                  <a:pt x="1276" y="1567"/>
                </a:cubicBezTo>
                <a:cubicBezTo>
                  <a:pt x="1258" y="1551"/>
                  <a:pt x="1237" y="1549"/>
                  <a:pt x="1214" y="1550"/>
                </a:cubicBezTo>
                <a:cubicBezTo>
                  <a:pt x="1192" y="1551"/>
                  <a:pt x="1170" y="1551"/>
                  <a:pt x="1148" y="1547"/>
                </a:cubicBezTo>
                <a:cubicBezTo>
                  <a:pt x="1111" y="1540"/>
                  <a:pt x="1075" y="1531"/>
                  <a:pt x="1037" y="1530"/>
                </a:cubicBezTo>
                <a:cubicBezTo>
                  <a:pt x="1020" y="1530"/>
                  <a:pt x="1005" y="1524"/>
                  <a:pt x="993" y="1512"/>
                </a:cubicBezTo>
                <a:cubicBezTo>
                  <a:pt x="989" y="1508"/>
                  <a:pt x="986" y="1508"/>
                  <a:pt x="982" y="1511"/>
                </a:cubicBezTo>
                <a:cubicBezTo>
                  <a:pt x="973" y="1516"/>
                  <a:pt x="964" y="1519"/>
                  <a:pt x="956" y="1511"/>
                </a:cubicBezTo>
                <a:cubicBezTo>
                  <a:pt x="945" y="1502"/>
                  <a:pt x="933" y="1500"/>
                  <a:pt x="919" y="1501"/>
                </a:cubicBezTo>
                <a:cubicBezTo>
                  <a:pt x="898" y="1502"/>
                  <a:pt x="879" y="1497"/>
                  <a:pt x="862" y="1484"/>
                </a:cubicBezTo>
                <a:cubicBezTo>
                  <a:pt x="852" y="1476"/>
                  <a:pt x="838" y="1472"/>
                  <a:pt x="828" y="1478"/>
                </a:cubicBezTo>
                <a:cubicBezTo>
                  <a:pt x="810" y="1489"/>
                  <a:pt x="795" y="1485"/>
                  <a:pt x="779" y="1476"/>
                </a:cubicBezTo>
                <a:cubicBezTo>
                  <a:pt x="771" y="1472"/>
                  <a:pt x="762" y="1468"/>
                  <a:pt x="752" y="1470"/>
                </a:cubicBezTo>
                <a:cubicBezTo>
                  <a:pt x="747" y="1472"/>
                  <a:pt x="745" y="1469"/>
                  <a:pt x="745" y="1465"/>
                </a:cubicBezTo>
                <a:cubicBezTo>
                  <a:pt x="745" y="1462"/>
                  <a:pt x="745" y="1460"/>
                  <a:pt x="745" y="1458"/>
                </a:cubicBezTo>
                <a:cubicBezTo>
                  <a:pt x="746" y="1447"/>
                  <a:pt x="745" y="1447"/>
                  <a:pt x="736" y="1452"/>
                </a:cubicBezTo>
                <a:cubicBezTo>
                  <a:pt x="726" y="1457"/>
                  <a:pt x="715" y="1461"/>
                  <a:pt x="705" y="1464"/>
                </a:cubicBezTo>
                <a:cubicBezTo>
                  <a:pt x="701" y="1465"/>
                  <a:pt x="697" y="1466"/>
                  <a:pt x="694" y="1463"/>
                </a:cubicBezTo>
                <a:cubicBezTo>
                  <a:pt x="691" y="1460"/>
                  <a:pt x="693" y="1456"/>
                  <a:pt x="695" y="1453"/>
                </a:cubicBezTo>
                <a:cubicBezTo>
                  <a:pt x="700" y="1445"/>
                  <a:pt x="697" y="1441"/>
                  <a:pt x="689" y="1440"/>
                </a:cubicBezTo>
                <a:cubicBezTo>
                  <a:pt x="686" y="1439"/>
                  <a:pt x="683" y="1437"/>
                  <a:pt x="680" y="1437"/>
                </a:cubicBezTo>
                <a:cubicBezTo>
                  <a:pt x="673" y="1437"/>
                  <a:pt x="672" y="1434"/>
                  <a:pt x="676" y="1428"/>
                </a:cubicBezTo>
                <a:cubicBezTo>
                  <a:pt x="678" y="1426"/>
                  <a:pt x="680" y="1423"/>
                  <a:pt x="677" y="1421"/>
                </a:cubicBezTo>
                <a:cubicBezTo>
                  <a:pt x="675" y="1418"/>
                  <a:pt x="672" y="1419"/>
                  <a:pt x="669" y="1420"/>
                </a:cubicBezTo>
                <a:cubicBezTo>
                  <a:pt x="661" y="1424"/>
                  <a:pt x="653" y="1422"/>
                  <a:pt x="644" y="1420"/>
                </a:cubicBezTo>
                <a:cubicBezTo>
                  <a:pt x="617" y="1412"/>
                  <a:pt x="593" y="1419"/>
                  <a:pt x="570" y="1433"/>
                </a:cubicBezTo>
                <a:cubicBezTo>
                  <a:pt x="566" y="1435"/>
                  <a:pt x="564" y="1440"/>
                  <a:pt x="559" y="1441"/>
                </a:cubicBezTo>
                <a:cubicBezTo>
                  <a:pt x="560" y="1436"/>
                  <a:pt x="561" y="1432"/>
                  <a:pt x="562" y="1427"/>
                </a:cubicBezTo>
                <a:cubicBezTo>
                  <a:pt x="564" y="1417"/>
                  <a:pt x="560" y="1411"/>
                  <a:pt x="551" y="1409"/>
                </a:cubicBezTo>
                <a:cubicBezTo>
                  <a:pt x="521" y="1402"/>
                  <a:pt x="491" y="1395"/>
                  <a:pt x="461" y="1388"/>
                </a:cubicBezTo>
                <a:cubicBezTo>
                  <a:pt x="450" y="1386"/>
                  <a:pt x="439" y="1387"/>
                  <a:pt x="428" y="1383"/>
                </a:cubicBezTo>
                <a:cubicBezTo>
                  <a:pt x="421" y="1380"/>
                  <a:pt x="417" y="1377"/>
                  <a:pt x="419" y="1368"/>
                </a:cubicBezTo>
                <a:cubicBezTo>
                  <a:pt x="420" y="1357"/>
                  <a:pt x="412" y="1351"/>
                  <a:pt x="402" y="1356"/>
                </a:cubicBezTo>
                <a:cubicBezTo>
                  <a:pt x="394" y="1360"/>
                  <a:pt x="388" y="1359"/>
                  <a:pt x="381" y="1355"/>
                </a:cubicBezTo>
                <a:cubicBezTo>
                  <a:pt x="377" y="1351"/>
                  <a:pt x="373" y="1351"/>
                  <a:pt x="368" y="1355"/>
                </a:cubicBezTo>
                <a:cubicBezTo>
                  <a:pt x="363" y="1360"/>
                  <a:pt x="357" y="1361"/>
                  <a:pt x="351" y="1358"/>
                </a:cubicBezTo>
                <a:cubicBezTo>
                  <a:pt x="347" y="1357"/>
                  <a:pt x="342" y="1354"/>
                  <a:pt x="338" y="1354"/>
                </a:cubicBezTo>
                <a:cubicBezTo>
                  <a:pt x="332" y="1354"/>
                  <a:pt x="330" y="1351"/>
                  <a:pt x="329" y="1346"/>
                </a:cubicBezTo>
                <a:cubicBezTo>
                  <a:pt x="326" y="1336"/>
                  <a:pt x="324" y="1335"/>
                  <a:pt x="314" y="1341"/>
                </a:cubicBezTo>
                <a:cubicBezTo>
                  <a:pt x="308" y="1345"/>
                  <a:pt x="302" y="1350"/>
                  <a:pt x="295" y="1352"/>
                </a:cubicBezTo>
                <a:cubicBezTo>
                  <a:pt x="295" y="1351"/>
                  <a:pt x="294" y="1351"/>
                  <a:pt x="294" y="1350"/>
                </a:cubicBezTo>
                <a:cubicBezTo>
                  <a:pt x="303" y="1337"/>
                  <a:pt x="303" y="1337"/>
                  <a:pt x="295" y="1323"/>
                </a:cubicBezTo>
                <a:cubicBezTo>
                  <a:pt x="294" y="1321"/>
                  <a:pt x="293" y="1319"/>
                  <a:pt x="292" y="1318"/>
                </a:cubicBezTo>
                <a:cubicBezTo>
                  <a:pt x="284" y="1301"/>
                  <a:pt x="272" y="1298"/>
                  <a:pt x="255" y="1306"/>
                </a:cubicBezTo>
                <a:cubicBezTo>
                  <a:pt x="246" y="1311"/>
                  <a:pt x="240" y="1308"/>
                  <a:pt x="239" y="1298"/>
                </a:cubicBezTo>
                <a:cubicBezTo>
                  <a:pt x="238" y="1293"/>
                  <a:pt x="238" y="1288"/>
                  <a:pt x="239" y="1283"/>
                </a:cubicBezTo>
                <a:cubicBezTo>
                  <a:pt x="242" y="1269"/>
                  <a:pt x="255" y="1265"/>
                  <a:pt x="265" y="1274"/>
                </a:cubicBezTo>
                <a:cubicBezTo>
                  <a:pt x="273" y="1281"/>
                  <a:pt x="281" y="1284"/>
                  <a:pt x="290" y="1286"/>
                </a:cubicBezTo>
                <a:cubicBezTo>
                  <a:pt x="299" y="1287"/>
                  <a:pt x="307" y="1290"/>
                  <a:pt x="313" y="1297"/>
                </a:cubicBezTo>
                <a:cubicBezTo>
                  <a:pt x="322" y="1309"/>
                  <a:pt x="327" y="1310"/>
                  <a:pt x="338" y="1300"/>
                </a:cubicBezTo>
                <a:cubicBezTo>
                  <a:pt x="346" y="1294"/>
                  <a:pt x="353" y="1292"/>
                  <a:pt x="363" y="1294"/>
                </a:cubicBezTo>
                <a:cubicBezTo>
                  <a:pt x="381" y="1297"/>
                  <a:pt x="398" y="1305"/>
                  <a:pt x="415" y="1309"/>
                </a:cubicBezTo>
                <a:cubicBezTo>
                  <a:pt x="430" y="1313"/>
                  <a:pt x="445" y="1313"/>
                  <a:pt x="458" y="1304"/>
                </a:cubicBezTo>
                <a:cubicBezTo>
                  <a:pt x="465" y="1298"/>
                  <a:pt x="469" y="1300"/>
                  <a:pt x="475" y="1306"/>
                </a:cubicBezTo>
                <a:cubicBezTo>
                  <a:pt x="503" y="1334"/>
                  <a:pt x="535" y="1348"/>
                  <a:pt x="574" y="1331"/>
                </a:cubicBezTo>
                <a:cubicBezTo>
                  <a:pt x="580" y="1328"/>
                  <a:pt x="585" y="1330"/>
                  <a:pt x="590" y="1332"/>
                </a:cubicBezTo>
                <a:cubicBezTo>
                  <a:pt x="593" y="1334"/>
                  <a:pt x="597" y="1338"/>
                  <a:pt x="601" y="1335"/>
                </a:cubicBezTo>
                <a:cubicBezTo>
                  <a:pt x="605" y="1331"/>
                  <a:pt x="602" y="1327"/>
                  <a:pt x="601" y="1323"/>
                </a:cubicBezTo>
                <a:cubicBezTo>
                  <a:pt x="598" y="1317"/>
                  <a:pt x="601" y="1315"/>
                  <a:pt x="607" y="1315"/>
                </a:cubicBezTo>
                <a:cubicBezTo>
                  <a:pt x="613" y="1315"/>
                  <a:pt x="619" y="1317"/>
                  <a:pt x="625" y="1318"/>
                </a:cubicBezTo>
                <a:cubicBezTo>
                  <a:pt x="638" y="1322"/>
                  <a:pt x="649" y="1327"/>
                  <a:pt x="663" y="1324"/>
                </a:cubicBezTo>
                <a:cubicBezTo>
                  <a:pt x="666" y="1324"/>
                  <a:pt x="666" y="1326"/>
                  <a:pt x="667" y="1328"/>
                </a:cubicBezTo>
                <a:cubicBezTo>
                  <a:pt x="670" y="1337"/>
                  <a:pt x="677" y="1339"/>
                  <a:pt x="685" y="1339"/>
                </a:cubicBezTo>
                <a:cubicBezTo>
                  <a:pt x="715" y="1340"/>
                  <a:pt x="745" y="1343"/>
                  <a:pt x="774" y="1353"/>
                </a:cubicBezTo>
                <a:cubicBezTo>
                  <a:pt x="776" y="1354"/>
                  <a:pt x="779" y="1354"/>
                  <a:pt x="782" y="1353"/>
                </a:cubicBezTo>
                <a:cubicBezTo>
                  <a:pt x="791" y="1348"/>
                  <a:pt x="797" y="1351"/>
                  <a:pt x="802" y="1361"/>
                </a:cubicBezTo>
                <a:cubicBezTo>
                  <a:pt x="807" y="1371"/>
                  <a:pt x="813" y="1372"/>
                  <a:pt x="822" y="1364"/>
                </a:cubicBezTo>
                <a:cubicBezTo>
                  <a:pt x="826" y="1361"/>
                  <a:pt x="829" y="1358"/>
                  <a:pt x="833" y="1354"/>
                </a:cubicBezTo>
                <a:cubicBezTo>
                  <a:pt x="837" y="1360"/>
                  <a:pt x="841" y="1366"/>
                  <a:pt x="848" y="1366"/>
                </a:cubicBezTo>
                <a:cubicBezTo>
                  <a:pt x="856" y="1366"/>
                  <a:pt x="864" y="1367"/>
                  <a:pt x="871" y="1367"/>
                </a:cubicBezTo>
                <a:cubicBezTo>
                  <a:pt x="897" y="1368"/>
                  <a:pt x="900" y="1370"/>
                  <a:pt x="905" y="1342"/>
                </a:cubicBezTo>
                <a:cubicBezTo>
                  <a:pt x="905" y="1342"/>
                  <a:pt x="906" y="1342"/>
                  <a:pt x="906" y="1341"/>
                </a:cubicBezTo>
                <a:cubicBezTo>
                  <a:pt x="909" y="1331"/>
                  <a:pt x="913" y="1328"/>
                  <a:pt x="923" y="1331"/>
                </a:cubicBezTo>
                <a:cubicBezTo>
                  <a:pt x="967" y="1340"/>
                  <a:pt x="1012" y="1346"/>
                  <a:pt x="1056" y="1353"/>
                </a:cubicBezTo>
                <a:cubicBezTo>
                  <a:pt x="1084" y="1357"/>
                  <a:pt x="1113" y="1360"/>
                  <a:pt x="1141" y="1363"/>
                </a:cubicBezTo>
                <a:cubicBezTo>
                  <a:pt x="1175" y="1367"/>
                  <a:pt x="1207" y="1377"/>
                  <a:pt x="1240" y="1386"/>
                </a:cubicBezTo>
                <a:cubicBezTo>
                  <a:pt x="1265" y="1392"/>
                  <a:pt x="1289" y="1396"/>
                  <a:pt x="1314" y="1387"/>
                </a:cubicBezTo>
                <a:cubicBezTo>
                  <a:pt x="1324" y="1383"/>
                  <a:pt x="1333" y="1385"/>
                  <a:pt x="1343" y="1390"/>
                </a:cubicBezTo>
                <a:cubicBezTo>
                  <a:pt x="1362" y="1399"/>
                  <a:pt x="1383" y="1403"/>
                  <a:pt x="1405" y="1402"/>
                </a:cubicBezTo>
                <a:cubicBezTo>
                  <a:pt x="1424" y="1400"/>
                  <a:pt x="1444" y="1401"/>
                  <a:pt x="1463" y="1406"/>
                </a:cubicBezTo>
                <a:cubicBezTo>
                  <a:pt x="1492" y="1412"/>
                  <a:pt x="1521" y="1415"/>
                  <a:pt x="1551" y="1415"/>
                </a:cubicBezTo>
                <a:cubicBezTo>
                  <a:pt x="1570" y="1415"/>
                  <a:pt x="1588" y="1417"/>
                  <a:pt x="1606" y="1419"/>
                </a:cubicBezTo>
                <a:cubicBezTo>
                  <a:pt x="1645" y="1425"/>
                  <a:pt x="1685" y="1428"/>
                  <a:pt x="1725" y="1429"/>
                </a:cubicBezTo>
                <a:cubicBezTo>
                  <a:pt x="1765" y="1430"/>
                  <a:pt x="1805" y="1429"/>
                  <a:pt x="1844" y="1432"/>
                </a:cubicBezTo>
                <a:cubicBezTo>
                  <a:pt x="1871" y="1435"/>
                  <a:pt x="1898" y="1440"/>
                  <a:pt x="1925" y="1437"/>
                </a:cubicBezTo>
                <a:cubicBezTo>
                  <a:pt x="1968" y="1431"/>
                  <a:pt x="2010" y="1435"/>
                  <a:pt x="2052" y="1437"/>
                </a:cubicBezTo>
                <a:cubicBezTo>
                  <a:pt x="2073" y="1439"/>
                  <a:pt x="2094" y="1442"/>
                  <a:pt x="2116" y="1441"/>
                </a:cubicBezTo>
                <a:cubicBezTo>
                  <a:pt x="2141" y="1439"/>
                  <a:pt x="2167" y="1443"/>
                  <a:pt x="2192" y="1437"/>
                </a:cubicBezTo>
                <a:cubicBezTo>
                  <a:pt x="2208" y="1433"/>
                  <a:pt x="2224" y="1434"/>
                  <a:pt x="2239" y="1437"/>
                </a:cubicBezTo>
                <a:cubicBezTo>
                  <a:pt x="2256" y="1441"/>
                  <a:pt x="2272" y="1442"/>
                  <a:pt x="2289" y="1439"/>
                </a:cubicBezTo>
                <a:cubicBezTo>
                  <a:pt x="2309" y="1434"/>
                  <a:pt x="2330" y="1432"/>
                  <a:pt x="2351" y="1431"/>
                </a:cubicBezTo>
                <a:cubicBezTo>
                  <a:pt x="2380" y="1429"/>
                  <a:pt x="2408" y="1428"/>
                  <a:pt x="2436" y="1426"/>
                </a:cubicBezTo>
                <a:cubicBezTo>
                  <a:pt x="2474" y="1423"/>
                  <a:pt x="2512" y="1420"/>
                  <a:pt x="2550" y="1417"/>
                </a:cubicBezTo>
                <a:cubicBezTo>
                  <a:pt x="2573" y="1416"/>
                  <a:pt x="2595" y="1414"/>
                  <a:pt x="2617" y="1412"/>
                </a:cubicBezTo>
                <a:cubicBezTo>
                  <a:pt x="2652" y="1409"/>
                  <a:pt x="2686" y="1401"/>
                  <a:pt x="2721" y="1410"/>
                </a:cubicBezTo>
                <a:cubicBezTo>
                  <a:pt x="2726" y="1411"/>
                  <a:pt x="2728" y="1409"/>
                  <a:pt x="2728" y="1404"/>
                </a:cubicBezTo>
                <a:cubicBezTo>
                  <a:pt x="2728" y="1397"/>
                  <a:pt x="2725" y="1393"/>
                  <a:pt x="2718" y="1393"/>
                </a:cubicBezTo>
                <a:cubicBezTo>
                  <a:pt x="2711" y="1393"/>
                  <a:pt x="2704" y="1394"/>
                  <a:pt x="2697" y="1394"/>
                </a:cubicBezTo>
                <a:cubicBezTo>
                  <a:pt x="2547" y="1398"/>
                  <a:pt x="2396" y="1404"/>
                  <a:pt x="2246" y="1406"/>
                </a:cubicBezTo>
                <a:cubicBezTo>
                  <a:pt x="2108" y="1407"/>
                  <a:pt x="1970" y="1407"/>
                  <a:pt x="1832" y="1401"/>
                </a:cubicBezTo>
                <a:cubicBezTo>
                  <a:pt x="1743" y="1397"/>
                  <a:pt x="1655" y="1391"/>
                  <a:pt x="1567" y="1383"/>
                </a:cubicBezTo>
                <a:cubicBezTo>
                  <a:pt x="1490" y="1377"/>
                  <a:pt x="1413" y="1368"/>
                  <a:pt x="1336" y="1358"/>
                </a:cubicBezTo>
                <a:cubicBezTo>
                  <a:pt x="1241" y="1345"/>
                  <a:pt x="1148" y="1325"/>
                  <a:pt x="1054" y="1307"/>
                </a:cubicBezTo>
                <a:cubicBezTo>
                  <a:pt x="1024" y="1302"/>
                  <a:pt x="994" y="1292"/>
                  <a:pt x="964" y="1293"/>
                </a:cubicBezTo>
                <a:cubicBezTo>
                  <a:pt x="930" y="1293"/>
                  <a:pt x="898" y="1290"/>
                  <a:pt x="870" y="1269"/>
                </a:cubicBezTo>
                <a:cubicBezTo>
                  <a:pt x="859" y="1261"/>
                  <a:pt x="845" y="1260"/>
                  <a:pt x="831" y="1264"/>
                </a:cubicBezTo>
                <a:cubicBezTo>
                  <a:pt x="822" y="1267"/>
                  <a:pt x="813" y="1266"/>
                  <a:pt x="803" y="1264"/>
                </a:cubicBezTo>
                <a:cubicBezTo>
                  <a:pt x="788" y="1261"/>
                  <a:pt x="773" y="1255"/>
                  <a:pt x="757" y="1259"/>
                </a:cubicBezTo>
                <a:cubicBezTo>
                  <a:pt x="743" y="1262"/>
                  <a:pt x="733" y="1258"/>
                  <a:pt x="724" y="1247"/>
                </a:cubicBezTo>
                <a:cubicBezTo>
                  <a:pt x="721" y="1243"/>
                  <a:pt x="717" y="1242"/>
                  <a:pt x="712" y="1244"/>
                </a:cubicBezTo>
                <a:cubicBezTo>
                  <a:pt x="705" y="1247"/>
                  <a:pt x="697" y="1248"/>
                  <a:pt x="689" y="1245"/>
                </a:cubicBezTo>
                <a:cubicBezTo>
                  <a:pt x="665" y="1237"/>
                  <a:pt x="638" y="1235"/>
                  <a:pt x="614" y="1225"/>
                </a:cubicBezTo>
                <a:cubicBezTo>
                  <a:pt x="606" y="1221"/>
                  <a:pt x="598" y="1220"/>
                  <a:pt x="590" y="1224"/>
                </a:cubicBezTo>
                <a:cubicBezTo>
                  <a:pt x="573" y="1231"/>
                  <a:pt x="568" y="1230"/>
                  <a:pt x="557" y="1215"/>
                </a:cubicBezTo>
                <a:cubicBezTo>
                  <a:pt x="553" y="1209"/>
                  <a:pt x="548" y="1205"/>
                  <a:pt x="542" y="1205"/>
                </a:cubicBezTo>
                <a:cubicBezTo>
                  <a:pt x="521" y="1204"/>
                  <a:pt x="502" y="1196"/>
                  <a:pt x="483" y="1190"/>
                </a:cubicBezTo>
                <a:cubicBezTo>
                  <a:pt x="466" y="1184"/>
                  <a:pt x="449" y="1179"/>
                  <a:pt x="431" y="1182"/>
                </a:cubicBezTo>
                <a:cubicBezTo>
                  <a:pt x="424" y="1183"/>
                  <a:pt x="420" y="1181"/>
                  <a:pt x="417" y="1176"/>
                </a:cubicBezTo>
                <a:cubicBezTo>
                  <a:pt x="413" y="1170"/>
                  <a:pt x="408" y="1163"/>
                  <a:pt x="400" y="1165"/>
                </a:cubicBezTo>
                <a:cubicBezTo>
                  <a:pt x="383" y="1169"/>
                  <a:pt x="369" y="1162"/>
                  <a:pt x="357" y="1150"/>
                </a:cubicBezTo>
                <a:cubicBezTo>
                  <a:pt x="339" y="1133"/>
                  <a:pt x="317" y="1127"/>
                  <a:pt x="293" y="1134"/>
                </a:cubicBezTo>
                <a:cubicBezTo>
                  <a:pt x="284" y="1136"/>
                  <a:pt x="281" y="1134"/>
                  <a:pt x="281" y="1125"/>
                </a:cubicBezTo>
                <a:cubicBezTo>
                  <a:pt x="281" y="1122"/>
                  <a:pt x="281" y="1119"/>
                  <a:pt x="280" y="1117"/>
                </a:cubicBezTo>
                <a:cubicBezTo>
                  <a:pt x="267" y="1096"/>
                  <a:pt x="254" y="1076"/>
                  <a:pt x="227" y="1071"/>
                </a:cubicBezTo>
                <a:cubicBezTo>
                  <a:pt x="221" y="1070"/>
                  <a:pt x="222" y="1067"/>
                  <a:pt x="224" y="1063"/>
                </a:cubicBezTo>
                <a:cubicBezTo>
                  <a:pt x="225" y="1061"/>
                  <a:pt x="227" y="1059"/>
                  <a:pt x="229" y="1057"/>
                </a:cubicBezTo>
                <a:cubicBezTo>
                  <a:pt x="233" y="1053"/>
                  <a:pt x="237" y="1050"/>
                  <a:pt x="233" y="1044"/>
                </a:cubicBezTo>
                <a:cubicBezTo>
                  <a:pt x="230" y="1038"/>
                  <a:pt x="225" y="1042"/>
                  <a:pt x="220" y="1043"/>
                </a:cubicBezTo>
                <a:cubicBezTo>
                  <a:pt x="210" y="1046"/>
                  <a:pt x="199" y="1049"/>
                  <a:pt x="191" y="1043"/>
                </a:cubicBezTo>
                <a:cubicBezTo>
                  <a:pt x="181" y="1036"/>
                  <a:pt x="176" y="1039"/>
                  <a:pt x="169" y="1047"/>
                </a:cubicBezTo>
                <a:cubicBezTo>
                  <a:pt x="167" y="1049"/>
                  <a:pt x="165" y="1051"/>
                  <a:pt x="162" y="1052"/>
                </a:cubicBezTo>
                <a:cubicBezTo>
                  <a:pt x="159" y="1055"/>
                  <a:pt x="156" y="1056"/>
                  <a:pt x="152" y="1052"/>
                </a:cubicBezTo>
                <a:cubicBezTo>
                  <a:pt x="149" y="1049"/>
                  <a:pt x="149" y="1045"/>
                  <a:pt x="152" y="1042"/>
                </a:cubicBezTo>
                <a:cubicBezTo>
                  <a:pt x="155" y="1038"/>
                  <a:pt x="156" y="1034"/>
                  <a:pt x="160" y="1031"/>
                </a:cubicBezTo>
                <a:cubicBezTo>
                  <a:pt x="162" y="1030"/>
                  <a:pt x="164" y="1029"/>
                  <a:pt x="163" y="1026"/>
                </a:cubicBezTo>
                <a:cubicBezTo>
                  <a:pt x="162" y="1024"/>
                  <a:pt x="159" y="1025"/>
                  <a:pt x="157" y="1025"/>
                </a:cubicBezTo>
                <a:cubicBezTo>
                  <a:pt x="154" y="1025"/>
                  <a:pt x="152" y="1025"/>
                  <a:pt x="150" y="1027"/>
                </a:cubicBezTo>
                <a:cubicBezTo>
                  <a:pt x="148" y="1029"/>
                  <a:pt x="146" y="1029"/>
                  <a:pt x="144" y="1027"/>
                </a:cubicBezTo>
                <a:cubicBezTo>
                  <a:pt x="133" y="1016"/>
                  <a:pt x="120" y="1011"/>
                  <a:pt x="105" y="1012"/>
                </a:cubicBezTo>
                <a:cubicBezTo>
                  <a:pt x="98" y="1013"/>
                  <a:pt x="91" y="1013"/>
                  <a:pt x="84" y="1012"/>
                </a:cubicBezTo>
                <a:cubicBezTo>
                  <a:pt x="80" y="1012"/>
                  <a:pt x="74" y="1012"/>
                  <a:pt x="72" y="1007"/>
                </a:cubicBezTo>
                <a:cubicBezTo>
                  <a:pt x="71" y="1003"/>
                  <a:pt x="76" y="1000"/>
                  <a:pt x="79" y="997"/>
                </a:cubicBezTo>
                <a:cubicBezTo>
                  <a:pt x="81" y="995"/>
                  <a:pt x="83" y="994"/>
                  <a:pt x="85" y="992"/>
                </a:cubicBezTo>
                <a:cubicBezTo>
                  <a:pt x="87" y="990"/>
                  <a:pt x="92" y="988"/>
                  <a:pt x="90" y="984"/>
                </a:cubicBezTo>
                <a:cubicBezTo>
                  <a:pt x="89" y="980"/>
                  <a:pt x="84" y="980"/>
                  <a:pt x="80" y="981"/>
                </a:cubicBezTo>
                <a:cubicBezTo>
                  <a:pt x="71" y="981"/>
                  <a:pt x="64" y="979"/>
                  <a:pt x="55" y="975"/>
                </a:cubicBezTo>
                <a:cubicBezTo>
                  <a:pt x="35" y="965"/>
                  <a:pt x="24" y="970"/>
                  <a:pt x="16" y="990"/>
                </a:cubicBezTo>
                <a:cubicBezTo>
                  <a:pt x="13" y="998"/>
                  <a:pt x="8" y="1002"/>
                  <a:pt x="0" y="1001"/>
                </a:cubicBezTo>
                <a:cubicBezTo>
                  <a:pt x="0" y="982"/>
                  <a:pt x="0" y="964"/>
                  <a:pt x="0" y="945"/>
                </a:cubicBezTo>
                <a:cubicBezTo>
                  <a:pt x="14" y="944"/>
                  <a:pt x="17" y="939"/>
                  <a:pt x="13" y="930"/>
                </a:cubicBezTo>
                <a:cubicBezTo>
                  <a:pt x="12" y="927"/>
                  <a:pt x="8" y="925"/>
                  <a:pt x="10" y="922"/>
                </a:cubicBezTo>
                <a:cubicBezTo>
                  <a:pt x="13" y="919"/>
                  <a:pt x="17" y="920"/>
                  <a:pt x="20" y="921"/>
                </a:cubicBezTo>
                <a:cubicBezTo>
                  <a:pt x="23" y="921"/>
                  <a:pt x="25" y="922"/>
                  <a:pt x="27" y="923"/>
                </a:cubicBezTo>
                <a:cubicBezTo>
                  <a:pt x="33" y="925"/>
                  <a:pt x="36" y="924"/>
                  <a:pt x="37" y="917"/>
                </a:cubicBezTo>
                <a:cubicBezTo>
                  <a:pt x="38" y="913"/>
                  <a:pt x="41" y="907"/>
                  <a:pt x="46" y="910"/>
                </a:cubicBezTo>
                <a:cubicBezTo>
                  <a:pt x="53" y="913"/>
                  <a:pt x="60" y="913"/>
                  <a:pt x="67" y="914"/>
                </a:cubicBezTo>
                <a:cubicBezTo>
                  <a:pt x="73" y="915"/>
                  <a:pt x="80" y="917"/>
                  <a:pt x="87" y="915"/>
                </a:cubicBezTo>
                <a:cubicBezTo>
                  <a:pt x="93" y="913"/>
                  <a:pt x="100" y="911"/>
                  <a:pt x="95" y="901"/>
                </a:cubicBezTo>
                <a:cubicBezTo>
                  <a:pt x="93" y="898"/>
                  <a:pt x="95" y="896"/>
                  <a:pt x="99" y="895"/>
                </a:cubicBezTo>
                <a:cubicBezTo>
                  <a:pt x="114" y="895"/>
                  <a:pt x="119" y="899"/>
                  <a:pt x="120" y="914"/>
                </a:cubicBezTo>
                <a:cubicBezTo>
                  <a:pt x="120" y="919"/>
                  <a:pt x="121" y="923"/>
                  <a:pt x="125" y="925"/>
                </a:cubicBezTo>
                <a:cubicBezTo>
                  <a:pt x="132" y="928"/>
                  <a:pt x="139" y="930"/>
                  <a:pt x="147" y="928"/>
                </a:cubicBezTo>
                <a:cubicBezTo>
                  <a:pt x="149" y="928"/>
                  <a:pt x="150" y="924"/>
                  <a:pt x="149" y="922"/>
                </a:cubicBezTo>
                <a:cubicBezTo>
                  <a:pt x="149" y="919"/>
                  <a:pt x="149" y="915"/>
                  <a:pt x="151" y="913"/>
                </a:cubicBezTo>
                <a:cubicBezTo>
                  <a:pt x="154" y="910"/>
                  <a:pt x="158" y="903"/>
                  <a:pt x="161" y="909"/>
                </a:cubicBezTo>
                <a:cubicBezTo>
                  <a:pt x="169" y="920"/>
                  <a:pt x="179" y="920"/>
                  <a:pt x="190" y="920"/>
                </a:cubicBezTo>
                <a:cubicBezTo>
                  <a:pt x="196" y="921"/>
                  <a:pt x="202" y="922"/>
                  <a:pt x="207" y="927"/>
                </a:cubicBezTo>
                <a:cubicBezTo>
                  <a:pt x="226" y="945"/>
                  <a:pt x="241" y="944"/>
                  <a:pt x="255" y="922"/>
                </a:cubicBezTo>
                <a:cubicBezTo>
                  <a:pt x="259" y="916"/>
                  <a:pt x="264" y="914"/>
                  <a:pt x="269" y="920"/>
                </a:cubicBezTo>
                <a:cubicBezTo>
                  <a:pt x="281" y="932"/>
                  <a:pt x="296" y="936"/>
                  <a:pt x="312" y="937"/>
                </a:cubicBezTo>
                <a:cubicBezTo>
                  <a:pt x="320" y="938"/>
                  <a:pt x="328" y="937"/>
                  <a:pt x="337" y="938"/>
                </a:cubicBezTo>
                <a:cubicBezTo>
                  <a:pt x="352" y="940"/>
                  <a:pt x="365" y="940"/>
                  <a:pt x="371" y="922"/>
                </a:cubicBezTo>
                <a:cubicBezTo>
                  <a:pt x="371" y="929"/>
                  <a:pt x="370" y="934"/>
                  <a:pt x="373" y="940"/>
                </a:cubicBezTo>
                <a:cubicBezTo>
                  <a:pt x="376" y="948"/>
                  <a:pt x="383" y="951"/>
                  <a:pt x="390" y="951"/>
                </a:cubicBezTo>
                <a:cubicBezTo>
                  <a:pt x="398" y="950"/>
                  <a:pt x="393" y="943"/>
                  <a:pt x="394" y="939"/>
                </a:cubicBezTo>
                <a:cubicBezTo>
                  <a:pt x="395" y="933"/>
                  <a:pt x="399" y="929"/>
                  <a:pt x="405" y="932"/>
                </a:cubicBezTo>
                <a:cubicBezTo>
                  <a:pt x="413" y="936"/>
                  <a:pt x="420" y="936"/>
                  <a:pt x="429" y="935"/>
                </a:cubicBezTo>
                <a:cubicBezTo>
                  <a:pt x="440" y="932"/>
                  <a:pt x="451" y="932"/>
                  <a:pt x="461" y="940"/>
                </a:cubicBezTo>
                <a:cubicBezTo>
                  <a:pt x="467" y="945"/>
                  <a:pt x="473" y="944"/>
                  <a:pt x="478" y="939"/>
                </a:cubicBezTo>
                <a:cubicBezTo>
                  <a:pt x="481" y="936"/>
                  <a:pt x="484" y="933"/>
                  <a:pt x="486" y="931"/>
                </a:cubicBezTo>
                <a:cubicBezTo>
                  <a:pt x="491" y="927"/>
                  <a:pt x="494" y="920"/>
                  <a:pt x="500" y="922"/>
                </a:cubicBezTo>
                <a:cubicBezTo>
                  <a:pt x="506" y="924"/>
                  <a:pt x="505" y="931"/>
                  <a:pt x="505" y="936"/>
                </a:cubicBezTo>
                <a:cubicBezTo>
                  <a:pt x="505" y="941"/>
                  <a:pt x="509" y="939"/>
                  <a:pt x="512" y="940"/>
                </a:cubicBezTo>
                <a:cubicBezTo>
                  <a:pt x="515" y="940"/>
                  <a:pt x="518" y="940"/>
                  <a:pt x="517" y="936"/>
                </a:cubicBezTo>
                <a:cubicBezTo>
                  <a:pt x="515" y="925"/>
                  <a:pt x="521" y="922"/>
                  <a:pt x="530" y="921"/>
                </a:cubicBezTo>
                <a:cubicBezTo>
                  <a:pt x="539" y="920"/>
                  <a:pt x="540" y="916"/>
                  <a:pt x="534" y="909"/>
                </a:cubicBezTo>
                <a:cubicBezTo>
                  <a:pt x="533" y="907"/>
                  <a:pt x="530" y="906"/>
                  <a:pt x="527" y="905"/>
                </a:cubicBezTo>
                <a:cubicBezTo>
                  <a:pt x="501" y="893"/>
                  <a:pt x="473" y="887"/>
                  <a:pt x="444" y="884"/>
                </a:cubicBezTo>
                <a:cubicBezTo>
                  <a:pt x="421" y="881"/>
                  <a:pt x="400" y="876"/>
                  <a:pt x="381" y="861"/>
                </a:cubicBezTo>
                <a:cubicBezTo>
                  <a:pt x="370" y="852"/>
                  <a:pt x="362" y="840"/>
                  <a:pt x="355" y="827"/>
                </a:cubicBezTo>
                <a:cubicBezTo>
                  <a:pt x="348" y="839"/>
                  <a:pt x="343" y="840"/>
                  <a:pt x="333" y="830"/>
                </a:cubicBezTo>
                <a:cubicBezTo>
                  <a:pt x="330" y="827"/>
                  <a:pt x="328" y="822"/>
                  <a:pt x="329" y="817"/>
                </a:cubicBezTo>
                <a:cubicBezTo>
                  <a:pt x="330" y="808"/>
                  <a:pt x="323" y="805"/>
                  <a:pt x="316" y="804"/>
                </a:cubicBezTo>
                <a:cubicBezTo>
                  <a:pt x="309" y="802"/>
                  <a:pt x="306" y="807"/>
                  <a:pt x="303" y="812"/>
                </a:cubicBezTo>
                <a:cubicBezTo>
                  <a:pt x="301" y="817"/>
                  <a:pt x="301" y="823"/>
                  <a:pt x="295" y="829"/>
                </a:cubicBezTo>
                <a:cubicBezTo>
                  <a:pt x="298" y="817"/>
                  <a:pt x="292" y="814"/>
                  <a:pt x="284" y="812"/>
                </a:cubicBezTo>
                <a:cubicBezTo>
                  <a:pt x="277" y="811"/>
                  <a:pt x="269" y="806"/>
                  <a:pt x="270" y="800"/>
                </a:cubicBezTo>
                <a:cubicBezTo>
                  <a:pt x="272" y="789"/>
                  <a:pt x="273" y="778"/>
                  <a:pt x="280" y="769"/>
                </a:cubicBezTo>
                <a:cubicBezTo>
                  <a:pt x="284" y="764"/>
                  <a:pt x="288" y="763"/>
                  <a:pt x="295" y="764"/>
                </a:cubicBezTo>
                <a:cubicBezTo>
                  <a:pt x="300" y="766"/>
                  <a:pt x="302" y="768"/>
                  <a:pt x="301" y="774"/>
                </a:cubicBezTo>
                <a:cubicBezTo>
                  <a:pt x="301" y="778"/>
                  <a:pt x="304" y="780"/>
                  <a:pt x="307" y="780"/>
                </a:cubicBezTo>
                <a:cubicBezTo>
                  <a:pt x="319" y="779"/>
                  <a:pt x="326" y="785"/>
                  <a:pt x="333" y="792"/>
                </a:cubicBezTo>
                <a:cubicBezTo>
                  <a:pt x="340" y="798"/>
                  <a:pt x="348" y="800"/>
                  <a:pt x="355" y="793"/>
                </a:cubicBezTo>
                <a:cubicBezTo>
                  <a:pt x="360" y="788"/>
                  <a:pt x="362" y="790"/>
                  <a:pt x="361" y="796"/>
                </a:cubicBezTo>
                <a:cubicBezTo>
                  <a:pt x="361" y="800"/>
                  <a:pt x="363" y="801"/>
                  <a:pt x="367" y="803"/>
                </a:cubicBezTo>
                <a:cubicBezTo>
                  <a:pt x="384" y="809"/>
                  <a:pt x="402" y="809"/>
                  <a:pt x="419" y="803"/>
                </a:cubicBezTo>
                <a:cubicBezTo>
                  <a:pt x="428" y="799"/>
                  <a:pt x="437" y="799"/>
                  <a:pt x="446" y="801"/>
                </a:cubicBezTo>
                <a:cubicBezTo>
                  <a:pt x="454" y="803"/>
                  <a:pt x="461" y="808"/>
                  <a:pt x="467" y="813"/>
                </a:cubicBezTo>
                <a:cubicBezTo>
                  <a:pt x="470" y="816"/>
                  <a:pt x="472" y="820"/>
                  <a:pt x="477" y="817"/>
                </a:cubicBezTo>
                <a:cubicBezTo>
                  <a:pt x="482" y="814"/>
                  <a:pt x="482" y="810"/>
                  <a:pt x="481" y="805"/>
                </a:cubicBezTo>
                <a:cubicBezTo>
                  <a:pt x="480" y="801"/>
                  <a:pt x="478" y="798"/>
                  <a:pt x="479" y="794"/>
                </a:cubicBezTo>
                <a:cubicBezTo>
                  <a:pt x="479" y="783"/>
                  <a:pt x="474" y="778"/>
                  <a:pt x="464" y="776"/>
                </a:cubicBezTo>
                <a:cubicBezTo>
                  <a:pt x="446" y="772"/>
                  <a:pt x="430" y="767"/>
                  <a:pt x="413" y="761"/>
                </a:cubicBezTo>
                <a:cubicBezTo>
                  <a:pt x="403" y="756"/>
                  <a:pt x="402" y="751"/>
                  <a:pt x="409" y="743"/>
                </a:cubicBezTo>
                <a:cubicBezTo>
                  <a:pt x="410" y="743"/>
                  <a:pt x="410" y="742"/>
                  <a:pt x="410" y="741"/>
                </a:cubicBezTo>
                <a:cubicBezTo>
                  <a:pt x="412" y="731"/>
                  <a:pt x="419" y="725"/>
                  <a:pt x="426" y="720"/>
                </a:cubicBezTo>
                <a:cubicBezTo>
                  <a:pt x="431" y="716"/>
                  <a:pt x="433" y="718"/>
                  <a:pt x="434" y="722"/>
                </a:cubicBezTo>
                <a:cubicBezTo>
                  <a:pt x="436" y="731"/>
                  <a:pt x="431" y="735"/>
                  <a:pt x="423" y="736"/>
                </a:cubicBezTo>
                <a:cubicBezTo>
                  <a:pt x="425" y="741"/>
                  <a:pt x="428" y="745"/>
                  <a:pt x="433" y="745"/>
                </a:cubicBezTo>
                <a:cubicBezTo>
                  <a:pt x="436" y="745"/>
                  <a:pt x="437" y="741"/>
                  <a:pt x="438" y="738"/>
                </a:cubicBezTo>
                <a:cubicBezTo>
                  <a:pt x="442" y="723"/>
                  <a:pt x="446" y="720"/>
                  <a:pt x="461" y="721"/>
                </a:cubicBezTo>
                <a:cubicBezTo>
                  <a:pt x="475" y="723"/>
                  <a:pt x="490" y="723"/>
                  <a:pt x="504" y="721"/>
                </a:cubicBezTo>
                <a:cubicBezTo>
                  <a:pt x="523" y="718"/>
                  <a:pt x="527" y="722"/>
                  <a:pt x="524" y="741"/>
                </a:cubicBezTo>
                <a:cubicBezTo>
                  <a:pt x="524" y="742"/>
                  <a:pt x="524" y="743"/>
                  <a:pt x="524" y="744"/>
                </a:cubicBezTo>
                <a:cubicBezTo>
                  <a:pt x="523" y="747"/>
                  <a:pt x="520" y="751"/>
                  <a:pt x="525" y="753"/>
                </a:cubicBezTo>
                <a:cubicBezTo>
                  <a:pt x="530" y="754"/>
                  <a:pt x="535" y="756"/>
                  <a:pt x="538" y="750"/>
                </a:cubicBezTo>
                <a:cubicBezTo>
                  <a:pt x="540" y="746"/>
                  <a:pt x="542" y="743"/>
                  <a:pt x="543" y="739"/>
                </a:cubicBezTo>
                <a:cubicBezTo>
                  <a:pt x="547" y="733"/>
                  <a:pt x="551" y="732"/>
                  <a:pt x="557" y="736"/>
                </a:cubicBezTo>
                <a:cubicBezTo>
                  <a:pt x="563" y="739"/>
                  <a:pt x="562" y="744"/>
                  <a:pt x="558" y="748"/>
                </a:cubicBezTo>
                <a:cubicBezTo>
                  <a:pt x="557" y="750"/>
                  <a:pt x="556" y="751"/>
                  <a:pt x="555" y="753"/>
                </a:cubicBezTo>
                <a:cubicBezTo>
                  <a:pt x="553" y="755"/>
                  <a:pt x="553" y="758"/>
                  <a:pt x="555" y="760"/>
                </a:cubicBezTo>
                <a:cubicBezTo>
                  <a:pt x="558" y="762"/>
                  <a:pt x="559" y="759"/>
                  <a:pt x="561" y="758"/>
                </a:cubicBezTo>
                <a:cubicBezTo>
                  <a:pt x="565" y="755"/>
                  <a:pt x="568" y="751"/>
                  <a:pt x="570" y="746"/>
                </a:cubicBezTo>
                <a:cubicBezTo>
                  <a:pt x="577" y="733"/>
                  <a:pt x="583" y="731"/>
                  <a:pt x="596" y="738"/>
                </a:cubicBezTo>
                <a:cubicBezTo>
                  <a:pt x="602" y="741"/>
                  <a:pt x="608" y="745"/>
                  <a:pt x="614" y="748"/>
                </a:cubicBezTo>
                <a:cubicBezTo>
                  <a:pt x="618" y="750"/>
                  <a:pt x="623" y="751"/>
                  <a:pt x="627" y="746"/>
                </a:cubicBezTo>
                <a:cubicBezTo>
                  <a:pt x="632" y="740"/>
                  <a:pt x="635" y="733"/>
                  <a:pt x="645" y="734"/>
                </a:cubicBezTo>
                <a:cubicBezTo>
                  <a:pt x="651" y="735"/>
                  <a:pt x="655" y="733"/>
                  <a:pt x="660" y="737"/>
                </a:cubicBezTo>
                <a:cubicBezTo>
                  <a:pt x="685" y="758"/>
                  <a:pt x="713" y="763"/>
                  <a:pt x="744" y="757"/>
                </a:cubicBezTo>
                <a:cubicBezTo>
                  <a:pt x="749" y="756"/>
                  <a:pt x="753" y="757"/>
                  <a:pt x="757" y="760"/>
                </a:cubicBezTo>
                <a:cubicBezTo>
                  <a:pt x="766" y="769"/>
                  <a:pt x="777" y="770"/>
                  <a:pt x="789" y="768"/>
                </a:cubicBezTo>
                <a:cubicBezTo>
                  <a:pt x="806" y="764"/>
                  <a:pt x="821" y="759"/>
                  <a:pt x="836" y="751"/>
                </a:cubicBezTo>
                <a:cubicBezTo>
                  <a:pt x="843" y="747"/>
                  <a:pt x="850" y="743"/>
                  <a:pt x="858" y="744"/>
                </a:cubicBezTo>
                <a:cubicBezTo>
                  <a:pt x="884" y="750"/>
                  <a:pt x="912" y="750"/>
                  <a:pt x="936" y="763"/>
                </a:cubicBezTo>
                <a:cubicBezTo>
                  <a:pt x="941" y="766"/>
                  <a:pt x="945" y="765"/>
                  <a:pt x="950" y="761"/>
                </a:cubicBezTo>
                <a:cubicBezTo>
                  <a:pt x="952" y="759"/>
                  <a:pt x="954" y="757"/>
                  <a:pt x="956" y="756"/>
                </a:cubicBezTo>
                <a:cubicBezTo>
                  <a:pt x="961" y="755"/>
                  <a:pt x="960" y="753"/>
                  <a:pt x="959" y="750"/>
                </a:cubicBezTo>
                <a:cubicBezTo>
                  <a:pt x="957" y="744"/>
                  <a:pt x="953" y="741"/>
                  <a:pt x="947" y="741"/>
                </a:cubicBezTo>
                <a:cubicBezTo>
                  <a:pt x="940" y="741"/>
                  <a:pt x="937" y="735"/>
                  <a:pt x="938" y="729"/>
                </a:cubicBezTo>
                <a:cubicBezTo>
                  <a:pt x="939" y="724"/>
                  <a:pt x="945" y="726"/>
                  <a:pt x="949" y="727"/>
                </a:cubicBezTo>
                <a:cubicBezTo>
                  <a:pt x="960" y="729"/>
                  <a:pt x="963" y="738"/>
                  <a:pt x="966" y="746"/>
                </a:cubicBezTo>
                <a:cubicBezTo>
                  <a:pt x="980" y="774"/>
                  <a:pt x="1004" y="783"/>
                  <a:pt x="1032" y="769"/>
                </a:cubicBezTo>
                <a:cubicBezTo>
                  <a:pt x="1039" y="766"/>
                  <a:pt x="1046" y="764"/>
                  <a:pt x="1053" y="765"/>
                </a:cubicBezTo>
                <a:cubicBezTo>
                  <a:pt x="1058" y="765"/>
                  <a:pt x="1060" y="766"/>
                  <a:pt x="1060" y="771"/>
                </a:cubicBezTo>
                <a:cubicBezTo>
                  <a:pt x="1061" y="780"/>
                  <a:pt x="1064" y="783"/>
                  <a:pt x="1073" y="780"/>
                </a:cubicBezTo>
                <a:cubicBezTo>
                  <a:pt x="1090" y="775"/>
                  <a:pt x="1106" y="775"/>
                  <a:pt x="1123" y="775"/>
                </a:cubicBezTo>
                <a:cubicBezTo>
                  <a:pt x="1150" y="776"/>
                  <a:pt x="1175" y="770"/>
                  <a:pt x="1196" y="750"/>
                </a:cubicBezTo>
                <a:cubicBezTo>
                  <a:pt x="1196" y="750"/>
                  <a:pt x="1197" y="751"/>
                  <a:pt x="1197" y="752"/>
                </a:cubicBezTo>
                <a:cubicBezTo>
                  <a:pt x="1196" y="755"/>
                  <a:pt x="1194" y="758"/>
                  <a:pt x="1193" y="762"/>
                </a:cubicBezTo>
                <a:cubicBezTo>
                  <a:pt x="1191" y="771"/>
                  <a:pt x="1193" y="775"/>
                  <a:pt x="1202" y="777"/>
                </a:cubicBezTo>
                <a:cubicBezTo>
                  <a:pt x="1213" y="779"/>
                  <a:pt x="1216" y="777"/>
                  <a:pt x="1217" y="766"/>
                </a:cubicBezTo>
                <a:cubicBezTo>
                  <a:pt x="1217" y="763"/>
                  <a:pt x="1215" y="757"/>
                  <a:pt x="1221" y="757"/>
                </a:cubicBezTo>
                <a:cubicBezTo>
                  <a:pt x="1230" y="756"/>
                  <a:pt x="1236" y="764"/>
                  <a:pt x="1232" y="772"/>
                </a:cubicBezTo>
                <a:cubicBezTo>
                  <a:pt x="1229" y="777"/>
                  <a:pt x="1230" y="780"/>
                  <a:pt x="1236" y="782"/>
                </a:cubicBezTo>
                <a:cubicBezTo>
                  <a:pt x="1249" y="787"/>
                  <a:pt x="1262" y="793"/>
                  <a:pt x="1274" y="801"/>
                </a:cubicBezTo>
                <a:cubicBezTo>
                  <a:pt x="1284" y="807"/>
                  <a:pt x="1295" y="808"/>
                  <a:pt x="1306" y="801"/>
                </a:cubicBezTo>
                <a:cubicBezTo>
                  <a:pt x="1309" y="798"/>
                  <a:pt x="1313" y="797"/>
                  <a:pt x="1318" y="797"/>
                </a:cubicBezTo>
                <a:cubicBezTo>
                  <a:pt x="1326" y="798"/>
                  <a:pt x="1334" y="799"/>
                  <a:pt x="1342" y="800"/>
                </a:cubicBezTo>
                <a:cubicBezTo>
                  <a:pt x="1348" y="800"/>
                  <a:pt x="1353" y="803"/>
                  <a:pt x="1355" y="810"/>
                </a:cubicBezTo>
                <a:cubicBezTo>
                  <a:pt x="1356" y="817"/>
                  <a:pt x="1360" y="818"/>
                  <a:pt x="1366" y="816"/>
                </a:cubicBezTo>
                <a:cubicBezTo>
                  <a:pt x="1371" y="815"/>
                  <a:pt x="1377" y="814"/>
                  <a:pt x="1382" y="813"/>
                </a:cubicBezTo>
                <a:cubicBezTo>
                  <a:pt x="1394" y="810"/>
                  <a:pt x="1401" y="803"/>
                  <a:pt x="1403" y="791"/>
                </a:cubicBezTo>
                <a:cubicBezTo>
                  <a:pt x="1404" y="787"/>
                  <a:pt x="1404" y="783"/>
                  <a:pt x="1405" y="779"/>
                </a:cubicBezTo>
                <a:cubicBezTo>
                  <a:pt x="1408" y="809"/>
                  <a:pt x="1430" y="814"/>
                  <a:pt x="1453" y="818"/>
                </a:cubicBezTo>
                <a:cubicBezTo>
                  <a:pt x="1460" y="820"/>
                  <a:pt x="1465" y="817"/>
                  <a:pt x="1470" y="813"/>
                </a:cubicBezTo>
                <a:cubicBezTo>
                  <a:pt x="1475" y="809"/>
                  <a:pt x="1477" y="804"/>
                  <a:pt x="1475" y="798"/>
                </a:cubicBezTo>
                <a:cubicBezTo>
                  <a:pt x="1473" y="793"/>
                  <a:pt x="1468" y="796"/>
                  <a:pt x="1464" y="796"/>
                </a:cubicBezTo>
                <a:cubicBezTo>
                  <a:pt x="1461" y="796"/>
                  <a:pt x="1456" y="797"/>
                  <a:pt x="1455" y="792"/>
                </a:cubicBezTo>
                <a:cubicBezTo>
                  <a:pt x="1454" y="788"/>
                  <a:pt x="1456" y="783"/>
                  <a:pt x="1460" y="781"/>
                </a:cubicBezTo>
                <a:cubicBezTo>
                  <a:pt x="1464" y="778"/>
                  <a:pt x="1469" y="778"/>
                  <a:pt x="1473" y="778"/>
                </a:cubicBezTo>
                <a:cubicBezTo>
                  <a:pt x="1478" y="778"/>
                  <a:pt x="1483" y="778"/>
                  <a:pt x="1486" y="774"/>
                </a:cubicBezTo>
                <a:cubicBezTo>
                  <a:pt x="1481" y="767"/>
                  <a:pt x="1473" y="764"/>
                  <a:pt x="1466" y="764"/>
                </a:cubicBezTo>
                <a:cubicBezTo>
                  <a:pt x="1445" y="762"/>
                  <a:pt x="1426" y="755"/>
                  <a:pt x="1407" y="748"/>
                </a:cubicBezTo>
                <a:cubicBezTo>
                  <a:pt x="1394" y="743"/>
                  <a:pt x="1381" y="743"/>
                  <a:pt x="1368" y="751"/>
                </a:cubicBezTo>
                <a:cubicBezTo>
                  <a:pt x="1364" y="754"/>
                  <a:pt x="1360" y="753"/>
                  <a:pt x="1356" y="749"/>
                </a:cubicBezTo>
                <a:cubicBezTo>
                  <a:pt x="1349" y="741"/>
                  <a:pt x="1340" y="736"/>
                  <a:pt x="1331" y="731"/>
                </a:cubicBezTo>
                <a:cubicBezTo>
                  <a:pt x="1326" y="729"/>
                  <a:pt x="1321" y="729"/>
                  <a:pt x="1316" y="732"/>
                </a:cubicBezTo>
                <a:cubicBezTo>
                  <a:pt x="1306" y="738"/>
                  <a:pt x="1295" y="740"/>
                  <a:pt x="1284" y="737"/>
                </a:cubicBezTo>
                <a:cubicBezTo>
                  <a:pt x="1274" y="734"/>
                  <a:pt x="1264" y="731"/>
                  <a:pt x="1255" y="728"/>
                </a:cubicBezTo>
                <a:cubicBezTo>
                  <a:pt x="1248" y="725"/>
                  <a:pt x="1244" y="726"/>
                  <a:pt x="1243" y="734"/>
                </a:cubicBezTo>
                <a:cubicBezTo>
                  <a:pt x="1242" y="739"/>
                  <a:pt x="1240" y="742"/>
                  <a:pt x="1235" y="742"/>
                </a:cubicBezTo>
                <a:cubicBezTo>
                  <a:pt x="1224" y="743"/>
                  <a:pt x="1221" y="738"/>
                  <a:pt x="1224" y="728"/>
                </a:cubicBezTo>
                <a:cubicBezTo>
                  <a:pt x="1228" y="714"/>
                  <a:pt x="1225" y="711"/>
                  <a:pt x="1211" y="711"/>
                </a:cubicBezTo>
                <a:cubicBezTo>
                  <a:pt x="1202" y="711"/>
                  <a:pt x="1193" y="712"/>
                  <a:pt x="1185" y="713"/>
                </a:cubicBezTo>
                <a:cubicBezTo>
                  <a:pt x="1172" y="713"/>
                  <a:pt x="1160" y="715"/>
                  <a:pt x="1148" y="710"/>
                </a:cubicBezTo>
                <a:cubicBezTo>
                  <a:pt x="1141" y="708"/>
                  <a:pt x="1136" y="705"/>
                  <a:pt x="1138" y="695"/>
                </a:cubicBezTo>
                <a:cubicBezTo>
                  <a:pt x="1140" y="688"/>
                  <a:pt x="1136" y="682"/>
                  <a:pt x="1128" y="682"/>
                </a:cubicBezTo>
                <a:cubicBezTo>
                  <a:pt x="1103" y="681"/>
                  <a:pt x="1081" y="672"/>
                  <a:pt x="1059" y="662"/>
                </a:cubicBezTo>
                <a:cubicBezTo>
                  <a:pt x="1042" y="655"/>
                  <a:pt x="1032" y="654"/>
                  <a:pt x="1021" y="671"/>
                </a:cubicBezTo>
                <a:cubicBezTo>
                  <a:pt x="1020" y="671"/>
                  <a:pt x="1019" y="671"/>
                  <a:pt x="1019" y="671"/>
                </a:cubicBezTo>
                <a:cubicBezTo>
                  <a:pt x="1015" y="668"/>
                  <a:pt x="1020" y="659"/>
                  <a:pt x="1014" y="659"/>
                </a:cubicBezTo>
                <a:cubicBezTo>
                  <a:pt x="1009" y="659"/>
                  <a:pt x="1005" y="665"/>
                  <a:pt x="1002" y="670"/>
                </a:cubicBezTo>
                <a:cubicBezTo>
                  <a:pt x="1001" y="671"/>
                  <a:pt x="1000" y="673"/>
                  <a:pt x="999" y="674"/>
                </a:cubicBezTo>
                <a:cubicBezTo>
                  <a:pt x="995" y="681"/>
                  <a:pt x="992" y="688"/>
                  <a:pt x="990" y="695"/>
                </a:cubicBezTo>
                <a:cubicBezTo>
                  <a:pt x="988" y="700"/>
                  <a:pt x="984" y="701"/>
                  <a:pt x="979" y="699"/>
                </a:cubicBezTo>
                <a:cubicBezTo>
                  <a:pt x="976" y="697"/>
                  <a:pt x="972" y="694"/>
                  <a:pt x="974" y="690"/>
                </a:cubicBezTo>
                <a:cubicBezTo>
                  <a:pt x="983" y="677"/>
                  <a:pt x="978" y="665"/>
                  <a:pt x="974" y="653"/>
                </a:cubicBezTo>
                <a:cubicBezTo>
                  <a:pt x="972" y="646"/>
                  <a:pt x="970" y="643"/>
                  <a:pt x="964" y="649"/>
                </a:cubicBezTo>
                <a:cubicBezTo>
                  <a:pt x="954" y="657"/>
                  <a:pt x="942" y="658"/>
                  <a:pt x="931" y="660"/>
                </a:cubicBezTo>
                <a:cubicBezTo>
                  <a:pt x="927" y="661"/>
                  <a:pt x="924" y="661"/>
                  <a:pt x="923" y="658"/>
                </a:cubicBezTo>
                <a:cubicBezTo>
                  <a:pt x="917" y="646"/>
                  <a:pt x="906" y="644"/>
                  <a:pt x="895" y="642"/>
                </a:cubicBezTo>
                <a:cubicBezTo>
                  <a:pt x="885" y="639"/>
                  <a:pt x="875" y="637"/>
                  <a:pt x="870" y="628"/>
                </a:cubicBezTo>
                <a:cubicBezTo>
                  <a:pt x="868" y="623"/>
                  <a:pt x="866" y="623"/>
                  <a:pt x="861" y="624"/>
                </a:cubicBezTo>
                <a:cubicBezTo>
                  <a:pt x="843" y="629"/>
                  <a:pt x="826" y="629"/>
                  <a:pt x="811" y="618"/>
                </a:cubicBezTo>
                <a:cubicBezTo>
                  <a:pt x="805" y="614"/>
                  <a:pt x="801" y="614"/>
                  <a:pt x="795" y="617"/>
                </a:cubicBezTo>
                <a:cubicBezTo>
                  <a:pt x="782" y="623"/>
                  <a:pt x="769" y="623"/>
                  <a:pt x="756" y="614"/>
                </a:cubicBezTo>
                <a:cubicBezTo>
                  <a:pt x="753" y="611"/>
                  <a:pt x="750" y="610"/>
                  <a:pt x="746" y="612"/>
                </a:cubicBezTo>
                <a:cubicBezTo>
                  <a:pt x="729" y="618"/>
                  <a:pt x="700" y="608"/>
                  <a:pt x="691" y="593"/>
                </a:cubicBezTo>
                <a:cubicBezTo>
                  <a:pt x="683" y="601"/>
                  <a:pt x="673" y="602"/>
                  <a:pt x="664" y="599"/>
                </a:cubicBezTo>
                <a:cubicBezTo>
                  <a:pt x="651" y="594"/>
                  <a:pt x="637" y="593"/>
                  <a:pt x="623" y="592"/>
                </a:cubicBezTo>
                <a:cubicBezTo>
                  <a:pt x="604" y="590"/>
                  <a:pt x="593" y="584"/>
                  <a:pt x="588" y="563"/>
                </a:cubicBezTo>
                <a:cubicBezTo>
                  <a:pt x="588" y="561"/>
                  <a:pt x="587" y="560"/>
                  <a:pt x="587" y="558"/>
                </a:cubicBezTo>
                <a:cubicBezTo>
                  <a:pt x="585" y="551"/>
                  <a:pt x="581" y="550"/>
                  <a:pt x="576" y="555"/>
                </a:cubicBezTo>
                <a:cubicBezTo>
                  <a:pt x="572" y="559"/>
                  <a:pt x="568" y="563"/>
                  <a:pt x="563" y="567"/>
                </a:cubicBezTo>
                <a:cubicBezTo>
                  <a:pt x="545" y="582"/>
                  <a:pt x="525" y="577"/>
                  <a:pt x="514" y="556"/>
                </a:cubicBezTo>
                <a:cubicBezTo>
                  <a:pt x="510" y="547"/>
                  <a:pt x="504" y="539"/>
                  <a:pt x="495" y="533"/>
                </a:cubicBezTo>
                <a:cubicBezTo>
                  <a:pt x="487" y="527"/>
                  <a:pt x="479" y="521"/>
                  <a:pt x="474" y="512"/>
                </a:cubicBezTo>
                <a:cubicBezTo>
                  <a:pt x="468" y="522"/>
                  <a:pt x="474" y="534"/>
                  <a:pt x="468" y="544"/>
                </a:cubicBezTo>
                <a:cubicBezTo>
                  <a:pt x="459" y="531"/>
                  <a:pt x="459" y="531"/>
                  <a:pt x="445" y="538"/>
                </a:cubicBezTo>
                <a:cubicBezTo>
                  <a:pt x="439" y="540"/>
                  <a:pt x="435" y="541"/>
                  <a:pt x="429" y="538"/>
                </a:cubicBezTo>
                <a:cubicBezTo>
                  <a:pt x="413" y="531"/>
                  <a:pt x="397" y="526"/>
                  <a:pt x="381" y="521"/>
                </a:cubicBezTo>
                <a:cubicBezTo>
                  <a:pt x="332" y="505"/>
                  <a:pt x="282" y="495"/>
                  <a:pt x="234" y="476"/>
                </a:cubicBezTo>
                <a:cubicBezTo>
                  <a:pt x="230" y="475"/>
                  <a:pt x="224" y="475"/>
                  <a:pt x="224" y="470"/>
                </a:cubicBezTo>
                <a:cubicBezTo>
                  <a:pt x="223" y="465"/>
                  <a:pt x="228" y="463"/>
                  <a:pt x="231" y="460"/>
                </a:cubicBezTo>
                <a:cubicBezTo>
                  <a:pt x="234" y="458"/>
                  <a:pt x="238" y="456"/>
                  <a:pt x="236" y="452"/>
                </a:cubicBezTo>
                <a:cubicBezTo>
                  <a:pt x="235" y="447"/>
                  <a:pt x="231" y="445"/>
                  <a:pt x="227" y="444"/>
                </a:cubicBezTo>
                <a:cubicBezTo>
                  <a:pt x="224" y="444"/>
                  <a:pt x="221" y="444"/>
                  <a:pt x="218" y="444"/>
                </a:cubicBezTo>
                <a:cubicBezTo>
                  <a:pt x="204" y="443"/>
                  <a:pt x="196" y="435"/>
                  <a:pt x="196" y="421"/>
                </a:cubicBezTo>
                <a:cubicBezTo>
                  <a:pt x="196" y="416"/>
                  <a:pt x="196" y="411"/>
                  <a:pt x="198" y="406"/>
                </a:cubicBezTo>
                <a:cubicBezTo>
                  <a:pt x="199" y="400"/>
                  <a:pt x="195" y="397"/>
                  <a:pt x="189" y="399"/>
                </a:cubicBezTo>
                <a:cubicBezTo>
                  <a:pt x="178" y="402"/>
                  <a:pt x="173" y="410"/>
                  <a:pt x="174" y="424"/>
                </a:cubicBezTo>
                <a:cubicBezTo>
                  <a:pt x="167" y="416"/>
                  <a:pt x="162" y="409"/>
                  <a:pt x="159" y="401"/>
                </a:cubicBezTo>
                <a:cubicBezTo>
                  <a:pt x="156" y="393"/>
                  <a:pt x="159" y="375"/>
                  <a:pt x="166" y="369"/>
                </a:cubicBezTo>
                <a:cubicBezTo>
                  <a:pt x="175" y="362"/>
                  <a:pt x="184" y="367"/>
                  <a:pt x="191" y="371"/>
                </a:cubicBezTo>
                <a:cubicBezTo>
                  <a:pt x="201" y="377"/>
                  <a:pt x="212" y="381"/>
                  <a:pt x="224" y="381"/>
                </a:cubicBezTo>
                <a:cubicBezTo>
                  <a:pt x="231" y="381"/>
                  <a:pt x="239" y="381"/>
                  <a:pt x="247" y="381"/>
                </a:cubicBezTo>
                <a:cubicBezTo>
                  <a:pt x="280" y="381"/>
                  <a:pt x="312" y="386"/>
                  <a:pt x="338" y="410"/>
                </a:cubicBezTo>
                <a:cubicBezTo>
                  <a:pt x="348" y="419"/>
                  <a:pt x="354" y="416"/>
                  <a:pt x="359" y="404"/>
                </a:cubicBezTo>
                <a:cubicBezTo>
                  <a:pt x="360" y="402"/>
                  <a:pt x="358" y="399"/>
                  <a:pt x="361" y="398"/>
                </a:cubicBezTo>
                <a:cubicBezTo>
                  <a:pt x="364" y="398"/>
                  <a:pt x="366" y="400"/>
                  <a:pt x="367" y="402"/>
                </a:cubicBezTo>
                <a:cubicBezTo>
                  <a:pt x="368" y="404"/>
                  <a:pt x="369" y="406"/>
                  <a:pt x="370" y="407"/>
                </a:cubicBezTo>
                <a:cubicBezTo>
                  <a:pt x="373" y="412"/>
                  <a:pt x="377" y="416"/>
                  <a:pt x="382" y="411"/>
                </a:cubicBezTo>
                <a:cubicBezTo>
                  <a:pt x="388" y="406"/>
                  <a:pt x="380" y="405"/>
                  <a:pt x="378" y="402"/>
                </a:cubicBezTo>
                <a:cubicBezTo>
                  <a:pt x="378" y="401"/>
                  <a:pt x="377" y="401"/>
                  <a:pt x="377" y="400"/>
                </a:cubicBezTo>
                <a:cubicBezTo>
                  <a:pt x="375" y="398"/>
                  <a:pt x="374" y="395"/>
                  <a:pt x="376" y="393"/>
                </a:cubicBezTo>
                <a:cubicBezTo>
                  <a:pt x="378" y="390"/>
                  <a:pt x="380" y="390"/>
                  <a:pt x="383" y="392"/>
                </a:cubicBezTo>
                <a:cubicBezTo>
                  <a:pt x="395" y="398"/>
                  <a:pt x="406" y="394"/>
                  <a:pt x="414" y="383"/>
                </a:cubicBezTo>
                <a:cubicBezTo>
                  <a:pt x="416" y="381"/>
                  <a:pt x="420" y="379"/>
                  <a:pt x="420" y="376"/>
                </a:cubicBezTo>
                <a:cubicBezTo>
                  <a:pt x="420" y="365"/>
                  <a:pt x="409" y="354"/>
                  <a:pt x="399" y="356"/>
                </a:cubicBezTo>
                <a:cubicBezTo>
                  <a:pt x="379" y="360"/>
                  <a:pt x="360" y="357"/>
                  <a:pt x="341" y="348"/>
                </a:cubicBezTo>
                <a:cubicBezTo>
                  <a:pt x="334" y="346"/>
                  <a:pt x="327" y="344"/>
                  <a:pt x="321" y="349"/>
                </a:cubicBezTo>
                <a:cubicBezTo>
                  <a:pt x="316" y="352"/>
                  <a:pt x="314" y="351"/>
                  <a:pt x="313" y="345"/>
                </a:cubicBezTo>
                <a:cubicBezTo>
                  <a:pt x="312" y="337"/>
                  <a:pt x="307" y="332"/>
                  <a:pt x="299" y="330"/>
                </a:cubicBezTo>
                <a:cubicBezTo>
                  <a:pt x="291" y="327"/>
                  <a:pt x="282" y="324"/>
                  <a:pt x="273" y="321"/>
                </a:cubicBezTo>
                <a:cubicBezTo>
                  <a:pt x="265" y="319"/>
                  <a:pt x="262" y="313"/>
                  <a:pt x="263" y="305"/>
                </a:cubicBezTo>
                <a:cubicBezTo>
                  <a:pt x="263" y="304"/>
                  <a:pt x="263" y="302"/>
                  <a:pt x="264" y="300"/>
                </a:cubicBezTo>
                <a:cubicBezTo>
                  <a:pt x="264" y="295"/>
                  <a:pt x="261" y="291"/>
                  <a:pt x="256" y="291"/>
                </a:cubicBezTo>
                <a:cubicBezTo>
                  <a:pt x="252" y="290"/>
                  <a:pt x="252" y="295"/>
                  <a:pt x="252" y="299"/>
                </a:cubicBezTo>
                <a:cubicBezTo>
                  <a:pt x="251" y="303"/>
                  <a:pt x="251" y="307"/>
                  <a:pt x="245" y="308"/>
                </a:cubicBezTo>
                <a:cubicBezTo>
                  <a:pt x="236" y="308"/>
                  <a:pt x="228" y="298"/>
                  <a:pt x="230" y="289"/>
                </a:cubicBezTo>
                <a:cubicBezTo>
                  <a:pt x="230" y="286"/>
                  <a:pt x="232" y="284"/>
                  <a:pt x="230" y="281"/>
                </a:cubicBezTo>
                <a:cubicBezTo>
                  <a:pt x="227" y="281"/>
                  <a:pt x="227" y="284"/>
                  <a:pt x="225" y="285"/>
                </a:cubicBezTo>
                <a:cubicBezTo>
                  <a:pt x="220" y="291"/>
                  <a:pt x="216" y="291"/>
                  <a:pt x="212" y="284"/>
                </a:cubicBezTo>
                <a:cubicBezTo>
                  <a:pt x="207" y="273"/>
                  <a:pt x="199" y="265"/>
                  <a:pt x="191" y="258"/>
                </a:cubicBezTo>
                <a:cubicBezTo>
                  <a:pt x="182" y="249"/>
                  <a:pt x="174" y="239"/>
                  <a:pt x="173" y="225"/>
                </a:cubicBezTo>
                <a:cubicBezTo>
                  <a:pt x="172" y="220"/>
                  <a:pt x="170" y="214"/>
                  <a:pt x="165" y="212"/>
                </a:cubicBezTo>
                <a:cubicBezTo>
                  <a:pt x="145" y="202"/>
                  <a:pt x="139" y="178"/>
                  <a:pt x="120" y="166"/>
                </a:cubicBezTo>
                <a:cubicBezTo>
                  <a:pt x="115" y="162"/>
                  <a:pt x="116" y="157"/>
                  <a:pt x="118" y="152"/>
                </a:cubicBezTo>
                <a:cubicBezTo>
                  <a:pt x="121" y="147"/>
                  <a:pt x="126" y="150"/>
                  <a:pt x="129" y="153"/>
                </a:cubicBezTo>
                <a:cubicBezTo>
                  <a:pt x="135" y="158"/>
                  <a:pt x="141" y="157"/>
                  <a:pt x="147" y="153"/>
                </a:cubicBezTo>
                <a:cubicBezTo>
                  <a:pt x="154" y="148"/>
                  <a:pt x="162" y="146"/>
                  <a:pt x="171" y="146"/>
                </a:cubicBezTo>
                <a:cubicBezTo>
                  <a:pt x="186" y="147"/>
                  <a:pt x="194" y="158"/>
                  <a:pt x="190" y="172"/>
                </a:cubicBezTo>
                <a:cubicBezTo>
                  <a:pt x="189" y="175"/>
                  <a:pt x="188" y="179"/>
                  <a:pt x="188" y="182"/>
                </a:cubicBezTo>
                <a:cubicBezTo>
                  <a:pt x="188" y="183"/>
                  <a:pt x="187" y="184"/>
                  <a:pt x="187" y="184"/>
                </a:cubicBezTo>
                <a:cubicBezTo>
                  <a:pt x="188" y="184"/>
                  <a:pt x="188" y="184"/>
                  <a:pt x="189" y="183"/>
                </a:cubicBezTo>
                <a:cubicBezTo>
                  <a:pt x="193" y="183"/>
                  <a:pt x="196" y="183"/>
                  <a:pt x="200" y="184"/>
                </a:cubicBezTo>
                <a:cubicBezTo>
                  <a:pt x="219" y="189"/>
                  <a:pt x="225" y="186"/>
                  <a:pt x="231" y="167"/>
                </a:cubicBezTo>
                <a:cubicBezTo>
                  <a:pt x="233" y="158"/>
                  <a:pt x="239" y="156"/>
                  <a:pt x="248" y="158"/>
                </a:cubicBezTo>
                <a:cubicBezTo>
                  <a:pt x="255" y="159"/>
                  <a:pt x="259" y="163"/>
                  <a:pt x="263" y="170"/>
                </a:cubicBezTo>
                <a:cubicBezTo>
                  <a:pt x="274" y="190"/>
                  <a:pt x="291" y="203"/>
                  <a:pt x="314" y="208"/>
                </a:cubicBezTo>
                <a:cubicBezTo>
                  <a:pt x="333" y="214"/>
                  <a:pt x="333" y="214"/>
                  <a:pt x="329" y="194"/>
                </a:cubicBezTo>
                <a:cubicBezTo>
                  <a:pt x="327" y="183"/>
                  <a:pt x="329" y="178"/>
                  <a:pt x="338" y="174"/>
                </a:cubicBezTo>
                <a:cubicBezTo>
                  <a:pt x="341" y="189"/>
                  <a:pt x="344" y="192"/>
                  <a:pt x="359" y="193"/>
                </a:cubicBezTo>
                <a:cubicBezTo>
                  <a:pt x="369" y="193"/>
                  <a:pt x="380" y="190"/>
                  <a:pt x="387" y="200"/>
                </a:cubicBezTo>
                <a:cubicBezTo>
                  <a:pt x="387" y="201"/>
                  <a:pt x="388" y="201"/>
                  <a:pt x="389" y="201"/>
                </a:cubicBezTo>
                <a:cubicBezTo>
                  <a:pt x="401" y="197"/>
                  <a:pt x="407" y="188"/>
                  <a:pt x="408" y="175"/>
                </a:cubicBezTo>
                <a:cubicBezTo>
                  <a:pt x="408" y="168"/>
                  <a:pt x="408" y="161"/>
                  <a:pt x="416" y="158"/>
                </a:cubicBezTo>
                <a:cubicBezTo>
                  <a:pt x="417" y="157"/>
                  <a:pt x="420" y="155"/>
                  <a:pt x="420" y="158"/>
                </a:cubicBezTo>
                <a:cubicBezTo>
                  <a:pt x="421" y="166"/>
                  <a:pt x="428" y="167"/>
                  <a:pt x="434" y="170"/>
                </a:cubicBezTo>
                <a:cubicBezTo>
                  <a:pt x="441" y="173"/>
                  <a:pt x="445" y="178"/>
                  <a:pt x="444" y="186"/>
                </a:cubicBezTo>
                <a:cubicBezTo>
                  <a:pt x="443" y="195"/>
                  <a:pt x="447" y="202"/>
                  <a:pt x="455" y="206"/>
                </a:cubicBezTo>
                <a:cubicBezTo>
                  <a:pt x="462" y="211"/>
                  <a:pt x="469" y="208"/>
                  <a:pt x="476" y="203"/>
                </a:cubicBezTo>
                <a:cubicBezTo>
                  <a:pt x="482" y="197"/>
                  <a:pt x="484" y="201"/>
                  <a:pt x="484" y="207"/>
                </a:cubicBezTo>
                <a:cubicBezTo>
                  <a:pt x="484" y="216"/>
                  <a:pt x="489" y="219"/>
                  <a:pt x="497" y="217"/>
                </a:cubicBezTo>
                <a:cubicBezTo>
                  <a:pt x="499" y="217"/>
                  <a:pt x="501" y="217"/>
                  <a:pt x="503" y="216"/>
                </a:cubicBezTo>
                <a:cubicBezTo>
                  <a:pt x="512" y="214"/>
                  <a:pt x="519" y="215"/>
                  <a:pt x="523" y="225"/>
                </a:cubicBezTo>
                <a:cubicBezTo>
                  <a:pt x="528" y="234"/>
                  <a:pt x="537" y="239"/>
                  <a:pt x="546" y="240"/>
                </a:cubicBezTo>
                <a:cubicBezTo>
                  <a:pt x="553" y="242"/>
                  <a:pt x="561" y="242"/>
                  <a:pt x="559" y="231"/>
                </a:cubicBezTo>
                <a:cubicBezTo>
                  <a:pt x="559" y="228"/>
                  <a:pt x="560" y="224"/>
                  <a:pt x="561" y="221"/>
                </a:cubicBezTo>
                <a:cubicBezTo>
                  <a:pt x="561" y="214"/>
                  <a:pt x="564" y="207"/>
                  <a:pt x="560" y="201"/>
                </a:cubicBezTo>
                <a:cubicBezTo>
                  <a:pt x="549" y="189"/>
                  <a:pt x="550" y="175"/>
                  <a:pt x="550" y="160"/>
                </a:cubicBezTo>
                <a:cubicBezTo>
                  <a:pt x="557" y="164"/>
                  <a:pt x="564" y="168"/>
                  <a:pt x="572" y="168"/>
                </a:cubicBezTo>
                <a:cubicBezTo>
                  <a:pt x="582" y="167"/>
                  <a:pt x="591" y="170"/>
                  <a:pt x="599" y="176"/>
                </a:cubicBezTo>
                <a:cubicBezTo>
                  <a:pt x="606" y="181"/>
                  <a:pt x="614" y="185"/>
                  <a:pt x="622" y="189"/>
                </a:cubicBezTo>
                <a:cubicBezTo>
                  <a:pt x="645" y="202"/>
                  <a:pt x="670" y="213"/>
                  <a:pt x="691" y="231"/>
                </a:cubicBezTo>
                <a:cubicBezTo>
                  <a:pt x="696" y="235"/>
                  <a:pt x="699" y="233"/>
                  <a:pt x="701" y="228"/>
                </a:cubicBezTo>
                <a:cubicBezTo>
                  <a:pt x="702" y="226"/>
                  <a:pt x="703" y="222"/>
                  <a:pt x="707" y="223"/>
                </a:cubicBezTo>
                <a:cubicBezTo>
                  <a:pt x="710" y="224"/>
                  <a:pt x="710" y="228"/>
                  <a:pt x="710" y="230"/>
                </a:cubicBezTo>
                <a:cubicBezTo>
                  <a:pt x="711" y="235"/>
                  <a:pt x="712" y="239"/>
                  <a:pt x="716" y="240"/>
                </a:cubicBezTo>
                <a:cubicBezTo>
                  <a:pt x="721" y="241"/>
                  <a:pt x="725" y="245"/>
                  <a:pt x="730" y="246"/>
                </a:cubicBezTo>
                <a:cubicBezTo>
                  <a:pt x="737" y="248"/>
                  <a:pt x="738" y="252"/>
                  <a:pt x="735" y="258"/>
                </a:cubicBezTo>
                <a:cubicBezTo>
                  <a:pt x="728" y="267"/>
                  <a:pt x="736" y="269"/>
                  <a:pt x="742" y="273"/>
                </a:cubicBezTo>
                <a:cubicBezTo>
                  <a:pt x="750" y="278"/>
                  <a:pt x="750" y="270"/>
                  <a:pt x="752" y="266"/>
                </a:cubicBezTo>
                <a:cubicBezTo>
                  <a:pt x="753" y="264"/>
                  <a:pt x="753" y="262"/>
                  <a:pt x="756" y="262"/>
                </a:cubicBezTo>
                <a:cubicBezTo>
                  <a:pt x="758" y="267"/>
                  <a:pt x="761" y="272"/>
                  <a:pt x="762" y="278"/>
                </a:cubicBezTo>
                <a:cubicBezTo>
                  <a:pt x="764" y="282"/>
                  <a:pt x="767" y="285"/>
                  <a:pt x="771" y="285"/>
                </a:cubicBezTo>
                <a:cubicBezTo>
                  <a:pt x="776" y="285"/>
                  <a:pt x="776" y="280"/>
                  <a:pt x="777" y="277"/>
                </a:cubicBezTo>
                <a:cubicBezTo>
                  <a:pt x="785" y="257"/>
                  <a:pt x="797" y="252"/>
                  <a:pt x="817" y="260"/>
                </a:cubicBezTo>
                <a:cubicBezTo>
                  <a:pt x="821" y="262"/>
                  <a:pt x="825" y="263"/>
                  <a:pt x="828" y="266"/>
                </a:cubicBezTo>
                <a:cubicBezTo>
                  <a:pt x="845" y="275"/>
                  <a:pt x="860" y="278"/>
                  <a:pt x="874" y="261"/>
                </a:cubicBezTo>
                <a:cubicBezTo>
                  <a:pt x="874" y="261"/>
                  <a:pt x="875" y="261"/>
                  <a:pt x="875" y="260"/>
                </a:cubicBezTo>
                <a:cubicBezTo>
                  <a:pt x="880" y="258"/>
                  <a:pt x="884" y="257"/>
                  <a:pt x="889" y="260"/>
                </a:cubicBezTo>
                <a:cubicBezTo>
                  <a:pt x="891" y="261"/>
                  <a:pt x="893" y="263"/>
                  <a:pt x="892" y="266"/>
                </a:cubicBezTo>
                <a:cubicBezTo>
                  <a:pt x="891" y="271"/>
                  <a:pt x="886" y="272"/>
                  <a:pt x="882" y="273"/>
                </a:cubicBezTo>
                <a:cubicBezTo>
                  <a:pt x="879" y="273"/>
                  <a:pt x="875" y="274"/>
                  <a:pt x="875" y="277"/>
                </a:cubicBezTo>
                <a:cubicBezTo>
                  <a:pt x="874" y="281"/>
                  <a:pt x="879" y="280"/>
                  <a:pt x="881" y="282"/>
                </a:cubicBezTo>
                <a:cubicBezTo>
                  <a:pt x="886" y="284"/>
                  <a:pt x="891" y="285"/>
                  <a:pt x="896" y="287"/>
                </a:cubicBezTo>
                <a:cubicBezTo>
                  <a:pt x="903" y="289"/>
                  <a:pt x="909" y="292"/>
                  <a:pt x="913" y="298"/>
                </a:cubicBezTo>
                <a:cubicBezTo>
                  <a:pt x="916" y="302"/>
                  <a:pt x="919" y="302"/>
                  <a:pt x="924" y="300"/>
                </a:cubicBezTo>
                <a:cubicBezTo>
                  <a:pt x="938" y="295"/>
                  <a:pt x="947" y="298"/>
                  <a:pt x="956" y="310"/>
                </a:cubicBezTo>
                <a:cubicBezTo>
                  <a:pt x="961" y="316"/>
                  <a:pt x="964" y="323"/>
                  <a:pt x="968" y="330"/>
                </a:cubicBezTo>
                <a:cubicBezTo>
                  <a:pt x="973" y="338"/>
                  <a:pt x="980" y="343"/>
                  <a:pt x="989" y="346"/>
                </a:cubicBezTo>
                <a:cubicBezTo>
                  <a:pt x="999" y="349"/>
                  <a:pt x="1004" y="347"/>
                  <a:pt x="1009" y="336"/>
                </a:cubicBezTo>
                <a:cubicBezTo>
                  <a:pt x="1014" y="324"/>
                  <a:pt x="1021" y="323"/>
                  <a:pt x="1032" y="330"/>
                </a:cubicBezTo>
                <a:cubicBezTo>
                  <a:pt x="1036" y="332"/>
                  <a:pt x="1038" y="334"/>
                  <a:pt x="1043" y="333"/>
                </a:cubicBezTo>
                <a:cubicBezTo>
                  <a:pt x="1055" y="329"/>
                  <a:pt x="1055" y="329"/>
                  <a:pt x="1055" y="342"/>
                </a:cubicBezTo>
                <a:cubicBezTo>
                  <a:pt x="1054" y="344"/>
                  <a:pt x="1054" y="345"/>
                  <a:pt x="1055" y="347"/>
                </a:cubicBezTo>
                <a:cubicBezTo>
                  <a:pt x="1055" y="355"/>
                  <a:pt x="1059" y="358"/>
                  <a:pt x="1067" y="355"/>
                </a:cubicBezTo>
                <a:cubicBezTo>
                  <a:pt x="1073" y="353"/>
                  <a:pt x="1079" y="349"/>
                  <a:pt x="1085" y="348"/>
                </a:cubicBezTo>
                <a:cubicBezTo>
                  <a:pt x="1111" y="340"/>
                  <a:pt x="1138" y="355"/>
                  <a:pt x="1144" y="379"/>
                </a:cubicBezTo>
                <a:cubicBezTo>
                  <a:pt x="1146" y="388"/>
                  <a:pt x="1142" y="396"/>
                  <a:pt x="1142" y="405"/>
                </a:cubicBezTo>
                <a:cubicBezTo>
                  <a:pt x="1141" y="418"/>
                  <a:pt x="1146" y="424"/>
                  <a:pt x="1158" y="428"/>
                </a:cubicBezTo>
                <a:cubicBezTo>
                  <a:pt x="1164" y="430"/>
                  <a:pt x="1170" y="431"/>
                  <a:pt x="1176" y="433"/>
                </a:cubicBezTo>
                <a:cubicBezTo>
                  <a:pt x="1188" y="437"/>
                  <a:pt x="1195" y="435"/>
                  <a:pt x="1200" y="423"/>
                </a:cubicBezTo>
                <a:cubicBezTo>
                  <a:pt x="1204" y="416"/>
                  <a:pt x="1207" y="417"/>
                  <a:pt x="1212" y="422"/>
                </a:cubicBezTo>
                <a:cubicBezTo>
                  <a:pt x="1223" y="432"/>
                  <a:pt x="1231" y="430"/>
                  <a:pt x="1237" y="416"/>
                </a:cubicBezTo>
                <a:cubicBezTo>
                  <a:pt x="1238" y="412"/>
                  <a:pt x="1238" y="408"/>
                  <a:pt x="1234" y="406"/>
                </a:cubicBezTo>
                <a:cubicBezTo>
                  <a:pt x="1229" y="404"/>
                  <a:pt x="1228" y="408"/>
                  <a:pt x="1227" y="412"/>
                </a:cubicBezTo>
                <a:cubicBezTo>
                  <a:pt x="1227" y="415"/>
                  <a:pt x="1225" y="418"/>
                  <a:pt x="1221" y="417"/>
                </a:cubicBezTo>
                <a:cubicBezTo>
                  <a:pt x="1217" y="417"/>
                  <a:pt x="1214" y="414"/>
                  <a:pt x="1215" y="410"/>
                </a:cubicBezTo>
                <a:cubicBezTo>
                  <a:pt x="1216" y="399"/>
                  <a:pt x="1215" y="388"/>
                  <a:pt x="1216" y="376"/>
                </a:cubicBezTo>
                <a:cubicBezTo>
                  <a:pt x="1219" y="379"/>
                  <a:pt x="1220" y="380"/>
                  <a:pt x="1221" y="382"/>
                </a:cubicBezTo>
                <a:cubicBezTo>
                  <a:pt x="1227" y="388"/>
                  <a:pt x="1235" y="388"/>
                  <a:pt x="1242" y="390"/>
                </a:cubicBezTo>
                <a:cubicBezTo>
                  <a:pt x="1246" y="391"/>
                  <a:pt x="1247" y="385"/>
                  <a:pt x="1250" y="383"/>
                </a:cubicBezTo>
                <a:cubicBezTo>
                  <a:pt x="1255" y="380"/>
                  <a:pt x="1260" y="378"/>
                  <a:pt x="1267" y="380"/>
                </a:cubicBezTo>
                <a:cubicBezTo>
                  <a:pt x="1273" y="381"/>
                  <a:pt x="1280" y="381"/>
                  <a:pt x="1287" y="383"/>
                </a:cubicBezTo>
                <a:cubicBezTo>
                  <a:pt x="1284" y="376"/>
                  <a:pt x="1275" y="372"/>
                  <a:pt x="1281" y="366"/>
                </a:cubicBezTo>
                <a:cubicBezTo>
                  <a:pt x="1285" y="361"/>
                  <a:pt x="1290" y="352"/>
                  <a:pt x="1299" y="361"/>
                </a:cubicBezTo>
                <a:cubicBezTo>
                  <a:pt x="1299" y="361"/>
                  <a:pt x="1301" y="360"/>
                  <a:pt x="1301" y="359"/>
                </a:cubicBezTo>
                <a:cubicBezTo>
                  <a:pt x="1302" y="354"/>
                  <a:pt x="1304" y="349"/>
                  <a:pt x="1297" y="348"/>
                </a:cubicBezTo>
                <a:cubicBezTo>
                  <a:pt x="1289" y="347"/>
                  <a:pt x="1282" y="343"/>
                  <a:pt x="1276" y="339"/>
                </a:cubicBezTo>
                <a:cubicBezTo>
                  <a:pt x="1268" y="335"/>
                  <a:pt x="1261" y="336"/>
                  <a:pt x="1257" y="343"/>
                </a:cubicBezTo>
                <a:cubicBezTo>
                  <a:pt x="1252" y="350"/>
                  <a:pt x="1249" y="348"/>
                  <a:pt x="1245" y="344"/>
                </a:cubicBezTo>
                <a:cubicBezTo>
                  <a:pt x="1237" y="336"/>
                  <a:pt x="1231" y="327"/>
                  <a:pt x="1222" y="320"/>
                </a:cubicBezTo>
                <a:cubicBezTo>
                  <a:pt x="1217" y="316"/>
                  <a:pt x="1213" y="315"/>
                  <a:pt x="1207" y="318"/>
                </a:cubicBezTo>
                <a:cubicBezTo>
                  <a:pt x="1202" y="321"/>
                  <a:pt x="1198" y="325"/>
                  <a:pt x="1192" y="323"/>
                </a:cubicBezTo>
                <a:cubicBezTo>
                  <a:pt x="1186" y="322"/>
                  <a:pt x="1185" y="316"/>
                  <a:pt x="1182" y="312"/>
                </a:cubicBezTo>
                <a:cubicBezTo>
                  <a:pt x="1173" y="324"/>
                  <a:pt x="1173" y="324"/>
                  <a:pt x="1161" y="315"/>
                </a:cubicBezTo>
                <a:cubicBezTo>
                  <a:pt x="1156" y="312"/>
                  <a:pt x="1151" y="308"/>
                  <a:pt x="1144" y="312"/>
                </a:cubicBezTo>
                <a:cubicBezTo>
                  <a:pt x="1129" y="318"/>
                  <a:pt x="1126" y="317"/>
                  <a:pt x="1118" y="303"/>
                </a:cubicBezTo>
                <a:cubicBezTo>
                  <a:pt x="1114" y="297"/>
                  <a:pt x="1110" y="291"/>
                  <a:pt x="1105" y="285"/>
                </a:cubicBezTo>
                <a:cubicBezTo>
                  <a:pt x="1094" y="270"/>
                  <a:pt x="1089" y="270"/>
                  <a:pt x="1077" y="284"/>
                </a:cubicBezTo>
                <a:cubicBezTo>
                  <a:pt x="1074" y="287"/>
                  <a:pt x="1072" y="291"/>
                  <a:pt x="1068" y="295"/>
                </a:cubicBezTo>
                <a:cubicBezTo>
                  <a:pt x="1066" y="287"/>
                  <a:pt x="1064" y="281"/>
                  <a:pt x="1062" y="273"/>
                </a:cubicBezTo>
                <a:cubicBezTo>
                  <a:pt x="1060" y="275"/>
                  <a:pt x="1060" y="276"/>
                  <a:pt x="1059" y="277"/>
                </a:cubicBezTo>
                <a:cubicBezTo>
                  <a:pt x="1050" y="295"/>
                  <a:pt x="1040" y="295"/>
                  <a:pt x="1029" y="279"/>
                </a:cubicBezTo>
                <a:cubicBezTo>
                  <a:pt x="1027" y="276"/>
                  <a:pt x="1025" y="273"/>
                  <a:pt x="1023" y="269"/>
                </a:cubicBezTo>
                <a:cubicBezTo>
                  <a:pt x="1022" y="267"/>
                  <a:pt x="1021" y="265"/>
                  <a:pt x="1023" y="262"/>
                </a:cubicBezTo>
                <a:cubicBezTo>
                  <a:pt x="1031" y="255"/>
                  <a:pt x="1025" y="250"/>
                  <a:pt x="1020" y="245"/>
                </a:cubicBezTo>
                <a:cubicBezTo>
                  <a:pt x="1005" y="233"/>
                  <a:pt x="987" y="228"/>
                  <a:pt x="969" y="223"/>
                </a:cubicBezTo>
                <a:cubicBezTo>
                  <a:pt x="940" y="216"/>
                  <a:pt x="910" y="211"/>
                  <a:pt x="885" y="192"/>
                </a:cubicBezTo>
                <a:cubicBezTo>
                  <a:pt x="877" y="186"/>
                  <a:pt x="868" y="184"/>
                  <a:pt x="858" y="185"/>
                </a:cubicBezTo>
                <a:cubicBezTo>
                  <a:pt x="850" y="186"/>
                  <a:pt x="843" y="183"/>
                  <a:pt x="838" y="178"/>
                </a:cubicBezTo>
                <a:cubicBezTo>
                  <a:pt x="828" y="170"/>
                  <a:pt x="817" y="165"/>
                  <a:pt x="804" y="162"/>
                </a:cubicBezTo>
                <a:cubicBezTo>
                  <a:pt x="792" y="159"/>
                  <a:pt x="779" y="159"/>
                  <a:pt x="768" y="151"/>
                </a:cubicBezTo>
                <a:cubicBezTo>
                  <a:pt x="758" y="145"/>
                  <a:pt x="748" y="142"/>
                  <a:pt x="737" y="152"/>
                </a:cubicBezTo>
                <a:cubicBezTo>
                  <a:pt x="736" y="135"/>
                  <a:pt x="725" y="134"/>
                  <a:pt x="713" y="133"/>
                </a:cubicBezTo>
                <a:cubicBezTo>
                  <a:pt x="704" y="133"/>
                  <a:pt x="695" y="132"/>
                  <a:pt x="688" y="125"/>
                </a:cubicBezTo>
                <a:cubicBezTo>
                  <a:pt x="678" y="114"/>
                  <a:pt x="666" y="109"/>
                  <a:pt x="653" y="104"/>
                </a:cubicBezTo>
                <a:cubicBezTo>
                  <a:pt x="630" y="96"/>
                  <a:pt x="606" y="90"/>
                  <a:pt x="585" y="77"/>
                </a:cubicBezTo>
                <a:cubicBezTo>
                  <a:pt x="568" y="67"/>
                  <a:pt x="550" y="60"/>
                  <a:pt x="530" y="58"/>
                </a:cubicBezTo>
                <a:cubicBezTo>
                  <a:pt x="524" y="58"/>
                  <a:pt x="520" y="55"/>
                  <a:pt x="518" y="49"/>
                </a:cubicBezTo>
                <a:cubicBezTo>
                  <a:pt x="510" y="30"/>
                  <a:pt x="509" y="30"/>
                  <a:pt x="488" y="31"/>
                </a:cubicBezTo>
                <a:cubicBezTo>
                  <a:pt x="486" y="31"/>
                  <a:pt x="484" y="31"/>
                  <a:pt x="481" y="31"/>
                </a:cubicBezTo>
                <a:cubicBezTo>
                  <a:pt x="484" y="25"/>
                  <a:pt x="487" y="19"/>
                  <a:pt x="490" y="14"/>
                </a:cubicBezTo>
                <a:cubicBezTo>
                  <a:pt x="494" y="4"/>
                  <a:pt x="502" y="0"/>
                  <a:pt x="512" y="1"/>
                </a:cubicBezTo>
                <a:cubicBezTo>
                  <a:pt x="518" y="1"/>
                  <a:pt x="523" y="3"/>
                  <a:pt x="529" y="2"/>
                </a:cubicBezTo>
                <a:cubicBezTo>
                  <a:pt x="539" y="0"/>
                  <a:pt x="542" y="2"/>
                  <a:pt x="544" y="12"/>
                </a:cubicBezTo>
                <a:cubicBezTo>
                  <a:pt x="544" y="16"/>
                  <a:pt x="544" y="20"/>
                  <a:pt x="544" y="24"/>
                </a:cubicBezTo>
                <a:cubicBezTo>
                  <a:pt x="543" y="30"/>
                  <a:pt x="546" y="31"/>
                  <a:pt x="551" y="31"/>
                </a:cubicBezTo>
                <a:cubicBezTo>
                  <a:pt x="562" y="32"/>
                  <a:pt x="570" y="27"/>
                  <a:pt x="577" y="20"/>
                </a:cubicBezTo>
                <a:cubicBezTo>
                  <a:pt x="579" y="19"/>
                  <a:pt x="580" y="16"/>
                  <a:pt x="583" y="17"/>
                </a:cubicBezTo>
                <a:cubicBezTo>
                  <a:pt x="585" y="18"/>
                  <a:pt x="585" y="21"/>
                  <a:pt x="586" y="23"/>
                </a:cubicBezTo>
                <a:cubicBezTo>
                  <a:pt x="586" y="25"/>
                  <a:pt x="586" y="26"/>
                  <a:pt x="586" y="28"/>
                </a:cubicBezTo>
                <a:cubicBezTo>
                  <a:pt x="586" y="35"/>
                  <a:pt x="589" y="37"/>
                  <a:pt x="595" y="35"/>
                </a:cubicBezTo>
                <a:cubicBezTo>
                  <a:pt x="601" y="32"/>
                  <a:pt x="604" y="35"/>
                  <a:pt x="607" y="40"/>
                </a:cubicBezTo>
                <a:cubicBezTo>
                  <a:pt x="610" y="44"/>
                  <a:pt x="609" y="48"/>
                  <a:pt x="606" y="51"/>
                </a:cubicBezTo>
                <a:cubicBezTo>
                  <a:pt x="603" y="55"/>
                  <a:pt x="598" y="53"/>
                  <a:pt x="594" y="50"/>
                </a:cubicBezTo>
                <a:cubicBezTo>
                  <a:pt x="591" y="49"/>
                  <a:pt x="589" y="47"/>
                  <a:pt x="586" y="51"/>
                </a:cubicBezTo>
                <a:cubicBezTo>
                  <a:pt x="583" y="55"/>
                  <a:pt x="585" y="57"/>
                  <a:pt x="587" y="60"/>
                </a:cubicBezTo>
                <a:cubicBezTo>
                  <a:pt x="592" y="65"/>
                  <a:pt x="610" y="61"/>
                  <a:pt x="612" y="53"/>
                </a:cubicBezTo>
                <a:cubicBezTo>
                  <a:pt x="616" y="40"/>
                  <a:pt x="625" y="42"/>
                  <a:pt x="634" y="44"/>
                </a:cubicBezTo>
                <a:cubicBezTo>
                  <a:pt x="653" y="47"/>
                  <a:pt x="671" y="56"/>
                  <a:pt x="689" y="61"/>
                </a:cubicBezTo>
                <a:cubicBezTo>
                  <a:pt x="694" y="63"/>
                  <a:pt x="694" y="67"/>
                  <a:pt x="692" y="71"/>
                </a:cubicBezTo>
                <a:cubicBezTo>
                  <a:pt x="690" y="76"/>
                  <a:pt x="688" y="81"/>
                  <a:pt x="687" y="87"/>
                </a:cubicBezTo>
                <a:cubicBezTo>
                  <a:pt x="687" y="93"/>
                  <a:pt x="691" y="95"/>
                  <a:pt x="695" y="97"/>
                </a:cubicBezTo>
                <a:cubicBezTo>
                  <a:pt x="698" y="99"/>
                  <a:pt x="699" y="94"/>
                  <a:pt x="701" y="93"/>
                </a:cubicBezTo>
                <a:cubicBezTo>
                  <a:pt x="706" y="86"/>
                  <a:pt x="712" y="79"/>
                  <a:pt x="717" y="72"/>
                </a:cubicBezTo>
                <a:cubicBezTo>
                  <a:pt x="718" y="74"/>
                  <a:pt x="718" y="75"/>
                  <a:pt x="718" y="76"/>
                </a:cubicBezTo>
                <a:cubicBezTo>
                  <a:pt x="719" y="88"/>
                  <a:pt x="719" y="88"/>
                  <a:pt x="730" y="82"/>
                </a:cubicBezTo>
                <a:cubicBezTo>
                  <a:pt x="734" y="79"/>
                  <a:pt x="735" y="81"/>
                  <a:pt x="736" y="84"/>
                </a:cubicBezTo>
                <a:cubicBezTo>
                  <a:pt x="739" y="92"/>
                  <a:pt x="745" y="95"/>
                  <a:pt x="752" y="93"/>
                </a:cubicBezTo>
                <a:cubicBezTo>
                  <a:pt x="763" y="88"/>
                  <a:pt x="774" y="89"/>
                  <a:pt x="785" y="89"/>
                </a:cubicBezTo>
                <a:cubicBezTo>
                  <a:pt x="791" y="89"/>
                  <a:pt x="794" y="88"/>
                  <a:pt x="790" y="82"/>
                </a:cubicBezTo>
                <a:cubicBezTo>
                  <a:pt x="787" y="76"/>
                  <a:pt x="788" y="72"/>
                  <a:pt x="795" y="68"/>
                </a:cubicBezTo>
                <a:cubicBezTo>
                  <a:pt x="786" y="65"/>
                  <a:pt x="777" y="63"/>
                  <a:pt x="769" y="59"/>
                </a:cubicBezTo>
                <a:cubicBezTo>
                  <a:pt x="761" y="56"/>
                  <a:pt x="753" y="52"/>
                  <a:pt x="747" y="45"/>
                </a:cubicBezTo>
                <a:cubicBezTo>
                  <a:pt x="760" y="42"/>
                  <a:pt x="760" y="42"/>
                  <a:pt x="779" y="51"/>
                </a:cubicBezTo>
                <a:cubicBezTo>
                  <a:pt x="791" y="57"/>
                  <a:pt x="797" y="56"/>
                  <a:pt x="804" y="47"/>
                </a:cubicBezTo>
                <a:cubicBezTo>
                  <a:pt x="811" y="37"/>
                  <a:pt x="811" y="37"/>
                  <a:pt x="817" y="48"/>
                </a:cubicBezTo>
                <a:cubicBezTo>
                  <a:pt x="817" y="49"/>
                  <a:pt x="818" y="50"/>
                  <a:pt x="818" y="51"/>
                </a:cubicBezTo>
                <a:cubicBezTo>
                  <a:pt x="832" y="77"/>
                  <a:pt x="846" y="78"/>
                  <a:pt x="865" y="56"/>
                </a:cubicBezTo>
                <a:cubicBezTo>
                  <a:pt x="872" y="47"/>
                  <a:pt x="882" y="41"/>
                  <a:pt x="893" y="39"/>
                </a:cubicBezTo>
                <a:cubicBezTo>
                  <a:pt x="905" y="38"/>
                  <a:pt x="915" y="42"/>
                  <a:pt x="926" y="46"/>
                </a:cubicBezTo>
                <a:cubicBezTo>
                  <a:pt x="939" y="52"/>
                  <a:pt x="953" y="58"/>
                  <a:pt x="967" y="60"/>
                </a:cubicBezTo>
                <a:cubicBezTo>
                  <a:pt x="978" y="61"/>
                  <a:pt x="989" y="64"/>
                  <a:pt x="998" y="69"/>
                </a:cubicBezTo>
                <a:cubicBezTo>
                  <a:pt x="1005" y="73"/>
                  <a:pt x="1014" y="77"/>
                  <a:pt x="1022" y="74"/>
                </a:cubicBezTo>
                <a:cubicBezTo>
                  <a:pt x="1032" y="70"/>
                  <a:pt x="1037" y="75"/>
                  <a:pt x="1042" y="82"/>
                </a:cubicBezTo>
                <a:cubicBezTo>
                  <a:pt x="1051" y="95"/>
                  <a:pt x="1056" y="110"/>
                  <a:pt x="1056" y="127"/>
                </a:cubicBezTo>
                <a:cubicBezTo>
                  <a:pt x="1056" y="131"/>
                  <a:pt x="1056" y="135"/>
                  <a:pt x="1062" y="137"/>
                </a:cubicBezTo>
                <a:cubicBezTo>
                  <a:pt x="1068" y="140"/>
                  <a:pt x="1070" y="135"/>
                  <a:pt x="1073" y="132"/>
                </a:cubicBezTo>
                <a:cubicBezTo>
                  <a:pt x="1075" y="129"/>
                  <a:pt x="1077" y="126"/>
                  <a:pt x="1079" y="124"/>
                </a:cubicBezTo>
                <a:cubicBezTo>
                  <a:pt x="1087" y="115"/>
                  <a:pt x="1098" y="113"/>
                  <a:pt x="1109" y="112"/>
                </a:cubicBezTo>
                <a:cubicBezTo>
                  <a:pt x="1118" y="112"/>
                  <a:pt x="1118" y="120"/>
                  <a:pt x="1122" y="125"/>
                </a:cubicBezTo>
                <a:cubicBezTo>
                  <a:pt x="1127" y="116"/>
                  <a:pt x="1135" y="112"/>
                  <a:pt x="1144" y="114"/>
                </a:cubicBezTo>
                <a:cubicBezTo>
                  <a:pt x="1155" y="117"/>
                  <a:pt x="1166" y="116"/>
                  <a:pt x="1177" y="115"/>
                </a:cubicBezTo>
                <a:cubicBezTo>
                  <a:pt x="1200" y="114"/>
                  <a:pt x="1222" y="119"/>
                  <a:pt x="1239" y="137"/>
                </a:cubicBezTo>
                <a:cubicBezTo>
                  <a:pt x="1242" y="140"/>
                  <a:pt x="1245" y="143"/>
                  <a:pt x="1249" y="141"/>
                </a:cubicBezTo>
                <a:cubicBezTo>
                  <a:pt x="1257" y="136"/>
                  <a:pt x="1265" y="137"/>
                  <a:pt x="1273" y="138"/>
                </a:cubicBezTo>
                <a:cubicBezTo>
                  <a:pt x="1276" y="138"/>
                  <a:pt x="1278" y="137"/>
                  <a:pt x="1280" y="134"/>
                </a:cubicBezTo>
                <a:cubicBezTo>
                  <a:pt x="1282" y="129"/>
                  <a:pt x="1286" y="130"/>
                  <a:pt x="1290" y="132"/>
                </a:cubicBezTo>
                <a:cubicBezTo>
                  <a:pt x="1295" y="134"/>
                  <a:pt x="1302" y="133"/>
                  <a:pt x="1303" y="141"/>
                </a:cubicBezTo>
                <a:cubicBezTo>
                  <a:pt x="1303" y="149"/>
                  <a:pt x="1308" y="152"/>
                  <a:pt x="1314" y="154"/>
                </a:cubicBezTo>
                <a:cubicBezTo>
                  <a:pt x="1319" y="156"/>
                  <a:pt x="1325" y="156"/>
                  <a:pt x="1327" y="160"/>
                </a:cubicBezTo>
                <a:cubicBezTo>
                  <a:pt x="1331" y="169"/>
                  <a:pt x="1338" y="167"/>
                  <a:pt x="1346" y="167"/>
                </a:cubicBezTo>
                <a:cubicBezTo>
                  <a:pt x="1349" y="166"/>
                  <a:pt x="1352" y="167"/>
                  <a:pt x="1355" y="167"/>
                </a:cubicBezTo>
                <a:cubicBezTo>
                  <a:pt x="1369" y="168"/>
                  <a:pt x="1383" y="171"/>
                  <a:pt x="1397" y="170"/>
                </a:cubicBezTo>
                <a:cubicBezTo>
                  <a:pt x="1403" y="169"/>
                  <a:pt x="1411" y="169"/>
                  <a:pt x="1413" y="165"/>
                </a:cubicBezTo>
                <a:cubicBezTo>
                  <a:pt x="1415" y="159"/>
                  <a:pt x="1407" y="156"/>
                  <a:pt x="1402" y="153"/>
                </a:cubicBezTo>
                <a:cubicBezTo>
                  <a:pt x="1401" y="152"/>
                  <a:pt x="1400" y="151"/>
                  <a:pt x="1399" y="151"/>
                </a:cubicBezTo>
                <a:cubicBezTo>
                  <a:pt x="1384" y="140"/>
                  <a:pt x="1382" y="129"/>
                  <a:pt x="1394" y="114"/>
                </a:cubicBezTo>
                <a:cubicBezTo>
                  <a:pt x="1398" y="120"/>
                  <a:pt x="1401" y="129"/>
                  <a:pt x="1409" y="133"/>
                </a:cubicBezTo>
                <a:cubicBezTo>
                  <a:pt x="1418" y="137"/>
                  <a:pt x="1425" y="131"/>
                  <a:pt x="1433" y="128"/>
                </a:cubicBezTo>
                <a:cubicBezTo>
                  <a:pt x="1436" y="126"/>
                  <a:pt x="1439" y="127"/>
                  <a:pt x="1438" y="132"/>
                </a:cubicBezTo>
                <a:cubicBezTo>
                  <a:pt x="1437" y="134"/>
                  <a:pt x="1437" y="136"/>
                  <a:pt x="1436" y="138"/>
                </a:cubicBezTo>
                <a:cubicBezTo>
                  <a:pt x="1435" y="141"/>
                  <a:pt x="1434" y="144"/>
                  <a:pt x="1436" y="147"/>
                </a:cubicBezTo>
                <a:cubicBezTo>
                  <a:pt x="1437" y="149"/>
                  <a:pt x="1440" y="146"/>
                  <a:pt x="1442" y="146"/>
                </a:cubicBezTo>
                <a:cubicBezTo>
                  <a:pt x="1449" y="143"/>
                  <a:pt x="1451" y="146"/>
                  <a:pt x="1450" y="152"/>
                </a:cubicBezTo>
                <a:cubicBezTo>
                  <a:pt x="1450" y="154"/>
                  <a:pt x="1448" y="156"/>
                  <a:pt x="1451" y="158"/>
                </a:cubicBezTo>
                <a:cubicBezTo>
                  <a:pt x="1468" y="136"/>
                  <a:pt x="1476" y="134"/>
                  <a:pt x="1503" y="146"/>
                </a:cubicBezTo>
                <a:cubicBezTo>
                  <a:pt x="1504" y="146"/>
                  <a:pt x="1504" y="146"/>
                  <a:pt x="1505" y="147"/>
                </a:cubicBezTo>
                <a:cubicBezTo>
                  <a:pt x="1526" y="157"/>
                  <a:pt x="1548" y="163"/>
                  <a:pt x="1571" y="160"/>
                </a:cubicBezTo>
                <a:cubicBezTo>
                  <a:pt x="1579" y="159"/>
                  <a:pt x="1584" y="162"/>
                  <a:pt x="1587" y="168"/>
                </a:cubicBezTo>
                <a:cubicBezTo>
                  <a:pt x="1591" y="175"/>
                  <a:pt x="1598" y="179"/>
                  <a:pt x="1605" y="180"/>
                </a:cubicBezTo>
                <a:cubicBezTo>
                  <a:pt x="1617" y="183"/>
                  <a:pt x="1630" y="185"/>
                  <a:pt x="1643" y="185"/>
                </a:cubicBezTo>
                <a:cubicBezTo>
                  <a:pt x="1654" y="185"/>
                  <a:pt x="1656" y="181"/>
                  <a:pt x="1652" y="171"/>
                </a:cubicBezTo>
                <a:cubicBezTo>
                  <a:pt x="1651" y="168"/>
                  <a:pt x="1648" y="166"/>
                  <a:pt x="1651" y="163"/>
                </a:cubicBezTo>
                <a:cubicBezTo>
                  <a:pt x="1656" y="159"/>
                  <a:pt x="1655" y="153"/>
                  <a:pt x="1655" y="147"/>
                </a:cubicBezTo>
                <a:cubicBezTo>
                  <a:pt x="1655" y="144"/>
                  <a:pt x="1654" y="140"/>
                  <a:pt x="1658" y="139"/>
                </a:cubicBezTo>
                <a:cubicBezTo>
                  <a:pt x="1662" y="138"/>
                  <a:pt x="1664" y="142"/>
                  <a:pt x="1665" y="145"/>
                </a:cubicBezTo>
                <a:cubicBezTo>
                  <a:pt x="1668" y="153"/>
                  <a:pt x="1671" y="160"/>
                  <a:pt x="1674" y="167"/>
                </a:cubicBezTo>
                <a:cubicBezTo>
                  <a:pt x="1682" y="183"/>
                  <a:pt x="1694" y="191"/>
                  <a:pt x="1712" y="190"/>
                </a:cubicBezTo>
                <a:cubicBezTo>
                  <a:pt x="1721" y="190"/>
                  <a:pt x="1730" y="189"/>
                  <a:pt x="1739" y="189"/>
                </a:cubicBezTo>
                <a:cubicBezTo>
                  <a:pt x="1750" y="188"/>
                  <a:pt x="1756" y="193"/>
                  <a:pt x="1759" y="203"/>
                </a:cubicBezTo>
                <a:cubicBezTo>
                  <a:pt x="1760" y="205"/>
                  <a:pt x="1759" y="208"/>
                  <a:pt x="1762" y="209"/>
                </a:cubicBezTo>
                <a:cubicBezTo>
                  <a:pt x="1766" y="202"/>
                  <a:pt x="1771" y="194"/>
                  <a:pt x="1775" y="186"/>
                </a:cubicBezTo>
                <a:cubicBezTo>
                  <a:pt x="1781" y="177"/>
                  <a:pt x="1781" y="177"/>
                  <a:pt x="1786" y="186"/>
                </a:cubicBezTo>
                <a:cubicBezTo>
                  <a:pt x="1790" y="194"/>
                  <a:pt x="1795" y="196"/>
                  <a:pt x="1803" y="190"/>
                </a:cubicBezTo>
                <a:cubicBezTo>
                  <a:pt x="1810" y="185"/>
                  <a:pt x="1818" y="184"/>
                  <a:pt x="1827" y="186"/>
                </a:cubicBezTo>
                <a:cubicBezTo>
                  <a:pt x="1840" y="188"/>
                  <a:pt x="1852" y="194"/>
                  <a:pt x="1864" y="200"/>
                </a:cubicBezTo>
                <a:cubicBezTo>
                  <a:pt x="1876" y="206"/>
                  <a:pt x="1881" y="205"/>
                  <a:pt x="1890" y="196"/>
                </a:cubicBezTo>
                <a:cubicBezTo>
                  <a:pt x="1900" y="185"/>
                  <a:pt x="1911" y="186"/>
                  <a:pt x="1918" y="199"/>
                </a:cubicBezTo>
                <a:cubicBezTo>
                  <a:pt x="1925" y="210"/>
                  <a:pt x="1925" y="210"/>
                  <a:pt x="1934" y="200"/>
                </a:cubicBezTo>
                <a:cubicBezTo>
                  <a:pt x="1935" y="200"/>
                  <a:pt x="1935" y="199"/>
                  <a:pt x="1936" y="199"/>
                </a:cubicBezTo>
                <a:cubicBezTo>
                  <a:pt x="1940" y="194"/>
                  <a:pt x="1944" y="195"/>
                  <a:pt x="1947" y="201"/>
                </a:cubicBezTo>
                <a:cubicBezTo>
                  <a:pt x="1948" y="204"/>
                  <a:pt x="1949" y="207"/>
                  <a:pt x="1950" y="210"/>
                </a:cubicBezTo>
                <a:cubicBezTo>
                  <a:pt x="1954" y="220"/>
                  <a:pt x="1961" y="225"/>
                  <a:pt x="1971" y="222"/>
                </a:cubicBezTo>
                <a:cubicBezTo>
                  <a:pt x="1988" y="217"/>
                  <a:pt x="2005" y="216"/>
                  <a:pt x="2021" y="207"/>
                </a:cubicBezTo>
                <a:cubicBezTo>
                  <a:pt x="2026" y="204"/>
                  <a:pt x="2032" y="203"/>
                  <a:pt x="2033" y="211"/>
                </a:cubicBezTo>
                <a:cubicBezTo>
                  <a:pt x="2035" y="217"/>
                  <a:pt x="2039" y="217"/>
                  <a:pt x="2043" y="215"/>
                </a:cubicBezTo>
                <a:cubicBezTo>
                  <a:pt x="2051" y="212"/>
                  <a:pt x="2060" y="212"/>
                  <a:pt x="2068" y="212"/>
                </a:cubicBezTo>
                <a:cubicBezTo>
                  <a:pt x="2081" y="212"/>
                  <a:pt x="2086" y="208"/>
                  <a:pt x="2089" y="196"/>
                </a:cubicBezTo>
                <a:cubicBezTo>
                  <a:pt x="2090" y="189"/>
                  <a:pt x="2093" y="189"/>
                  <a:pt x="2099" y="189"/>
                </a:cubicBezTo>
                <a:cubicBezTo>
                  <a:pt x="2106" y="189"/>
                  <a:pt x="2113" y="195"/>
                  <a:pt x="2120" y="189"/>
                </a:cubicBezTo>
                <a:cubicBezTo>
                  <a:pt x="2126" y="184"/>
                  <a:pt x="2123" y="175"/>
                  <a:pt x="2126" y="167"/>
                </a:cubicBezTo>
                <a:cubicBezTo>
                  <a:pt x="2131" y="174"/>
                  <a:pt x="2133" y="180"/>
                  <a:pt x="2132" y="187"/>
                </a:cubicBezTo>
                <a:cubicBezTo>
                  <a:pt x="2130" y="201"/>
                  <a:pt x="2116" y="203"/>
                  <a:pt x="2107" y="210"/>
                </a:cubicBezTo>
                <a:cubicBezTo>
                  <a:pt x="2123" y="223"/>
                  <a:pt x="2133" y="222"/>
                  <a:pt x="2144" y="205"/>
                </a:cubicBezTo>
                <a:cubicBezTo>
                  <a:pt x="2146" y="202"/>
                  <a:pt x="2149" y="199"/>
                  <a:pt x="2151" y="195"/>
                </a:cubicBezTo>
                <a:cubicBezTo>
                  <a:pt x="2156" y="187"/>
                  <a:pt x="2161" y="180"/>
                  <a:pt x="2171" y="178"/>
                </a:cubicBezTo>
                <a:cubicBezTo>
                  <a:pt x="2175" y="177"/>
                  <a:pt x="2175" y="174"/>
                  <a:pt x="2176" y="170"/>
                </a:cubicBezTo>
                <a:cubicBezTo>
                  <a:pt x="2178" y="164"/>
                  <a:pt x="2177" y="156"/>
                  <a:pt x="2183" y="150"/>
                </a:cubicBezTo>
                <a:cubicBezTo>
                  <a:pt x="2184" y="153"/>
                  <a:pt x="2185" y="155"/>
                  <a:pt x="2186" y="158"/>
                </a:cubicBezTo>
                <a:cubicBezTo>
                  <a:pt x="2192" y="168"/>
                  <a:pt x="2198" y="170"/>
                  <a:pt x="2208" y="164"/>
                </a:cubicBezTo>
                <a:cubicBezTo>
                  <a:pt x="2217" y="158"/>
                  <a:pt x="2227" y="157"/>
                  <a:pt x="2237" y="159"/>
                </a:cubicBezTo>
                <a:cubicBezTo>
                  <a:pt x="2244" y="161"/>
                  <a:pt x="2251" y="162"/>
                  <a:pt x="2259" y="164"/>
                </a:cubicBezTo>
                <a:cubicBezTo>
                  <a:pt x="2281" y="169"/>
                  <a:pt x="2303" y="175"/>
                  <a:pt x="2323" y="186"/>
                </a:cubicBezTo>
                <a:cubicBezTo>
                  <a:pt x="2331" y="190"/>
                  <a:pt x="2332" y="195"/>
                  <a:pt x="2328" y="202"/>
                </a:cubicBezTo>
                <a:cubicBezTo>
                  <a:pt x="2324" y="208"/>
                  <a:pt x="2319" y="212"/>
                  <a:pt x="2313" y="216"/>
                </a:cubicBezTo>
                <a:cubicBezTo>
                  <a:pt x="2307" y="221"/>
                  <a:pt x="2299" y="224"/>
                  <a:pt x="2293" y="231"/>
                </a:cubicBezTo>
                <a:cubicBezTo>
                  <a:pt x="2327" y="230"/>
                  <a:pt x="2359" y="230"/>
                  <a:pt x="2384" y="204"/>
                </a:cubicBezTo>
                <a:cubicBezTo>
                  <a:pt x="2387" y="202"/>
                  <a:pt x="2391" y="200"/>
                  <a:pt x="2395" y="202"/>
                </a:cubicBezTo>
                <a:cubicBezTo>
                  <a:pt x="2399" y="205"/>
                  <a:pt x="2402" y="208"/>
                  <a:pt x="2402" y="214"/>
                </a:cubicBezTo>
                <a:cubicBezTo>
                  <a:pt x="2402" y="217"/>
                  <a:pt x="2400" y="220"/>
                  <a:pt x="2398" y="223"/>
                </a:cubicBezTo>
                <a:cubicBezTo>
                  <a:pt x="2393" y="231"/>
                  <a:pt x="2385" y="237"/>
                  <a:pt x="2381" y="246"/>
                </a:cubicBezTo>
                <a:cubicBezTo>
                  <a:pt x="2377" y="255"/>
                  <a:pt x="2380" y="269"/>
                  <a:pt x="2387" y="272"/>
                </a:cubicBezTo>
                <a:cubicBezTo>
                  <a:pt x="2395" y="276"/>
                  <a:pt x="2401" y="270"/>
                  <a:pt x="2407" y="265"/>
                </a:cubicBezTo>
                <a:cubicBezTo>
                  <a:pt x="2411" y="262"/>
                  <a:pt x="2411" y="258"/>
                  <a:pt x="2412" y="254"/>
                </a:cubicBezTo>
                <a:cubicBezTo>
                  <a:pt x="2415" y="232"/>
                  <a:pt x="2423" y="225"/>
                  <a:pt x="2445" y="227"/>
                </a:cubicBezTo>
                <a:cubicBezTo>
                  <a:pt x="2455" y="228"/>
                  <a:pt x="2464" y="227"/>
                  <a:pt x="2473" y="224"/>
                </a:cubicBezTo>
                <a:cubicBezTo>
                  <a:pt x="2498" y="215"/>
                  <a:pt x="2522" y="217"/>
                  <a:pt x="2542" y="238"/>
                </a:cubicBezTo>
                <a:cubicBezTo>
                  <a:pt x="2552" y="248"/>
                  <a:pt x="2552" y="248"/>
                  <a:pt x="2560" y="235"/>
                </a:cubicBezTo>
                <a:cubicBezTo>
                  <a:pt x="2566" y="225"/>
                  <a:pt x="2584" y="220"/>
                  <a:pt x="2589" y="227"/>
                </a:cubicBezTo>
                <a:cubicBezTo>
                  <a:pt x="2597" y="240"/>
                  <a:pt x="2608" y="241"/>
                  <a:pt x="2621" y="241"/>
                </a:cubicBezTo>
                <a:cubicBezTo>
                  <a:pt x="2628" y="240"/>
                  <a:pt x="2636" y="238"/>
                  <a:pt x="2643" y="243"/>
                </a:cubicBezTo>
                <a:cubicBezTo>
                  <a:pt x="2651" y="249"/>
                  <a:pt x="2655" y="246"/>
                  <a:pt x="2659" y="238"/>
                </a:cubicBezTo>
                <a:cubicBezTo>
                  <a:pt x="2661" y="234"/>
                  <a:pt x="2663" y="230"/>
                  <a:pt x="2668" y="233"/>
                </a:cubicBezTo>
                <a:cubicBezTo>
                  <a:pt x="2672" y="236"/>
                  <a:pt x="2675" y="239"/>
                  <a:pt x="2672" y="245"/>
                </a:cubicBezTo>
                <a:cubicBezTo>
                  <a:pt x="2670" y="249"/>
                  <a:pt x="2667" y="253"/>
                  <a:pt x="2665" y="258"/>
                </a:cubicBezTo>
                <a:cubicBezTo>
                  <a:pt x="2658" y="274"/>
                  <a:pt x="2668" y="286"/>
                  <a:pt x="2685" y="285"/>
                </a:cubicBezTo>
                <a:cubicBezTo>
                  <a:pt x="2689" y="285"/>
                  <a:pt x="2693" y="283"/>
                  <a:pt x="2697" y="282"/>
                </a:cubicBezTo>
                <a:cubicBezTo>
                  <a:pt x="2701" y="281"/>
                  <a:pt x="2705" y="280"/>
                  <a:pt x="2708" y="283"/>
                </a:cubicBezTo>
                <a:cubicBezTo>
                  <a:pt x="2724" y="297"/>
                  <a:pt x="2742" y="292"/>
                  <a:pt x="2759" y="289"/>
                </a:cubicBezTo>
                <a:cubicBezTo>
                  <a:pt x="2761" y="288"/>
                  <a:pt x="2763" y="288"/>
                  <a:pt x="2762" y="285"/>
                </a:cubicBezTo>
                <a:cubicBezTo>
                  <a:pt x="2761" y="282"/>
                  <a:pt x="2761" y="278"/>
                  <a:pt x="2758" y="275"/>
                </a:cubicBezTo>
                <a:cubicBezTo>
                  <a:pt x="2756" y="273"/>
                  <a:pt x="2755" y="276"/>
                  <a:pt x="2754" y="277"/>
                </a:cubicBezTo>
                <a:cubicBezTo>
                  <a:pt x="2745" y="284"/>
                  <a:pt x="2737" y="285"/>
                  <a:pt x="2729" y="279"/>
                </a:cubicBezTo>
                <a:cubicBezTo>
                  <a:pt x="2720" y="273"/>
                  <a:pt x="2716" y="262"/>
                  <a:pt x="2719" y="253"/>
                </a:cubicBezTo>
                <a:cubicBezTo>
                  <a:pt x="2720" y="248"/>
                  <a:pt x="2723" y="247"/>
                  <a:pt x="2727" y="251"/>
                </a:cubicBezTo>
                <a:cubicBezTo>
                  <a:pt x="2734" y="257"/>
                  <a:pt x="2738" y="255"/>
                  <a:pt x="2745" y="248"/>
                </a:cubicBezTo>
                <a:cubicBezTo>
                  <a:pt x="2754" y="237"/>
                  <a:pt x="2775" y="234"/>
                  <a:pt x="2783" y="241"/>
                </a:cubicBezTo>
                <a:cubicBezTo>
                  <a:pt x="2789" y="247"/>
                  <a:pt x="2794" y="247"/>
                  <a:pt x="2800" y="245"/>
                </a:cubicBezTo>
                <a:cubicBezTo>
                  <a:pt x="2808" y="243"/>
                  <a:pt x="2816" y="243"/>
                  <a:pt x="2821" y="252"/>
                </a:cubicBezTo>
                <a:cubicBezTo>
                  <a:pt x="2824" y="258"/>
                  <a:pt x="2830" y="256"/>
                  <a:pt x="2835" y="254"/>
                </a:cubicBezTo>
                <a:cubicBezTo>
                  <a:pt x="2840" y="252"/>
                  <a:pt x="2845" y="249"/>
                  <a:pt x="2850" y="251"/>
                </a:cubicBezTo>
                <a:cubicBezTo>
                  <a:pt x="2857" y="252"/>
                  <a:pt x="2854" y="259"/>
                  <a:pt x="2858" y="267"/>
                </a:cubicBezTo>
                <a:cubicBezTo>
                  <a:pt x="2863" y="246"/>
                  <a:pt x="2882" y="252"/>
                  <a:pt x="2895" y="243"/>
                </a:cubicBezTo>
                <a:cubicBezTo>
                  <a:pt x="2893" y="247"/>
                  <a:pt x="2892" y="249"/>
                  <a:pt x="2891" y="251"/>
                </a:cubicBezTo>
                <a:cubicBezTo>
                  <a:pt x="2885" y="266"/>
                  <a:pt x="2889" y="272"/>
                  <a:pt x="2905" y="272"/>
                </a:cubicBezTo>
                <a:cubicBezTo>
                  <a:pt x="2916" y="271"/>
                  <a:pt x="2926" y="271"/>
                  <a:pt x="2937" y="272"/>
                </a:cubicBezTo>
                <a:cubicBezTo>
                  <a:pt x="2954" y="275"/>
                  <a:pt x="2970" y="281"/>
                  <a:pt x="2984" y="291"/>
                </a:cubicBezTo>
                <a:cubicBezTo>
                  <a:pt x="2995" y="298"/>
                  <a:pt x="3000" y="296"/>
                  <a:pt x="3004" y="285"/>
                </a:cubicBezTo>
                <a:cubicBezTo>
                  <a:pt x="3007" y="272"/>
                  <a:pt x="3014" y="268"/>
                  <a:pt x="3027" y="271"/>
                </a:cubicBezTo>
                <a:cubicBezTo>
                  <a:pt x="3035" y="272"/>
                  <a:pt x="3043" y="274"/>
                  <a:pt x="3052" y="273"/>
                </a:cubicBezTo>
                <a:cubicBezTo>
                  <a:pt x="3057" y="273"/>
                  <a:pt x="3062" y="275"/>
                  <a:pt x="3065" y="280"/>
                </a:cubicBezTo>
                <a:cubicBezTo>
                  <a:pt x="3066" y="282"/>
                  <a:pt x="3066" y="284"/>
                  <a:pt x="3069" y="282"/>
                </a:cubicBezTo>
                <a:cubicBezTo>
                  <a:pt x="3081" y="273"/>
                  <a:pt x="3095" y="275"/>
                  <a:pt x="3108" y="276"/>
                </a:cubicBezTo>
                <a:cubicBezTo>
                  <a:pt x="3121" y="277"/>
                  <a:pt x="3133" y="276"/>
                  <a:pt x="3143" y="266"/>
                </a:cubicBezTo>
                <a:cubicBezTo>
                  <a:pt x="3147" y="262"/>
                  <a:pt x="3150" y="263"/>
                  <a:pt x="3153" y="268"/>
                </a:cubicBezTo>
                <a:cubicBezTo>
                  <a:pt x="3159" y="278"/>
                  <a:pt x="3160" y="278"/>
                  <a:pt x="3168" y="271"/>
                </a:cubicBezTo>
                <a:cubicBezTo>
                  <a:pt x="3182" y="259"/>
                  <a:pt x="3197" y="251"/>
                  <a:pt x="3216" y="256"/>
                </a:cubicBezTo>
                <a:cubicBezTo>
                  <a:pt x="3222" y="257"/>
                  <a:pt x="3229" y="259"/>
                  <a:pt x="3236" y="260"/>
                </a:cubicBezTo>
                <a:cubicBezTo>
                  <a:pt x="3241" y="262"/>
                  <a:pt x="3248" y="261"/>
                  <a:pt x="3246" y="270"/>
                </a:cubicBezTo>
                <a:cubicBezTo>
                  <a:pt x="3245" y="274"/>
                  <a:pt x="3250" y="278"/>
                  <a:pt x="3253" y="280"/>
                </a:cubicBezTo>
                <a:cubicBezTo>
                  <a:pt x="3265" y="287"/>
                  <a:pt x="3278" y="290"/>
                  <a:pt x="3292" y="288"/>
                </a:cubicBezTo>
                <a:cubicBezTo>
                  <a:pt x="3304" y="286"/>
                  <a:pt x="3304" y="285"/>
                  <a:pt x="3302" y="273"/>
                </a:cubicBezTo>
                <a:cubicBezTo>
                  <a:pt x="3300" y="266"/>
                  <a:pt x="3301" y="261"/>
                  <a:pt x="3307" y="256"/>
                </a:cubicBezTo>
                <a:cubicBezTo>
                  <a:pt x="3305" y="266"/>
                  <a:pt x="3309" y="273"/>
                  <a:pt x="3318" y="275"/>
                </a:cubicBezTo>
                <a:cubicBezTo>
                  <a:pt x="3331" y="277"/>
                  <a:pt x="3342" y="281"/>
                  <a:pt x="3340" y="299"/>
                </a:cubicBezTo>
                <a:cubicBezTo>
                  <a:pt x="3347" y="284"/>
                  <a:pt x="3358" y="283"/>
                  <a:pt x="3371" y="286"/>
                </a:cubicBezTo>
                <a:cubicBezTo>
                  <a:pt x="3377" y="288"/>
                  <a:pt x="3382" y="285"/>
                  <a:pt x="3387" y="282"/>
                </a:cubicBezTo>
                <a:cubicBezTo>
                  <a:pt x="3401" y="274"/>
                  <a:pt x="3409" y="277"/>
                  <a:pt x="3412" y="292"/>
                </a:cubicBezTo>
                <a:cubicBezTo>
                  <a:pt x="3414" y="300"/>
                  <a:pt x="3417" y="299"/>
                  <a:pt x="3421" y="294"/>
                </a:cubicBezTo>
                <a:cubicBezTo>
                  <a:pt x="3427" y="288"/>
                  <a:pt x="3433" y="285"/>
                  <a:pt x="3442" y="291"/>
                </a:cubicBezTo>
                <a:cubicBezTo>
                  <a:pt x="3439" y="294"/>
                  <a:pt x="3436" y="296"/>
                  <a:pt x="3434" y="298"/>
                </a:cubicBezTo>
                <a:cubicBezTo>
                  <a:pt x="3429" y="303"/>
                  <a:pt x="3429" y="308"/>
                  <a:pt x="3435" y="312"/>
                </a:cubicBezTo>
                <a:cubicBezTo>
                  <a:pt x="3440" y="316"/>
                  <a:pt x="3444" y="316"/>
                  <a:pt x="3447" y="310"/>
                </a:cubicBezTo>
                <a:cubicBezTo>
                  <a:pt x="3455" y="298"/>
                  <a:pt x="3467" y="292"/>
                  <a:pt x="3478" y="285"/>
                </a:cubicBezTo>
                <a:cubicBezTo>
                  <a:pt x="3486" y="281"/>
                  <a:pt x="3494" y="279"/>
                  <a:pt x="3503" y="282"/>
                </a:cubicBezTo>
                <a:cubicBezTo>
                  <a:pt x="3512" y="285"/>
                  <a:pt x="3521" y="285"/>
                  <a:pt x="3530" y="284"/>
                </a:cubicBezTo>
                <a:cubicBezTo>
                  <a:pt x="3540" y="282"/>
                  <a:pt x="3551" y="281"/>
                  <a:pt x="3559" y="289"/>
                </a:cubicBezTo>
                <a:cubicBezTo>
                  <a:pt x="3568" y="297"/>
                  <a:pt x="3573" y="294"/>
                  <a:pt x="3580" y="287"/>
                </a:cubicBezTo>
                <a:cubicBezTo>
                  <a:pt x="3590" y="279"/>
                  <a:pt x="3596" y="279"/>
                  <a:pt x="3605" y="288"/>
                </a:cubicBezTo>
                <a:cubicBezTo>
                  <a:pt x="3608" y="290"/>
                  <a:pt x="3610" y="293"/>
                  <a:pt x="3612" y="295"/>
                </a:cubicBezTo>
                <a:cubicBezTo>
                  <a:pt x="3620" y="303"/>
                  <a:pt x="3629" y="305"/>
                  <a:pt x="3640" y="304"/>
                </a:cubicBezTo>
                <a:cubicBezTo>
                  <a:pt x="3649" y="303"/>
                  <a:pt x="3652" y="296"/>
                  <a:pt x="3655" y="289"/>
                </a:cubicBezTo>
                <a:cubicBezTo>
                  <a:pt x="3659" y="280"/>
                  <a:pt x="3671" y="272"/>
                  <a:pt x="3678" y="276"/>
                </a:cubicBezTo>
                <a:cubicBezTo>
                  <a:pt x="3694" y="284"/>
                  <a:pt x="3704" y="277"/>
                  <a:pt x="3716" y="270"/>
                </a:cubicBezTo>
                <a:cubicBezTo>
                  <a:pt x="3719" y="269"/>
                  <a:pt x="3723" y="269"/>
                  <a:pt x="3726" y="268"/>
                </a:cubicBezTo>
                <a:cubicBezTo>
                  <a:pt x="3744" y="266"/>
                  <a:pt x="3762" y="273"/>
                  <a:pt x="3782" y="271"/>
                </a:cubicBezTo>
                <a:cubicBezTo>
                  <a:pt x="3774" y="277"/>
                  <a:pt x="3771" y="283"/>
                  <a:pt x="3769" y="291"/>
                </a:cubicBezTo>
                <a:cubicBezTo>
                  <a:pt x="3768" y="294"/>
                  <a:pt x="3768" y="298"/>
                  <a:pt x="3765" y="300"/>
                </a:cubicBezTo>
                <a:cubicBezTo>
                  <a:pt x="3762" y="303"/>
                  <a:pt x="3760" y="307"/>
                  <a:pt x="3764" y="310"/>
                </a:cubicBezTo>
                <a:cubicBezTo>
                  <a:pt x="3768" y="313"/>
                  <a:pt x="3771" y="312"/>
                  <a:pt x="3774" y="309"/>
                </a:cubicBezTo>
                <a:cubicBezTo>
                  <a:pt x="3778" y="305"/>
                  <a:pt x="3781" y="301"/>
                  <a:pt x="3785" y="297"/>
                </a:cubicBezTo>
                <a:cubicBezTo>
                  <a:pt x="3788" y="293"/>
                  <a:pt x="3791" y="294"/>
                  <a:pt x="3793" y="299"/>
                </a:cubicBezTo>
                <a:cubicBezTo>
                  <a:pt x="3795" y="303"/>
                  <a:pt x="3795" y="307"/>
                  <a:pt x="3799" y="310"/>
                </a:cubicBezTo>
                <a:cubicBezTo>
                  <a:pt x="3816" y="321"/>
                  <a:pt x="3836" y="319"/>
                  <a:pt x="3850" y="305"/>
                </a:cubicBezTo>
                <a:cubicBezTo>
                  <a:pt x="3854" y="302"/>
                  <a:pt x="3858" y="298"/>
                  <a:pt x="3862" y="294"/>
                </a:cubicBezTo>
                <a:cubicBezTo>
                  <a:pt x="3862" y="298"/>
                  <a:pt x="3862" y="302"/>
                  <a:pt x="3861" y="306"/>
                </a:cubicBezTo>
                <a:cubicBezTo>
                  <a:pt x="3861" y="315"/>
                  <a:pt x="3864" y="317"/>
                  <a:pt x="3872" y="315"/>
                </a:cubicBezTo>
                <a:cubicBezTo>
                  <a:pt x="3878" y="314"/>
                  <a:pt x="3883" y="313"/>
                  <a:pt x="3889" y="311"/>
                </a:cubicBezTo>
                <a:cubicBezTo>
                  <a:pt x="3896" y="309"/>
                  <a:pt x="3899" y="305"/>
                  <a:pt x="3899" y="298"/>
                </a:cubicBezTo>
                <a:cubicBezTo>
                  <a:pt x="3898" y="291"/>
                  <a:pt x="3894" y="286"/>
                  <a:pt x="3894" y="279"/>
                </a:cubicBezTo>
                <a:cubicBezTo>
                  <a:pt x="3900" y="283"/>
                  <a:pt x="3904" y="287"/>
                  <a:pt x="3909" y="291"/>
                </a:cubicBezTo>
                <a:cubicBezTo>
                  <a:pt x="3914" y="295"/>
                  <a:pt x="3919" y="295"/>
                  <a:pt x="3924" y="291"/>
                </a:cubicBezTo>
                <a:cubicBezTo>
                  <a:pt x="3943" y="273"/>
                  <a:pt x="3949" y="273"/>
                  <a:pt x="3972" y="286"/>
                </a:cubicBezTo>
                <a:cubicBezTo>
                  <a:pt x="3984" y="292"/>
                  <a:pt x="4005" y="287"/>
                  <a:pt x="4010" y="275"/>
                </a:cubicBezTo>
                <a:cubicBezTo>
                  <a:pt x="4012" y="269"/>
                  <a:pt x="4014" y="270"/>
                  <a:pt x="4019" y="271"/>
                </a:cubicBezTo>
                <a:cubicBezTo>
                  <a:pt x="4032" y="274"/>
                  <a:pt x="4034" y="273"/>
                  <a:pt x="4042" y="261"/>
                </a:cubicBezTo>
                <a:cubicBezTo>
                  <a:pt x="4042" y="260"/>
                  <a:pt x="4042" y="259"/>
                  <a:pt x="4043" y="259"/>
                </a:cubicBezTo>
                <a:cubicBezTo>
                  <a:pt x="4046" y="255"/>
                  <a:pt x="4049" y="253"/>
                  <a:pt x="4054" y="253"/>
                </a:cubicBezTo>
                <a:cubicBezTo>
                  <a:pt x="4060" y="253"/>
                  <a:pt x="4058" y="258"/>
                  <a:pt x="4059" y="261"/>
                </a:cubicBezTo>
                <a:cubicBezTo>
                  <a:pt x="4062" y="271"/>
                  <a:pt x="4065" y="274"/>
                  <a:pt x="4074" y="269"/>
                </a:cubicBezTo>
                <a:cubicBezTo>
                  <a:pt x="4087" y="263"/>
                  <a:pt x="4100" y="262"/>
                  <a:pt x="4114" y="262"/>
                </a:cubicBezTo>
                <a:cubicBezTo>
                  <a:pt x="4124" y="262"/>
                  <a:pt x="4134" y="260"/>
                  <a:pt x="4144" y="256"/>
                </a:cubicBezTo>
                <a:cubicBezTo>
                  <a:pt x="4148" y="254"/>
                  <a:pt x="4150" y="255"/>
                  <a:pt x="4152" y="259"/>
                </a:cubicBezTo>
                <a:cubicBezTo>
                  <a:pt x="4157" y="267"/>
                  <a:pt x="4166" y="270"/>
                  <a:pt x="4175" y="269"/>
                </a:cubicBezTo>
                <a:cubicBezTo>
                  <a:pt x="4187" y="268"/>
                  <a:pt x="4198" y="266"/>
                  <a:pt x="4211" y="271"/>
                </a:cubicBezTo>
                <a:cubicBezTo>
                  <a:pt x="4208" y="266"/>
                  <a:pt x="4207" y="262"/>
                  <a:pt x="4205" y="259"/>
                </a:cubicBezTo>
                <a:cubicBezTo>
                  <a:pt x="4202" y="254"/>
                  <a:pt x="4204" y="250"/>
                  <a:pt x="4209" y="249"/>
                </a:cubicBezTo>
                <a:cubicBezTo>
                  <a:pt x="4224" y="246"/>
                  <a:pt x="4235" y="234"/>
                  <a:pt x="4247" y="226"/>
                </a:cubicBezTo>
                <a:cubicBezTo>
                  <a:pt x="4264" y="214"/>
                  <a:pt x="4282" y="205"/>
                  <a:pt x="4303" y="203"/>
                </a:cubicBezTo>
                <a:cubicBezTo>
                  <a:pt x="4309" y="203"/>
                  <a:pt x="4310" y="205"/>
                  <a:pt x="4309" y="210"/>
                </a:cubicBezTo>
                <a:cubicBezTo>
                  <a:pt x="4309" y="218"/>
                  <a:pt x="4303" y="222"/>
                  <a:pt x="4297" y="226"/>
                </a:cubicBezTo>
                <a:cubicBezTo>
                  <a:pt x="4293" y="230"/>
                  <a:pt x="4292" y="233"/>
                  <a:pt x="4295" y="238"/>
                </a:cubicBezTo>
                <a:cubicBezTo>
                  <a:pt x="4298" y="242"/>
                  <a:pt x="4302" y="241"/>
                  <a:pt x="4306" y="240"/>
                </a:cubicBezTo>
                <a:cubicBezTo>
                  <a:pt x="4311" y="238"/>
                  <a:pt x="4317" y="235"/>
                  <a:pt x="4322" y="233"/>
                </a:cubicBezTo>
                <a:cubicBezTo>
                  <a:pt x="4325" y="231"/>
                  <a:pt x="4330" y="228"/>
                  <a:pt x="4333" y="232"/>
                </a:cubicBezTo>
                <a:cubicBezTo>
                  <a:pt x="4337" y="236"/>
                  <a:pt x="4333" y="240"/>
                  <a:pt x="4331" y="244"/>
                </a:cubicBezTo>
                <a:cubicBezTo>
                  <a:pt x="4330" y="246"/>
                  <a:pt x="4327" y="248"/>
                  <a:pt x="4329" y="250"/>
                </a:cubicBezTo>
                <a:cubicBezTo>
                  <a:pt x="4331" y="253"/>
                  <a:pt x="4334" y="250"/>
                  <a:pt x="4336" y="249"/>
                </a:cubicBezTo>
                <a:cubicBezTo>
                  <a:pt x="4354" y="242"/>
                  <a:pt x="4371" y="231"/>
                  <a:pt x="4387" y="218"/>
                </a:cubicBezTo>
                <a:cubicBezTo>
                  <a:pt x="4410" y="199"/>
                  <a:pt x="4431" y="177"/>
                  <a:pt x="4456" y="160"/>
                </a:cubicBezTo>
                <a:cubicBezTo>
                  <a:pt x="4458" y="159"/>
                  <a:pt x="4460" y="156"/>
                  <a:pt x="4463" y="158"/>
                </a:cubicBezTo>
                <a:cubicBezTo>
                  <a:pt x="4466" y="160"/>
                  <a:pt x="4467" y="163"/>
                  <a:pt x="4466" y="166"/>
                </a:cubicBezTo>
                <a:cubicBezTo>
                  <a:pt x="4466" y="172"/>
                  <a:pt x="4464" y="178"/>
                  <a:pt x="4462" y="184"/>
                </a:cubicBezTo>
                <a:cubicBezTo>
                  <a:pt x="4460" y="189"/>
                  <a:pt x="4458" y="195"/>
                  <a:pt x="4460" y="200"/>
                </a:cubicBezTo>
                <a:cubicBezTo>
                  <a:pt x="4462" y="206"/>
                  <a:pt x="4466" y="208"/>
                  <a:pt x="4470" y="203"/>
                </a:cubicBezTo>
                <a:cubicBezTo>
                  <a:pt x="4474" y="199"/>
                  <a:pt x="4477" y="195"/>
                  <a:pt x="4481" y="191"/>
                </a:cubicBezTo>
                <a:cubicBezTo>
                  <a:pt x="4485" y="185"/>
                  <a:pt x="4490" y="182"/>
                  <a:pt x="4495" y="189"/>
                </a:cubicBezTo>
                <a:cubicBezTo>
                  <a:pt x="4497" y="191"/>
                  <a:pt x="4499" y="192"/>
                  <a:pt x="4501" y="191"/>
                </a:cubicBezTo>
                <a:cubicBezTo>
                  <a:pt x="4506" y="188"/>
                  <a:pt x="4512" y="189"/>
                  <a:pt x="4517" y="188"/>
                </a:cubicBezTo>
                <a:cubicBezTo>
                  <a:pt x="4532" y="187"/>
                  <a:pt x="4536" y="184"/>
                  <a:pt x="4540" y="170"/>
                </a:cubicBezTo>
                <a:cubicBezTo>
                  <a:pt x="4543" y="157"/>
                  <a:pt x="4551" y="151"/>
                  <a:pt x="4565" y="150"/>
                </a:cubicBezTo>
                <a:cubicBezTo>
                  <a:pt x="4569" y="150"/>
                  <a:pt x="4574" y="151"/>
                  <a:pt x="4578" y="151"/>
                </a:cubicBezTo>
                <a:cubicBezTo>
                  <a:pt x="4610" y="149"/>
                  <a:pt x="4636" y="139"/>
                  <a:pt x="4652" y="109"/>
                </a:cubicBezTo>
                <a:cubicBezTo>
                  <a:pt x="4658" y="99"/>
                  <a:pt x="4667" y="92"/>
                  <a:pt x="4679" y="91"/>
                </a:cubicBezTo>
                <a:cubicBezTo>
                  <a:pt x="4684" y="90"/>
                  <a:pt x="4689" y="89"/>
                  <a:pt x="4694" y="89"/>
                </a:cubicBezTo>
                <a:cubicBezTo>
                  <a:pt x="4705" y="87"/>
                  <a:pt x="4715" y="86"/>
                  <a:pt x="4722" y="76"/>
                </a:cubicBezTo>
                <a:cubicBezTo>
                  <a:pt x="4728" y="68"/>
                  <a:pt x="4730" y="67"/>
                  <a:pt x="4735" y="76"/>
                </a:cubicBezTo>
                <a:cubicBezTo>
                  <a:pt x="4740" y="84"/>
                  <a:pt x="4745" y="83"/>
                  <a:pt x="4750" y="77"/>
                </a:cubicBezTo>
                <a:cubicBezTo>
                  <a:pt x="4754" y="73"/>
                  <a:pt x="4758" y="66"/>
                  <a:pt x="4766" y="68"/>
                </a:cubicBezTo>
                <a:cubicBezTo>
                  <a:pt x="4769" y="69"/>
                  <a:pt x="4768" y="66"/>
                  <a:pt x="4768" y="65"/>
                </a:cubicBezTo>
                <a:cubicBezTo>
                  <a:pt x="4765" y="56"/>
                  <a:pt x="4769" y="48"/>
                  <a:pt x="4770" y="40"/>
                </a:cubicBezTo>
                <a:cubicBezTo>
                  <a:pt x="4771" y="33"/>
                  <a:pt x="4777" y="32"/>
                  <a:pt x="4783" y="33"/>
                </a:cubicBezTo>
                <a:cubicBezTo>
                  <a:pt x="4788" y="34"/>
                  <a:pt x="4789" y="39"/>
                  <a:pt x="4788" y="43"/>
                </a:cubicBezTo>
                <a:cubicBezTo>
                  <a:pt x="4787" y="49"/>
                  <a:pt x="4787" y="55"/>
                  <a:pt x="4786" y="60"/>
                </a:cubicBezTo>
                <a:cubicBezTo>
                  <a:pt x="4793" y="50"/>
                  <a:pt x="4798" y="40"/>
                  <a:pt x="4804" y="30"/>
                </a:cubicBezTo>
                <a:cubicBezTo>
                  <a:pt x="4810" y="20"/>
                  <a:pt x="4817" y="12"/>
                  <a:pt x="4828" y="7"/>
                </a:cubicBezTo>
                <a:cubicBezTo>
                  <a:pt x="4833" y="5"/>
                  <a:pt x="4835" y="7"/>
                  <a:pt x="4835" y="12"/>
                </a:cubicBezTo>
                <a:cubicBezTo>
                  <a:pt x="4835" y="18"/>
                  <a:pt x="4832" y="23"/>
                  <a:pt x="4828" y="28"/>
                </a:cubicBezTo>
                <a:cubicBezTo>
                  <a:pt x="4824" y="34"/>
                  <a:pt x="4819" y="39"/>
                  <a:pt x="4819" y="47"/>
                </a:cubicBezTo>
                <a:cubicBezTo>
                  <a:pt x="4829" y="41"/>
                  <a:pt x="4839" y="42"/>
                  <a:pt x="4849" y="49"/>
                </a:cubicBezTo>
                <a:cubicBezTo>
                  <a:pt x="4843" y="56"/>
                  <a:pt x="4835" y="61"/>
                  <a:pt x="4828" y="67"/>
                </a:cubicBezTo>
                <a:cubicBezTo>
                  <a:pt x="4819" y="75"/>
                  <a:pt x="4815" y="84"/>
                  <a:pt x="4816" y="96"/>
                </a:cubicBezTo>
                <a:cubicBezTo>
                  <a:pt x="4816" y="101"/>
                  <a:pt x="4819" y="101"/>
                  <a:pt x="4822" y="99"/>
                </a:cubicBezTo>
                <a:cubicBezTo>
                  <a:pt x="4826" y="95"/>
                  <a:pt x="4830" y="91"/>
                  <a:pt x="4834" y="87"/>
                </a:cubicBezTo>
                <a:cubicBezTo>
                  <a:pt x="4847" y="74"/>
                  <a:pt x="4851" y="74"/>
                  <a:pt x="4861" y="90"/>
                </a:cubicBezTo>
                <a:cubicBezTo>
                  <a:pt x="4861" y="90"/>
                  <a:pt x="4862" y="90"/>
                  <a:pt x="4863" y="90"/>
                </a:cubicBezTo>
                <a:cubicBezTo>
                  <a:pt x="4872" y="76"/>
                  <a:pt x="4886" y="69"/>
                  <a:pt x="4902" y="66"/>
                </a:cubicBezTo>
                <a:cubicBezTo>
                  <a:pt x="4923" y="61"/>
                  <a:pt x="4944" y="60"/>
                  <a:pt x="4963" y="44"/>
                </a:cubicBezTo>
                <a:cubicBezTo>
                  <a:pt x="4962" y="52"/>
                  <a:pt x="4958" y="57"/>
                  <a:pt x="4955" y="63"/>
                </a:cubicBezTo>
                <a:cubicBezTo>
                  <a:pt x="4951" y="73"/>
                  <a:pt x="4952" y="76"/>
                  <a:pt x="4964" y="76"/>
                </a:cubicBezTo>
                <a:cubicBezTo>
                  <a:pt x="4979" y="76"/>
                  <a:pt x="4994" y="79"/>
                  <a:pt x="5005" y="92"/>
                </a:cubicBezTo>
                <a:cubicBezTo>
                  <a:pt x="5009" y="97"/>
                  <a:pt x="5012" y="103"/>
                  <a:pt x="5015" y="108"/>
                </a:cubicBezTo>
                <a:cubicBezTo>
                  <a:pt x="5019" y="116"/>
                  <a:pt x="5025" y="121"/>
                  <a:pt x="5032" y="126"/>
                </a:cubicBezTo>
                <a:cubicBezTo>
                  <a:pt x="5038" y="129"/>
                  <a:pt x="5042" y="125"/>
                  <a:pt x="5047" y="124"/>
                </a:cubicBezTo>
                <a:cubicBezTo>
                  <a:pt x="5056" y="122"/>
                  <a:pt x="5063" y="127"/>
                  <a:pt x="5064" y="137"/>
                </a:cubicBezTo>
                <a:cubicBezTo>
                  <a:pt x="5065" y="143"/>
                  <a:pt x="5066" y="149"/>
                  <a:pt x="5067" y="155"/>
                </a:cubicBezTo>
                <a:cubicBezTo>
                  <a:pt x="5069" y="165"/>
                  <a:pt x="5066" y="173"/>
                  <a:pt x="5056" y="177"/>
                </a:cubicBezTo>
                <a:cubicBezTo>
                  <a:pt x="5049" y="179"/>
                  <a:pt x="5046" y="189"/>
                  <a:pt x="5038" y="186"/>
                </a:cubicBezTo>
                <a:cubicBezTo>
                  <a:pt x="5031" y="184"/>
                  <a:pt x="5031" y="175"/>
                  <a:pt x="5027" y="169"/>
                </a:cubicBezTo>
                <a:cubicBezTo>
                  <a:pt x="5023" y="162"/>
                  <a:pt x="5019" y="162"/>
                  <a:pt x="5014" y="167"/>
                </a:cubicBezTo>
                <a:cubicBezTo>
                  <a:pt x="5004" y="175"/>
                  <a:pt x="4998" y="183"/>
                  <a:pt x="5000" y="196"/>
                </a:cubicBezTo>
                <a:cubicBezTo>
                  <a:pt x="5001" y="201"/>
                  <a:pt x="5000" y="205"/>
                  <a:pt x="5000" y="210"/>
                </a:cubicBezTo>
                <a:cubicBezTo>
                  <a:pt x="5000" y="210"/>
                  <a:pt x="4999" y="210"/>
                  <a:pt x="4999" y="211"/>
                </a:cubicBezTo>
                <a:cubicBezTo>
                  <a:pt x="5000" y="211"/>
                  <a:pt x="5001" y="211"/>
                  <a:pt x="5001" y="211"/>
                </a:cubicBezTo>
                <a:cubicBezTo>
                  <a:pt x="5022" y="207"/>
                  <a:pt x="5040" y="199"/>
                  <a:pt x="5058" y="188"/>
                </a:cubicBezTo>
                <a:cubicBezTo>
                  <a:pt x="5067" y="181"/>
                  <a:pt x="5078" y="177"/>
                  <a:pt x="5090" y="177"/>
                </a:cubicBezTo>
                <a:cubicBezTo>
                  <a:pt x="5100" y="178"/>
                  <a:pt x="5105" y="174"/>
                  <a:pt x="5106" y="164"/>
                </a:cubicBezTo>
                <a:cubicBezTo>
                  <a:pt x="5107" y="158"/>
                  <a:pt x="5110" y="156"/>
                  <a:pt x="5115" y="160"/>
                </a:cubicBezTo>
                <a:cubicBezTo>
                  <a:pt x="5121" y="166"/>
                  <a:pt x="5127" y="165"/>
                  <a:pt x="5133" y="159"/>
                </a:cubicBezTo>
                <a:cubicBezTo>
                  <a:pt x="5145" y="145"/>
                  <a:pt x="5165" y="138"/>
                  <a:pt x="5169" y="117"/>
                </a:cubicBezTo>
                <a:cubicBezTo>
                  <a:pt x="5170" y="117"/>
                  <a:pt x="5170" y="116"/>
                  <a:pt x="5171" y="115"/>
                </a:cubicBezTo>
                <a:cubicBezTo>
                  <a:pt x="5174" y="113"/>
                  <a:pt x="5176" y="111"/>
                  <a:pt x="5180" y="113"/>
                </a:cubicBezTo>
                <a:cubicBezTo>
                  <a:pt x="5183" y="115"/>
                  <a:pt x="5185" y="117"/>
                  <a:pt x="5185" y="121"/>
                </a:cubicBezTo>
                <a:cubicBezTo>
                  <a:pt x="5185" y="126"/>
                  <a:pt x="5182" y="129"/>
                  <a:pt x="5180" y="132"/>
                </a:cubicBezTo>
                <a:cubicBezTo>
                  <a:pt x="5174" y="140"/>
                  <a:pt x="5167" y="148"/>
                  <a:pt x="5161" y="156"/>
                </a:cubicBezTo>
                <a:cubicBezTo>
                  <a:pt x="5160" y="156"/>
                  <a:pt x="5160" y="157"/>
                  <a:pt x="5160" y="158"/>
                </a:cubicBezTo>
                <a:cubicBezTo>
                  <a:pt x="5159" y="158"/>
                  <a:pt x="5159" y="159"/>
                  <a:pt x="5158" y="159"/>
                </a:cubicBezTo>
                <a:cubicBezTo>
                  <a:pt x="5159" y="159"/>
                  <a:pt x="5160" y="159"/>
                  <a:pt x="5161" y="159"/>
                </a:cubicBezTo>
                <a:cubicBezTo>
                  <a:pt x="5161" y="159"/>
                  <a:pt x="5162" y="158"/>
                  <a:pt x="5163" y="158"/>
                </a:cubicBezTo>
                <a:cubicBezTo>
                  <a:pt x="5172" y="154"/>
                  <a:pt x="5182" y="150"/>
                  <a:pt x="5191" y="146"/>
                </a:cubicBezTo>
                <a:cubicBezTo>
                  <a:pt x="5202" y="142"/>
                  <a:pt x="5213" y="138"/>
                  <a:pt x="5221" y="128"/>
                </a:cubicBezTo>
                <a:cubicBezTo>
                  <a:pt x="5226" y="120"/>
                  <a:pt x="5231" y="121"/>
                  <a:pt x="5237" y="128"/>
                </a:cubicBezTo>
                <a:cubicBezTo>
                  <a:pt x="5242" y="135"/>
                  <a:pt x="5240" y="140"/>
                  <a:pt x="5235" y="145"/>
                </a:cubicBezTo>
                <a:cubicBezTo>
                  <a:pt x="5228" y="154"/>
                  <a:pt x="5221" y="163"/>
                  <a:pt x="5215" y="172"/>
                </a:cubicBezTo>
                <a:cubicBezTo>
                  <a:pt x="5209" y="179"/>
                  <a:pt x="5206" y="187"/>
                  <a:pt x="5206" y="196"/>
                </a:cubicBezTo>
                <a:cubicBezTo>
                  <a:pt x="5214" y="194"/>
                  <a:pt x="5216" y="187"/>
                  <a:pt x="5219" y="182"/>
                </a:cubicBezTo>
                <a:cubicBezTo>
                  <a:pt x="5225" y="170"/>
                  <a:pt x="5235" y="162"/>
                  <a:pt x="5249" y="160"/>
                </a:cubicBezTo>
                <a:cubicBezTo>
                  <a:pt x="5262" y="158"/>
                  <a:pt x="5275" y="158"/>
                  <a:pt x="5287" y="153"/>
                </a:cubicBezTo>
                <a:cubicBezTo>
                  <a:pt x="5304" y="146"/>
                  <a:pt x="5313" y="148"/>
                  <a:pt x="5321" y="166"/>
                </a:cubicBezTo>
                <a:cubicBezTo>
                  <a:pt x="5325" y="176"/>
                  <a:pt x="5333" y="175"/>
                  <a:pt x="5339" y="166"/>
                </a:cubicBezTo>
                <a:cubicBezTo>
                  <a:pt x="5344" y="161"/>
                  <a:pt x="5346" y="154"/>
                  <a:pt x="5354" y="151"/>
                </a:cubicBezTo>
                <a:cubicBezTo>
                  <a:pt x="5363" y="173"/>
                  <a:pt x="5381" y="188"/>
                  <a:pt x="5395" y="207"/>
                </a:cubicBezTo>
                <a:cubicBezTo>
                  <a:pt x="5411" y="228"/>
                  <a:pt x="5419" y="250"/>
                  <a:pt x="5404" y="276"/>
                </a:cubicBezTo>
                <a:cubicBezTo>
                  <a:pt x="5397" y="290"/>
                  <a:pt x="5390" y="304"/>
                  <a:pt x="5382" y="317"/>
                </a:cubicBezTo>
                <a:cubicBezTo>
                  <a:pt x="5376" y="326"/>
                  <a:pt x="5367" y="333"/>
                  <a:pt x="5356" y="336"/>
                </a:cubicBezTo>
                <a:cubicBezTo>
                  <a:pt x="5355" y="330"/>
                  <a:pt x="5356" y="326"/>
                  <a:pt x="5354" y="321"/>
                </a:cubicBezTo>
                <a:cubicBezTo>
                  <a:pt x="5338" y="330"/>
                  <a:pt x="5332" y="337"/>
                  <a:pt x="5327" y="353"/>
                </a:cubicBezTo>
                <a:cubicBezTo>
                  <a:pt x="5323" y="362"/>
                  <a:pt x="5318" y="369"/>
                  <a:pt x="5308" y="370"/>
                </a:cubicBezTo>
                <a:cubicBezTo>
                  <a:pt x="5297" y="371"/>
                  <a:pt x="5287" y="376"/>
                  <a:pt x="5278" y="379"/>
                </a:cubicBezTo>
                <a:cubicBezTo>
                  <a:pt x="5268" y="383"/>
                  <a:pt x="5258" y="384"/>
                  <a:pt x="5249" y="382"/>
                </a:cubicBezTo>
                <a:cubicBezTo>
                  <a:pt x="5232" y="378"/>
                  <a:pt x="5225" y="381"/>
                  <a:pt x="5222" y="397"/>
                </a:cubicBezTo>
                <a:cubicBezTo>
                  <a:pt x="5220" y="409"/>
                  <a:pt x="5214" y="415"/>
                  <a:pt x="5204" y="420"/>
                </a:cubicBezTo>
                <a:cubicBezTo>
                  <a:pt x="5199" y="421"/>
                  <a:pt x="5194" y="424"/>
                  <a:pt x="5189" y="427"/>
                </a:cubicBezTo>
                <a:cubicBezTo>
                  <a:pt x="5162" y="440"/>
                  <a:pt x="5131" y="440"/>
                  <a:pt x="5103" y="448"/>
                </a:cubicBezTo>
                <a:cubicBezTo>
                  <a:pt x="5095" y="450"/>
                  <a:pt x="5087" y="451"/>
                  <a:pt x="5078" y="450"/>
                </a:cubicBezTo>
                <a:cubicBezTo>
                  <a:pt x="5053" y="449"/>
                  <a:pt x="5045" y="455"/>
                  <a:pt x="5037" y="479"/>
                </a:cubicBezTo>
                <a:cubicBezTo>
                  <a:pt x="5034" y="489"/>
                  <a:pt x="5029" y="497"/>
                  <a:pt x="5021" y="503"/>
                </a:cubicBezTo>
                <a:cubicBezTo>
                  <a:pt x="5008" y="513"/>
                  <a:pt x="5002" y="530"/>
                  <a:pt x="5006" y="545"/>
                </a:cubicBezTo>
                <a:cubicBezTo>
                  <a:pt x="5007" y="548"/>
                  <a:pt x="5008" y="550"/>
                  <a:pt x="5011" y="550"/>
                </a:cubicBezTo>
                <a:cubicBezTo>
                  <a:pt x="5014" y="551"/>
                  <a:pt x="5017" y="549"/>
                  <a:pt x="5017" y="546"/>
                </a:cubicBezTo>
                <a:cubicBezTo>
                  <a:pt x="5018" y="543"/>
                  <a:pt x="5018" y="541"/>
                  <a:pt x="5018" y="538"/>
                </a:cubicBezTo>
                <a:cubicBezTo>
                  <a:pt x="5016" y="521"/>
                  <a:pt x="5020" y="518"/>
                  <a:pt x="5036" y="517"/>
                </a:cubicBezTo>
                <a:cubicBezTo>
                  <a:pt x="5050" y="516"/>
                  <a:pt x="5063" y="522"/>
                  <a:pt x="5077" y="521"/>
                </a:cubicBezTo>
                <a:cubicBezTo>
                  <a:pt x="5072" y="529"/>
                  <a:pt x="5068" y="537"/>
                  <a:pt x="5063" y="545"/>
                </a:cubicBezTo>
                <a:cubicBezTo>
                  <a:pt x="5062" y="548"/>
                  <a:pt x="5060" y="552"/>
                  <a:pt x="5063" y="554"/>
                </a:cubicBezTo>
                <a:cubicBezTo>
                  <a:pt x="5066" y="556"/>
                  <a:pt x="5070" y="553"/>
                  <a:pt x="5072" y="551"/>
                </a:cubicBezTo>
                <a:cubicBezTo>
                  <a:pt x="5075" y="547"/>
                  <a:pt x="5078" y="543"/>
                  <a:pt x="5083" y="541"/>
                </a:cubicBezTo>
                <a:cubicBezTo>
                  <a:pt x="5092" y="536"/>
                  <a:pt x="5096" y="538"/>
                  <a:pt x="5097" y="548"/>
                </a:cubicBezTo>
                <a:cubicBezTo>
                  <a:pt x="5098" y="561"/>
                  <a:pt x="5101" y="563"/>
                  <a:pt x="5114" y="562"/>
                </a:cubicBezTo>
                <a:cubicBezTo>
                  <a:pt x="5122" y="561"/>
                  <a:pt x="5125" y="564"/>
                  <a:pt x="5123" y="572"/>
                </a:cubicBezTo>
                <a:cubicBezTo>
                  <a:pt x="5122" y="575"/>
                  <a:pt x="5121" y="577"/>
                  <a:pt x="5120" y="579"/>
                </a:cubicBezTo>
                <a:cubicBezTo>
                  <a:pt x="5118" y="586"/>
                  <a:pt x="5120" y="591"/>
                  <a:pt x="5128" y="592"/>
                </a:cubicBezTo>
                <a:cubicBezTo>
                  <a:pt x="5147" y="592"/>
                  <a:pt x="5162" y="603"/>
                  <a:pt x="5179" y="609"/>
                </a:cubicBezTo>
                <a:cubicBezTo>
                  <a:pt x="5183" y="611"/>
                  <a:pt x="5186" y="614"/>
                  <a:pt x="5189" y="618"/>
                </a:cubicBezTo>
                <a:cubicBezTo>
                  <a:pt x="5198" y="628"/>
                  <a:pt x="5197" y="638"/>
                  <a:pt x="5185" y="644"/>
                </a:cubicBezTo>
                <a:cubicBezTo>
                  <a:pt x="5175" y="650"/>
                  <a:pt x="5165" y="655"/>
                  <a:pt x="5154" y="659"/>
                </a:cubicBezTo>
                <a:cubicBezTo>
                  <a:pt x="5119" y="673"/>
                  <a:pt x="5084" y="689"/>
                  <a:pt x="5051" y="708"/>
                </a:cubicBezTo>
                <a:cubicBezTo>
                  <a:pt x="5043" y="712"/>
                  <a:pt x="5034" y="716"/>
                  <a:pt x="5028" y="723"/>
                </a:cubicBezTo>
                <a:cubicBezTo>
                  <a:pt x="5005" y="749"/>
                  <a:pt x="4976" y="765"/>
                  <a:pt x="4943" y="774"/>
                </a:cubicBezTo>
                <a:cubicBezTo>
                  <a:pt x="4940" y="775"/>
                  <a:pt x="4936" y="776"/>
                  <a:pt x="4936" y="779"/>
                </a:cubicBezTo>
                <a:cubicBezTo>
                  <a:pt x="4935" y="790"/>
                  <a:pt x="4930" y="799"/>
                  <a:pt x="4927" y="809"/>
                </a:cubicBezTo>
                <a:cubicBezTo>
                  <a:pt x="4926" y="815"/>
                  <a:pt x="4926" y="819"/>
                  <a:pt x="4931" y="823"/>
                </a:cubicBezTo>
                <a:cubicBezTo>
                  <a:pt x="4935" y="827"/>
                  <a:pt x="4939" y="823"/>
                  <a:pt x="4942" y="821"/>
                </a:cubicBezTo>
                <a:cubicBezTo>
                  <a:pt x="4969" y="806"/>
                  <a:pt x="4996" y="790"/>
                  <a:pt x="5024" y="775"/>
                </a:cubicBezTo>
                <a:cubicBezTo>
                  <a:pt x="5054" y="759"/>
                  <a:pt x="5085" y="747"/>
                  <a:pt x="5119" y="744"/>
                </a:cubicBezTo>
                <a:cubicBezTo>
                  <a:pt x="5123" y="744"/>
                  <a:pt x="5129" y="742"/>
                  <a:pt x="5131" y="745"/>
                </a:cubicBezTo>
                <a:cubicBezTo>
                  <a:pt x="5133" y="749"/>
                  <a:pt x="5130" y="754"/>
                  <a:pt x="5128" y="758"/>
                </a:cubicBezTo>
                <a:cubicBezTo>
                  <a:pt x="5126" y="760"/>
                  <a:pt x="5125" y="762"/>
                  <a:pt x="5123" y="764"/>
                </a:cubicBezTo>
                <a:cubicBezTo>
                  <a:pt x="5120" y="770"/>
                  <a:pt x="5115" y="775"/>
                  <a:pt x="5114" y="782"/>
                </a:cubicBezTo>
                <a:cubicBezTo>
                  <a:pt x="5137" y="783"/>
                  <a:pt x="5158" y="793"/>
                  <a:pt x="5181" y="790"/>
                </a:cubicBezTo>
                <a:cubicBezTo>
                  <a:pt x="5186" y="789"/>
                  <a:pt x="5190" y="792"/>
                  <a:pt x="5185" y="798"/>
                </a:cubicBezTo>
                <a:cubicBezTo>
                  <a:pt x="5182" y="802"/>
                  <a:pt x="5181" y="808"/>
                  <a:pt x="5182" y="813"/>
                </a:cubicBezTo>
                <a:cubicBezTo>
                  <a:pt x="5186" y="833"/>
                  <a:pt x="5180" y="848"/>
                  <a:pt x="5166" y="863"/>
                </a:cubicBezTo>
                <a:cubicBezTo>
                  <a:pt x="5144" y="887"/>
                  <a:pt x="5126" y="914"/>
                  <a:pt x="5101" y="934"/>
                </a:cubicBezTo>
                <a:cubicBezTo>
                  <a:pt x="5083" y="949"/>
                  <a:pt x="5066" y="963"/>
                  <a:pt x="5050" y="980"/>
                </a:cubicBezTo>
                <a:cubicBezTo>
                  <a:pt x="5037" y="993"/>
                  <a:pt x="5022" y="1002"/>
                  <a:pt x="5004" y="1008"/>
                </a:cubicBezTo>
                <a:cubicBezTo>
                  <a:pt x="4992" y="1013"/>
                  <a:pt x="4980" y="1019"/>
                  <a:pt x="4971" y="1028"/>
                </a:cubicBezTo>
                <a:cubicBezTo>
                  <a:pt x="4950" y="1047"/>
                  <a:pt x="4927" y="1056"/>
                  <a:pt x="4899" y="1055"/>
                </a:cubicBezTo>
                <a:cubicBezTo>
                  <a:pt x="4877" y="1055"/>
                  <a:pt x="4859" y="1063"/>
                  <a:pt x="4846" y="1082"/>
                </a:cubicBezTo>
                <a:cubicBezTo>
                  <a:pt x="4838" y="1094"/>
                  <a:pt x="4829" y="1106"/>
                  <a:pt x="4820" y="1119"/>
                </a:cubicBezTo>
                <a:cubicBezTo>
                  <a:pt x="4808" y="1135"/>
                  <a:pt x="4796" y="1151"/>
                  <a:pt x="4779" y="1163"/>
                </a:cubicBezTo>
                <a:cubicBezTo>
                  <a:pt x="4775" y="1165"/>
                  <a:pt x="4773" y="1165"/>
                  <a:pt x="4770" y="1162"/>
                </a:cubicBezTo>
                <a:cubicBezTo>
                  <a:pt x="4762" y="1155"/>
                  <a:pt x="4754" y="1150"/>
                  <a:pt x="4745" y="1146"/>
                </a:cubicBezTo>
                <a:cubicBezTo>
                  <a:pt x="4729" y="1141"/>
                  <a:pt x="4717" y="1145"/>
                  <a:pt x="4707" y="1158"/>
                </a:cubicBezTo>
                <a:cubicBezTo>
                  <a:pt x="4703" y="1165"/>
                  <a:pt x="4700" y="1172"/>
                  <a:pt x="4697" y="1179"/>
                </a:cubicBezTo>
                <a:cubicBezTo>
                  <a:pt x="4689" y="1196"/>
                  <a:pt x="4682" y="1199"/>
                  <a:pt x="4666" y="1189"/>
                </a:cubicBezTo>
                <a:cubicBezTo>
                  <a:pt x="4666" y="1189"/>
                  <a:pt x="4665" y="1190"/>
                  <a:pt x="4664" y="1190"/>
                </a:cubicBezTo>
                <a:cubicBezTo>
                  <a:pt x="4663" y="1193"/>
                  <a:pt x="4662" y="1195"/>
                  <a:pt x="4661" y="1198"/>
                </a:cubicBezTo>
                <a:cubicBezTo>
                  <a:pt x="4656" y="1212"/>
                  <a:pt x="4652" y="1215"/>
                  <a:pt x="4640" y="1208"/>
                </a:cubicBezTo>
                <a:cubicBezTo>
                  <a:pt x="4618" y="1196"/>
                  <a:pt x="4595" y="1198"/>
                  <a:pt x="4572" y="1204"/>
                </a:cubicBezTo>
                <a:cubicBezTo>
                  <a:pt x="4547" y="1212"/>
                  <a:pt x="4526" y="1223"/>
                  <a:pt x="4516" y="1249"/>
                </a:cubicBezTo>
                <a:cubicBezTo>
                  <a:pt x="4513" y="1257"/>
                  <a:pt x="4508" y="1265"/>
                  <a:pt x="4502" y="1272"/>
                </a:cubicBezTo>
                <a:cubicBezTo>
                  <a:pt x="4491" y="1286"/>
                  <a:pt x="4476" y="1290"/>
                  <a:pt x="4459" y="1286"/>
                </a:cubicBezTo>
                <a:cubicBezTo>
                  <a:pt x="4450" y="1284"/>
                  <a:pt x="4443" y="1285"/>
                  <a:pt x="4436" y="1290"/>
                </a:cubicBezTo>
                <a:cubicBezTo>
                  <a:pt x="4425" y="1298"/>
                  <a:pt x="4414" y="1305"/>
                  <a:pt x="4403" y="1310"/>
                </a:cubicBezTo>
                <a:cubicBezTo>
                  <a:pt x="4369" y="1324"/>
                  <a:pt x="4337" y="1342"/>
                  <a:pt x="4308" y="1365"/>
                </a:cubicBezTo>
                <a:cubicBezTo>
                  <a:pt x="4297" y="1374"/>
                  <a:pt x="4284" y="1380"/>
                  <a:pt x="4269" y="1380"/>
                </a:cubicBezTo>
                <a:cubicBezTo>
                  <a:pt x="4244" y="1381"/>
                  <a:pt x="4224" y="1393"/>
                  <a:pt x="4206" y="1409"/>
                </a:cubicBezTo>
                <a:cubicBezTo>
                  <a:pt x="4199" y="1415"/>
                  <a:pt x="4191" y="1420"/>
                  <a:pt x="4181" y="1420"/>
                </a:cubicBezTo>
                <a:cubicBezTo>
                  <a:pt x="4177" y="1420"/>
                  <a:pt x="4174" y="1421"/>
                  <a:pt x="4171" y="1424"/>
                </a:cubicBezTo>
                <a:cubicBezTo>
                  <a:pt x="4151" y="1443"/>
                  <a:pt x="4125" y="1453"/>
                  <a:pt x="4098" y="1458"/>
                </a:cubicBezTo>
                <a:cubicBezTo>
                  <a:pt x="4090" y="1460"/>
                  <a:pt x="4083" y="1460"/>
                  <a:pt x="4079" y="1453"/>
                </a:cubicBezTo>
                <a:cubicBezTo>
                  <a:pt x="4073" y="1444"/>
                  <a:pt x="4083" y="1443"/>
                  <a:pt x="4086" y="1439"/>
                </a:cubicBezTo>
                <a:cubicBezTo>
                  <a:pt x="4089" y="1433"/>
                  <a:pt x="4095" y="1431"/>
                  <a:pt x="4102" y="1434"/>
                </a:cubicBezTo>
                <a:cubicBezTo>
                  <a:pt x="4115" y="1440"/>
                  <a:pt x="4115" y="1440"/>
                  <a:pt x="4122" y="1428"/>
                </a:cubicBezTo>
                <a:cubicBezTo>
                  <a:pt x="4124" y="1424"/>
                  <a:pt x="4127" y="1420"/>
                  <a:pt x="4130" y="1416"/>
                </a:cubicBezTo>
                <a:cubicBezTo>
                  <a:pt x="4131" y="1414"/>
                  <a:pt x="4132" y="1411"/>
                  <a:pt x="4130" y="1409"/>
                </a:cubicBezTo>
                <a:cubicBezTo>
                  <a:pt x="4128" y="1407"/>
                  <a:pt x="4126" y="1405"/>
                  <a:pt x="4123" y="1407"/>
                </a:cubicBezTo>
                <a:cubicBezTo>
                  <a:pt x="4116" y="1410"/>
                  <a:pt x="4109" y="1406"/>
                  <a:pt x="4103" y="1405"/>
                </a:cubicBezTo>
                <a:cubicBezTo>
                  <a:pt x="4097" y="1404"/>
                  <a:pt x="4090" y="1403"/>
                  <a:pt x="4085" y="1406"/>
                </a:cubicBezTo>
                <a:cubicBezTo>
                  <a:pt x="4057" y="1424"/>
                  <a:pt x="4025" y="1429"/>
                  <a:pt x="3993" y="1431"/>
                </a:cubicBezTo>
                <a:cubicBezTo>
                  <a:pt x="3983" y="1432"/>
                  <a:pt x="3976" y="1434"/>
                  <a:pt x="3971" y="1443"/>
                </a:cubicBezTo>
                <a:cubicBezTo>
                  <a:pt x="3968" y="1450"/>
                  <a:pt x="3964" y="1450"/>
                  <a:pt x="3959" y="1444"/>
                </a:cubicBezTo>
                <a:cubicBezTo>
                  <a:pt x="3956" y="1439"/>
                  <a:pt x="3952" y="1435"/>
                  <a:pt x="3945" y="1438"/>
                </a:cubicBezTo>
                <a:cubicBezTo>
                  <a:pt x="3937" y="1442"/>
                  <a:pt x="3930" y="1447"/>
                  <a:pt x="3926" y="1454"/>
                </a:cubicBezTo>
                <a:cubicBezTo>
                  <a:pt x="3923" y="1460"/>
                  <a:pt x="3919" y="1462"/>
                  <a:pt x="3912" y="1462"/>
                </a:cubicBezTo>
                <a:cubicBezTo>
                  <a:pt x="3909" y="1462"/>
                  <a:pt x="3906" y="1462"/>
                  <a:pt x="3903" y="1463"/>
                </a:cubicBezTo>
                <a:cubicBezTo>
                  <a:pt x="3884" y="1468"/>
                  <a:pt x="3865" y="1473"/>
                  <a:pt x="3845" y="1477"/>
                </a:cubicBezTo>
                <a:cubicBezTo>
                  <a:pt x="3837" y="1478"/>
                  <a:pt x="3830" y="1480"/>
                  <a:pt x="3825" y="1487"/>
                </a:cubicBezTo>
                <a:cubicBezTo>
                  <a:pt x="3821" y="1491"/>
                  <a:pt x="3817" y="1493"/>
                  <a:pt x="3812" y="1489"/>
                </a:cubicBezTo>
                <a:cubicBezTo>
                  <a:pt x="3799" y="1479"/>
                  <a:pt x="3786" y="1481"/>
                  <a:pt x="3771" y="1484"/>
                </a:cubicBezTo>
                <a:cubicBezTo>
                  <a:pt x="3733" y="1493"/>
                  <a:pt x="3696" y="1497"/>
                  <a:pt x="3658" y="1486"/>
                </a:cubicBezTo>
                <a:cubicBezTo>
                  <a:pt x="3644" y="1482"/>
                  <a:pt x="3630" y="1481"/>
                  <a:pt x="3616" y="1484"/>
                </a:cubicBezTo>
                <a:cubicBezTo>
                  <a:pt x="3593" y="1488"/>
                  <a:pt x="3570" y="1491"/>
                  <a:pt x="3547" y="1492"/>
                </a:cubicBezTo>
                <a:cubicBezTo>
                  <a:pt x="3516" y="1493"/>
                  <a:pt x="3485" y="1492"/>
                  <a:pt x="3454" y="1502"/>
                </a:cubicBezTo>
                <a:cubicBezTo>
                  <a:pt x="3429" y="1511"/>
                  <a:pt x="3403" y="1514"/>
                  <a:pt x="3376" y="1516"/>
                </a:cubicBezTo>
                <a:cubicBezTo>
                  <a:pt x="3351" y="1517"/>
                  <a:pt x="3326" y="1517"/>
                  <a:pt x="3301" y="1524"/>
                </a:cubicBezTo>
                <a:cubicBezTo>
                  <a:pt x="3283" y="1529"/>
                  <a:pt x="3265" y="1531"/>
                  <a:pt x="3247" y="1533"/>
                </a:cubicBezTo>
                <a:cubicBezTo>
                  <a:pt x="3172" y="1538"/>
                  <a:pt x="3098" y="1548"/>
                  <a:pt x="3025" y="1556"/>
                </a:cubicBezTo>
                <a:cubicBezTo>
                  <a:pt x="2944" y="1566"/>
                  <a:pt x="2864" y="1577"/>
                  <a:pt x="2783" y="1585"/>
                </a:cubicBezTo>
                <a:cubicBezTo>
                  <a:pt x="2706" y="1593"/>
                  <a:pt x="2629" y="1598"/>
                  <a:pt x="2552" y="1598"/>
                </a:cubicBezTo>
                <a:cubicBezTo>
                  <a:pt x="2493" y="1598"/>
                  <a:pt x="2434" y="1601"/>
                  <a:pt x="2375" y="1606"/>
                </a:cubicBezTo>
                <a:cubicBezTo>
                  <a:pt x="2330" y="1610"/>
                  <a:pt x="2285" y="1614"/>
                  <a:pt x="2240" y="1616"/>
                </a:cubicBezTo>
                <a:cubicBezTo>
                  <a:pt x="2208" y="1617"/>
                  <a:pt x="2176" y="1618"/>
                  <a:pt x="2143" y="1620"/>
                </a:cubicBezTo>
                <a:cubicBezTo>
                  <a:pt x="2123" y="1620"/>
                  <a:pt x="2102" y="1620"/>
                  <a:pt x="2082" y="1621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AC6B5B6B-2927-4D59-8786-B74B1ADB1B7C}"/>
              </a:ext>
            </a:extLst>
          </p:cNvPr>
          <p:cNvSpPr txBox="1">
            <a:spLocks/>
          </p:cNvSpPr>
          <p:nvPr/>
        </p:nvSpPr>
        <p:spPr>
          <a:xfrm>
            <a:off x="7858196" y="1004705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832334-A7D3-4276-A303-CA36A6FEBC72}"/>
              </a:ext>
            </a:extLst>
          </p:cNvPr>
          <p:cNvSpPr/>
          <p:nvPr/>
        </p:nvSpPr>
        <p:spPr>
          <a:xfrm>
            <a:off x="7858195" y="1543795"/>
            <a:ext cx="3657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488C11-8594-4562-8E9E-5A822A641268}"/>
              </a:ext>
            </a:extLst>
          </p:cNvPr>
          <p:cNvSpPr txBox="1"/>
          <p:nvPr/>
        </p:nvSpPr>
        <p:spPr>
          <a:xfrm flipH="1">
            <a:off x="676661" y="503717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2298E-6528-4069-BB0D-E634F07AE06C}"/>
              </a:ext>
            </a:extLst>
          </p:cNvPr>
          <p:cNvSpPr txBox="1"/>
          <p:nvPr/>
        </p:nvSpPr>
        <p:spPr>
          <a:xfrm>
            <a:off x="3875761" y="5056809"/>
            <a:ext cx="3363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Power 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03C5DC43-E902-4680-BD9C-CC272A4F0952}"/>
              </a:ext>
            </a:extLst>
          </p:cNvPr>
          <p:cNvGrpSpPr/>
          <p:nvPr/>
        </p:nvGrpSpPr>
        <p:grpSpPr>
          <a:xfrm>
            <a:off x="8811211" y="5406614"/>
            <a:ext cx="2632094" cy="953124"/>
            <a:chOff x="803640" y="3362835"/>
            <a:chExt cx="2059657" cy="9531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E9D0FA-9E5A-4A00-8A42-AF72A8A9B6A1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FD9B79-226D-41A8-BD5A-E479E2F0B6C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61CB425F-B107-4DBB-971D-05145F7EB16E}"/>
              </a:ext>
            </a:extLst>
          </p:cNvPr>
          <p:cNvSpPr/>
          <p:nvPr/>
        </p:nvSpPr>
        <p:spPr>
          <a:xfrm>
            <a:off x="8206426" y="5845789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421ED2D-D797-4752-B3F2-C1D7BD54DDDC}"/>
              </a:ext>
            </a:extLst>
          </p:cNvPr>
          <p:cNvGrpSpPr/>
          <p:nvPr/>
        </p:nvGrpSpPr>
        <p:grpSpPr>
          <a:xfrm>
            <a:off x="8811211" y="4134463"/>
            <a:ext cx="2632094" cy="953124"/>
            <a:chOff x="803640" y="3362835"/>
            <a:chExt cx="2059657" cy="9531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D0A454-2CF2-47D2-A7EC-C33E4DC83BB3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96C300-A999-4D06-893D-471DF29931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8968E511-82E8-4B60-A587-CB44298B0F18}"/>
              </a:ext>
            </a:extLst>
          </p:cNvPr>
          <p:cNvSpPr/>
          <p:nvPr/>
        </p:nvSpPr>
        <p:spPr>
          <a:xfrm>
            <a:off x="8209972" y="445373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B9A29-E196-4BC0-833F-A7985E58373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66349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314FDA32-02CC-43F3-9D86-D864C2331983}"/>
              </a:ext>
            </a:extLst>
          </p:cNvPr>
          <p:cNvSpPr>
            <a:spLocks noEditPoints="1"/>
          </p:cNvSpPr>
          <p:nvPr/>
        </p:nvSpPr>
        <p:spPr bwMode="auto">
          <a:xfrm>
            <a:off x="585175" y="1956576"/>
            <a:ext cx="6194012" cy="379329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D2009B-2334-4532-8900-9B8862AD4D59}"/>
              </a:ext>
            </a:extLst>
          </p:cNvPr>
          <p:cNvGrpSpPr/>
          <p:nvPr/>
        </p:nvGrpSpPr>
        <p:grpSpPr>
          <a:xfrm rot="10800000">
            <a:off x="7032103" y="1715880"/>
            <a:ext cx="5159897" cy="4447528"/>
            <a:chOff x="0" y="1992982"/>
            <a:chExt cx="2635403" cy="33802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C43617-1C1F-4D7F-8B35-99AD93B103C0}"/>
                </a:ext>
              </a:extLst>
            </p:cNvPr>
            <p:cNvSpPr/>
            <p:nvPr/>
          </p:nvSpPr>
          <p:spPr>
            <a:xfrm>
              <a:off x="0" y="1992982"/>
              <a:ext cx="2555776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8F9A11-4378-4D5E-900B-951520A02A7A}"/>
                </a:ext>
              </a:extLst>
            </p:cNvPr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4820E1-9167-4BC6-B2D5-7957B8AAAEE7}"/>
              </a:ext>
            </a:extLst>
          </p:cNvPr>
          <p:cNvGrpSpPr/>
          <p:nvPr/>
        </p:nvGrpSpPr>
        <p:grpSpPr>
          <a:xfrm>
            <a:off x="1007359" y="2914703"/>
            <a:ext cx="576064" cy="576064"/>
            <a:chOff x="1666970" y="2260488"/>
            <a:chExt cx="576064" cy="576064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68F8E8E5-4EB9-4492-8930-3A570EEAFE90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1C7AD6-A870-43C3-843F-B212605EE375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E5F13B-D7EF-41AB-814F-71314A710B29}"/>
              </a:ext>
            </a:extLst>
          </p:cNvPr>
          <p:cNvGrpSpPr/>
          <p:nvPr/>
        </p:nvGrpSpPr>
        <p:grpSpPr>
          <a:xfrm>
            <a:off x="2275854" y="3822527"/>
            <a:ext cx="576064" cy="576064"/>
            <a:chOff x="1666970" y="2260488"/>
            <a:chExt cx="576064" cy="576064"/>
          </a:xfrm>
          <a:solidFill>
            <a:schemeClr val="accent6"/>
          </a:solidFill>
        </p:grpSpPr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C5F68842-4398-4631-863B-6A0BF9607DFA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7DC1C8-550D-4527-9695-77B07B60BAD9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B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69CBBC-9870-4451-9AFA-4FF61DE30248}"/>
              </a:ext>
            </a:extLst>
          </p:cNvPr>
          <p:cNvGrpSpPr/>
          <p:nvPr/>
        </p:nvGrpSpPr>
        <p:grpSpPr>
          <a:xfrm>
            <a:off x="3691745" y="2751897"/>
            <a:ext cx="576064" cy="576064"/>
            <a:chOff x="1666970" y="2260488"/>
            <a:chExt cx="576064" cy="576064"/>
          </a:xfrm>
        </p:grpSpPr>
        <p:sp>
          <p:nvSpPr>
            <p:cNvPr id="42" name="Teardrop 41">
              <a:extLst>
                <a:ext uri="{FF2B5EF4-FFF2-40B4-BE49-F238E27FC236}">
                  <a16:creationId xmlns:a16="http://schemas.microsoft.com/office/drawing/2014/main" id="{CA61A1C7-A14F-45B7-B759-1296BBF0DB01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F55520-71E7-4D47-9756-FD7B713356CE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C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그룹 85">
            <a:extLst>
              <a:ext uri="{FF2B5EF4-FFF2-40B4-BE49-F238E27FC236}">
                <a16:creationId xmlns:a16="http://schemas.microsoft.com/office/drawing/2014/main" id="{4C14BAA7-8D99-4A68-B356-86B4B4CD7216}"/>
              </a:ext>
            </a:extLst>
          </p:cNvPr>
          <p:cNvGrpSpPr/>
          <p:nvPr/>
        </p:nvGrpSpPr>
        <p:grpSpPr>
          <a:xfrm>
            <a:off x="7523840" y="1890796"/>
            <a:ext cx="4064428" cy="921910"/>
            <a:chOff x="7717265" y="1890796"/>
            <a:chExt cx="3276000" cy="92191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62B5B1-0F98-4752-9866-0EBA4C63BC38}"/>
                </a:ext>
              </a:extLst>
            </p:cNvPr>
            <p:cNvSpPr txBox="1"/>
            <p:nvPr/>
          </p:nvSpPr>
          <p:spPr>
            <a:xfrm>
              <a:off x="7717265" y="1890796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A23D83-C2C1-4870-9AFD-9E2A8D8F554D}"/>
                </a:ext>
              </a:extLst>
            </p:cNvPr>
            <p:cNvSpPr txBox="1"/>
            <p:nvPr/>
          </p:nvSpPr>
          <p:spPr>
            <a:xfrm>
              <a:off x="7717265" y="2351041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86">
            <a:extLst>
              <a:ext uri="{FF2B5EF4-FFF2-40B4-BE49-F238E27FC236}">
                <a16:creationId xmlns:a16="http://schemas.microsoft.com/office/drawing/2014/main" id="{ACC1A908-EED2-41CA-A078-78E9B79641BB}"/>
              </a:ext>
            </a:extLst>
          </p:cNvPr>
          <p:cNvGrpSpPr/>
          <p:nvPr/>
        </p:nvGrpSpPr>
        <p:grpSpPr>
          <a:xfrm>
            <a:off x="7523840" y="2939558"/>
            <a:ext cx="4064428" cy="921910"/>
            <a:chOff x="7717265" y="2939558"/>
            <a:chExt cx="3276000" cy="9219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787105-2C78-49BB-BCE5-C3B71F676247}"/>
                </a:ext>
              </a:extLst>
            </p:cNvPr>
            <p:cNvSpPr txBox="1"/>
            <p:nvPr/>
          </p:nvSpPr>
          <p:spPr>
            <a:xfrm>
              <a:off x="7717265" y="2939558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4CF12CB-451A-4012-B139-89DBF7093383}"/>
                </a:ext>
              </a:extLst>
            </p:cNvPr>
            <p:cNvSpPr txBox="1"/>
            <p:nvPr/>
          </p:nvSpPr>
          <p:spPr>
            <a:xfrm>
              <a:off x="7717265" y="3399803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0" name="그룹 87">
            <a:extLst>
              <a:ext uri="{FF2B5EF4-FFF2-40B4-BE49-F238E27FC236}">
                <a16:creationId xmlns:a16="http://schemas.microsoft.com/office/drawing/2014/main" id="{1561ABD3-7E0F-4553-A26A-5301D56CD667}"/>
              </a:ext>
            </a:extLst>
          </p:cNvPr>
          <p:cNvGrpSpPr/>
          <p:nvPr/>
        </p:nvGrpSpPr>
        <p:grpSpPr>
          <a:xfrm>
            <a:off x="7523840" y="3988320"/>
            <a:ext cx="4064428" cy="921910"/>
            <a:chOff x="7717265" y="3988320"/>
            <a:chExt cx="3276000" cy="9219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F6FB99-2E23-4075-8CD4-D2831DE4C641}"/>
                </a:ext>
              </a:extLst>
            </p:cNvPr>
            <p:cNvSpPr txBox="1"/>
            <p:nvPr/>
          </p:nvSpPr>
          <p:spPr>
            <a:xfrm>
              <a:off x="7717265" y="3988320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6A850A-9D03-4F91-83E0-C09A0B083FDD}"/>
                </a:ext>
              </a:extLst>
            </p:cNvPr>
            <p:cNvSpPr txBox="1"/>
            <p:nvPr/>
          </p:nvSpPr>
          <p:spPr>
            <a:xfrm>
              <a:off x="7717265" y="4448565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88">
            <a:extLst>
              <a:ext uri="{FF2B5EF4-FFF2-40B4-BE49-F238E27FC236}">
                <a16:creationId xmlns:a16="http://schemas.microsoft.com/office/drawing/2014/main" id="{A5B50821-B3DA-4EC5-A4C6-2FC5F741DD7E}"/>
              </a:ext>
            </a:extLst>
          </p:cNvPr>
          <p:cNvGrpSpPr/>
          <p:nvPr/>
        </p:nvGrpSpPr>
        <p:grpSpPr>
          <a:xfrm>
            <a:off x="7523840" y="5037082"/>
            <a:ext cx="4064428" cy="921910"/>
            <a:chOff x="7717265" y="5037082"/>
            <a:chExt cx="3276000" cy="92191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F870C44-C01C-40A6-BDE6-D07C50E8A376}"/>
                </a:ext>
              </a:extLst>
            </p:cNvPr>
            <p:cNvSpPr txBox="1"/>
            <p:nvPr/>
          </p:nvSpPr>
          <p:spPr>
            <a:xfrm>
              <a:off x="7717265" y="5037082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565C77-6BB8-4138-BD92-0956B6F60C05}"/>
                </a:ext>
              </a:extLst>
            </p:cNvPr>
            <p:cNvSpPr txBox="1"/>
            <p:nvPr/>
          </p:nvSpPr>
          <p:spPr>
            <a:xfrm>
              <a:off x="7717265" y="5497327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8">
            <a:extLst>
              <a:ext uri="{FF2B5EF4-FFF2-40B4-BE49-F238E27FC236}">
                <a16:creationId xmlns:a16="http://schemas.microsoft.com/office/drawing/2014/main" id="{B770499A-C8D4-4EC1-AD13-2FF5DD0EC790}"/>
              </a:ext>
            </a:extLst>
          </p:cNvPr>
          <p:cNvGrpSpPr/>
          <p:nvPr/>
        </p:nvGrpSpPr>
        <p:grpSpPr>
          <a:xfrm>
            <a:off x="5024924" y="4090709"/>
            <a:ext cx="576064" cy="576064"/>
            <a:chOff x="1666970" y="2260488"/>
            <a:chExt cx="576064" cy="576064"/>
          </a:xfrm>
        </p:grpSpPr>
        <p:sp>
          <p:nvSpPr>
            <p:cNvPr id="57" name="Teardrop 6">
              <a:extLst>
                <a:ext uri="{FF2B5EF4-FFF2-40B4-BE49-F238E27FC236}">
                  <a16:creationId xmlns:a16="http://schemas.microsoft.com/office/drawing/2014/main" id="{5ED3C863-C29A-47BB-B2A4-BE5EC90D2EFC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AE5B85A-F64B-423F-B4B9-1C7DA8EA454C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D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18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772A62E9-B790-456B-AC12-2EC3465688DC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AF3D1F-2CFD-4727-9F1C-193393885C1F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8" name="Pie 55">
                <a:extLst>
                  <a:ext uri="{FF2B5EF4-FFF2-40B4-BE49-F238E27FC236}">
                    <a16:creationId xmlns:a16="http://schemas.microsoft.com/office/drawing/2014/main" id="{2E68462F-2686-4E95-BB81-49E4891A24EC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ie 56">
                <a:extLst>
                  <a:ext uri="{FF2B5EF4-FFF2-40B4-BE49-F238E27FC236}">
                    <a16:creationId xmlns:a16="http://schemas.microsoft.com/office/drawing/2014/main" id="{6669A8EE-75C9-4888-A775-828A7B2A017C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7">
                <a:extLst>
                  <a:ext uri="{FF2B5EF4-FFF2-40B4-BE49-F238E27FC236}">
                    <a16:creationId xmlns:a16="http://schemas.microsoft.com/office/drawing/2014/main" id="{C80B65BC-FDA5-461E-B0C4-C949AC716722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ie 58">
                <a:extLst>
                  <a:ext uri="{FF2B5EF4-FFF2-40B4-BE49-F238E27FC236}">
                    <a16:creationId xmlns:a16="http://schemas.microsoft.com/office/drawing/2014/main" id="{C9A723F1-926F-4024-957A-E44FCBE53A91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ie 59">
                <a:extLst>
                  <a:ext uri="{FF2B5EF4-FFF2-40B4-BE49-F238E27FC236}">
                    <a16:creationId xmlns:a16="http://schemas.microsoft.com/office/drawing/2014/main" id="{ECD920CE-07FD-4702-804D-3A2E13833783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C7DE08-A80E-426D-88AA-623BCEECA2D7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1DFF1AE-1FD0-4FD3-B938-1BE7AA931AF4}"/>
              </a:ext>
            </a:extLst>
          </p:cNvPr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ABB802B-A7C8-490E-9549-1985B6E3D2E7}"/>
              </a:ext>
            </a:extLst>
          </p:cNvPr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AD9DF1-46B2-4AAA-88BA-D9AF9745FB37}"/>
              </a:ext>
            </a:extLst>
          </p:cNvPr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826A30-F212-48C7-B8E3-726EDDABB68B}"/>
              </a:ext>
            </a:extLst>
          </p:cNvPr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22EA86-731E-46D4-B886-CC5481DF8F0C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1FEA79E-7688-4F33-AD91-0ABBE17F7003}"/>
              </a:ext>
            </a:extLst>
          </p:cNvPr>
          <p:cNvSpPr txBox="1"/>
          <p:nvPr/>
        </p:nvSpPr>
        <p:spPr>
          <a:xfrm>
            <a:off x="900875" y="2684398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B86A2C-5257-48B2-9BB2-7F2F2109A04E}"/>
              </a:ext>
            </a:extLst>
          </p:cNvPr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B8897C-EBED-4E76-9CE9-E1A7B29A0679}"/>
              </a:ext>
            </a:extLst>
          </p:cNvPr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E2F218-023A-49DF-82F8-D84DB0C350A0}"/>
              </a:ext>
            </a:extLst>
          </p:cNvPr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BD3932-F7E7-4EBA-9950-23ABFED9A7A0}"/>
              </a:ext>
            </a:extLst>
          </p:cNvPr>
          <p:cNvSpPr txBox="1"/>
          <p:nvPr/>
        </p:nvSpPr>
        <p:spPr>
          <a:xfrm>
            <a:off x="900875" y="486043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4" name="그룹 12">
            <a:extLst>
              <a:ext uri="{FF2B5EF4-FFF2-40B4-BE49-F238E27FC236}">
                <a16:creationId xmlns:a16="http://schemas.microsoft.com/office/drawing/2014/main" id="{25318EFC-E799-4805-B855-CC59634ACE0C}"/>
              </a:ext>
            </a:extLst>
          </p:cNvPr>
          <p:cNvGrpSpPr/>
          <p:nvPr/>
        </p:nvGrpSpPr>
        <p:grpSpPr>
          <a:xfrm>
            <a:off x="7924717" y="1497209"/>
            <a:ext cx="2433995" cy="938719"/>
            <a:chOff x="8900664" y="1497207"/>
            <a:chExt cx="2433995" cy="93871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935B284-36AC-4F63-9D97-98332FDE6623}"/>
                </a:ext>
              </a:extLst>
            </p:cNvPr>
            <p:cNvSpPr txBox="1"/>
            <p:nvPr/>
          </p:nvSpPr>
          <p:spPr>
            <a:xfrm>
              <a:off x="8900664" y="1497207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 Placeholder 12">
              <a:extLst>
                <a:ext uri="{FF2B5EF4-FFF2-40B4-BE49-F238E27FC236}">
                  <a16:creationId xmlns:a16="http://schemas.microsoft.com/office/drawing/2014/main" id="{6DB3B6EA-A734-420C-A2D2-1E48ABEC7DC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그룹 11">
            <a:extLst>
              <a:ext uri="{FF2B5EF4-FFF2-40B4-BE49-F238E27FC236}">
                <a16:creationId xmlns:a16="http://schemas.microsoft.com/office/drawing/2014/main" id="{87F23A57-19D8-4BE2-87F3-55B899F44AC6}"/>
              </a:ext>
            </a:extLst>
          </p:cNvPr>
          <p:cNvGrpSpPr/>
          <p:nvPr/>
        </p:nvGrpSpPr>
        <p:grpSpPr>
          <a:xfrm>
            <a:off x="8584145" y="2476879"/>
            <a:ext cx="2433995" cy="938719"/>
            <a:chOff x="8900664" y="2380162"/>
            <a:chExt cx="2433995" cy="938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A94EBA-FF98-4BDB-9C07-4EA80313EA64}"/>
                </a:ext>
              </a:extLst>
            </p:cNvPr>
            <p:cNvSpPr txBox="1"/>
            <p:nvPr/>
          </p:nvSpPr>
          <p:spPr>
            <a:xfrm>
              <a:off x="8900664" y="2380162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12">
              <a:extLst>
                <a:ext uri="{FF2B5EF4-FFF2-40B4-BE49-F238E27FC236}">
                  <a16:creationId xmlns:a16="http://schemas.microsoft.com/office/drawing/2014/main" id="{5B570EDB-26E0-495A-A74E-6041781A178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그룹 10">
            <a:extLst>
              <a:ext uri="{FF2B5EF4-FFF2-40B4-BE49-F238E27FC236}">
                <a16:creationId xmlns:a16="http://schemas.microsoft.com/office/drawing/2014/main" id="{6A2DE3DF-0222-43C3-B3C9-FE445CCF1521}"/>
              </a:ext>
            </a:extLst>
          </p:cNvPr>
          <p:cNvGrpSpPr/>
          <p:nvPr/>
        </p:nvGrpSpPr>
        <p:grpSpPr>
          <a:xfrm>
            <a:off x="8900665" y="3456549"/>
            <a:ext cx="2433995" cy="938719"/>
            <a:chOff x="8900664" y="3263117"/>
            <a:chExt cx="2433995" cy="93871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D16F0D-1EE2-43DA-94D3-E1E16305C580}"/>
                </a:ext>
              </a:extLst>
            </p:cNvPr>
            <p:cNvSpPr txBox="1"/>
            <p:nvPr/>
          </p:nvSpPr>
          <p:spPr>
            <a:xfrm>
              <a:off x="8900664" y="3263117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2" name="Text Placeholder 12">
              <a:extLst>
                <a:ext uri="{FF2B5EF4-FFF2-40B4-BE49-F238E27FC236}">
                  <a16:creationId xmlns:a16="http://schemas.microsoft.com/office/drawing/2014/main" id="{94569798-852D-4A45-81F4-C627437E1581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그룹 3">
            <a:extLst>
              <a:ext uri="{FF2B5EF4-FFF2-40B4-BE49-F238E27FC236}">
                <a16:creationId xmlns:a16="http://schemas.microsoft.com/office/drawing/2014/main" id="{AE6288DA-F56E-42D9-A829-8D5182F08C1B}"/>
              </a:ext>
            </a:extLst>
          </p:cNvPr>
          <p:cNvGrpSpPr/>
          <p:nvPr/>
        </p:nvGrpSpPr>
        <p:grpSpPr>
          <a:xfrm>
            <a:off x="7924717" y="5415889"/>
            <a:ext cx="2433995" cy="938719"/>
            <a:chOff x="8900664" y="5029028"/>
            <a:chExt cx="2433995" cy="93871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7F18770-BA81-4BAF-9502-309A29A60077}"/>
                </a:ext>
              </a:extLst>
            </p:cNvPr>
            <p:cNvSpPr txBox="1"/>
            <p:nvPr/>
          </p:nvSpPr>
          <p:spPr>
            <a:xfrm>
              <a:off x="8900664" y="5029028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sz="2700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5" name="Text Placeholder 12">
              <a:extLst>
                <a:ext uri="{FF2B5EF4-FFF2-40B4-BE49-F238E27FC236}">
                  <a16:creationId xmlns:a16="http://schemas.microsoft.com/office/drawing/2014/main" id="{ED2284E6-0A4B-4809-957E-A9F702613DF6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그룹 9">
            <a:extLst>
              <a:ext uri="{FF2B5EF4-FFF2-40B4-BE49-F238E27FC236}">
                <a16:creationId xmlns:a16="http://schemas.microsoft.com/office/drawing/2014/main" id="{1E7CD53B-6806-47DE-A584-F33EC4D7C7B5}"/>
              </a:ext>
            </a:extLst>
          </p:cNvPr>
          <p:cNvGrpSpPr/>
          <p:nvPr/>
        </p:nvGrpSpPr>
        <p:grpSpPr>
          <a:xfrm>
            <a:off x="8584145" y="4436220"/>
            <a:ext cx="2433995" cy="938719"/>
            <a:chOff x="8900664" y="4146072"/>
            <a:chExt cx="2433995" cy="93871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2527C21-CD9B-43EE-9378-28739E023A8E}"/>
                </a:ext>
              </a:extLst>
            </p:cNvPr>
            <p:cNvSpPr txBox="1"/>
            <p:nvPr/>
          </p:nvSpPr>
          <p:spPr>
            <a:xfrm>
              <a:off x="8900664" y="4146072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8" name="Text Placeholder 12">
              <a:extLst>
                <a:ext uri="{FF2B5EF4-FFF2-40B4-BE49-F238E27FC236}">
                  <a16:creationId xmlns:a16="http://schemas.microsoft.com/office/drawing/2014/main" id="{1B89B570-61CE-4C83-B5CD-E3386D4BE2E0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4FC757DA-2549-46B4-B252-B1EAB709361E}"/>
              </a:ext>
            </a:extLst>
          </p:cNvPr>
          <p:cNvSpPr/>
          <p:nvPr/>
        </p:nvSpPr>
        <p:spPr>
          <a:xfrm flipH="1">
            <a:off x="6156410" y="2243489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ed Rectangle 25">
            <a:extLst>
              <a:ext uri="{FF2B5EF4-FFF2-40B4-BE49-F238E27FC236}">
                <a16:creationId xmlns:a16="http://schemas.microsoft.com/office/drawing/2014/main" id="{49B66304-F269-4A9E-A331-1B3AD8FDC55A}"/>
              </a:ext>
            </a:extLst>
          </p:cNvPr>
          <p:cNvSpPr/>
          <p:nvPr/>
        </p:nvSpPr>
        <p:spPr>
          <a:xfrm>
            <a:off x="5510057" y="5210103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Donut 39">
            <a:extLst>
              <a:ext uri="{FF2B5EF4-FFF2-40B4-BE49-F238E27FC236}">
                <a16:creationId xmlns:a16="http://schemas.microsoft.com/office/drawing/2014/main" id="{6EB2B997-1A4A-40E2-9649-E69A72A03EF4}"/>
              </a:ext>
            </a:extLst>
          </p:cNvPr>
          <p:cNvSpPr/>
          <p:nvPr/>
        </p:nvSpPr>
        <p:spPr>
          <a:xfrm>
            <a:off x="6172504" y="5157974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Rectangle 36">
            <a:extLst>
              <a:ext uri="{FF2B5EF4-FFF2-40B4-BE49-F238E27FC236}">
                <a16:creationId xmlns:a16="http://schemas.microsoft.com/office/drawing/2014/main" id="{B4DA7C73-6A35-4F69-A275-EB72466B0D1B}"/>
              </a:ext>
            </a:extLst>
          </p:cNvPr>
          <p:cNvSpPr/>
          <p:nvPr/>
        </p:nvSpPr>
        <p:spPr>
          <a:xfrm>
            <a:off x="6982828" y="339439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Chord 15">
            <a:extLst>
              <a:ext uri="{FF2B5EF4-FFF2-40B4-BE49-F238E27FC236}">
                <a16:creationId xmlns:a16="http://schemas.microsoft.com/office/drawing/2014/main" id="{A86DB65B-84B0-4EA1-B222-EF9620A86F2E}"/>
              </a:ext>
            </a:extLst>
          </p:cNvPr>
          <p:cNvSpPr/>
          <p:nvPr/>
        </p:nvSpPr>
        <p:spPr>
          <a:xfrm>
            <a:off x="6945569" y="44552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Donut 8">
            <a:extLst>
              <a:ext uri="{FF2B5EF4-FFF2-40B4-BE49-F238E27FC236}">
                <a16:creationId xmlns:a16="http://schemas.microsoft.com/office/drawing/2014/main" id="{E9FD8605-228B-4338-98DB-2324AAB33959}"/>
              </a:ext>
            </a:extLst>
          </p:cNvPr>
          <p:cNvSpPr/>
          <p:nvPr/>
        </p:nvSpPr>
        <p:spPr>
          <a:xfrm>
            <a:off x="5397475" y="4098802"/>
            <a:ext cx="499968" cy="59762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83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14">
            <a:extLst>
              <a:ext uri="{FF2B5EF4-FFF2-40B4-BE49-F238E27FC236}">
                <a16:creationId xmlns:a16="http://schemas.microsoft.com/office/drawing/2014/main" id="{02813709-A350-4740-9914-18BE1FD8419C}"/>
              </a:ext>
            </a:extLst>
          </p:cNvPr>
          <p:cNvGrpSpPr/>
          <p:nvPr/>
        </p:nvGrpSpPr>
        <p:grpSpPr>
          <a:xfrm>
            <a:off x="1864048" y="1673699"/>
            <a:ext cx="4104000" cy="887234"/>
            <a:chOff x="1864048" y="1673699"/>
            <a:chExt cx="4104000" cy="8872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7B305A-56EF-4004-9312-44F0060E1094}"/>
                </a:ext>
              </a:extLst>
            </p:cNvPr>
            <p:cNvSpPr txBox="1"/>
            <p:nvPr/>
          </p:nvSpPr>
          <p:spPr>
            <a:xfrm>
              <a:off x="1864048" y="1914602"/>
              <a:ext cx="41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EF9083-37CC-42CC-8DC2-5F629C742EF0}"/>
                </a:ext>
              </a:extLst>
            </p:cNvPr>
            <p:cNvSpPr txBox="1"/>
            <p:nvPr/>
          </p:nvSpPr>
          <p:spPr>
            <a:xfrm>
              <a:off x="1864048" y="1673699"/>
              <a:ext cx="41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00D1352-CE01-4474-BF48-52377819559C}"/>
              </a:ext>
            </a:extLst>
          </p:cNvPr>
          <p:cNvSpPr/>
          <p:nvPr/>
        </p:nvSpPr>
        <p:spPr>
          <a:xfrm>
            <a:off x="789978" y="1603388"/>
            <a:ext cx="699528" cy="6995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524190" y="2354246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0" name="그룹 6">
            <a:extLst>
              <a:ext uri="{FF2B5EF4-FFF2-40B4-BE49-F238E27FC236}">
                <a16:creationId xmlns:a16="http://schemas.microsoft.com/office/drawing/2014/main" id="{9FB91943-D22F-4E54-8A19-B73A0C81410C}"/>
              </a:ext>
            </a:extLst>
          </p:cNvPr>
          <p:cNvGrpSpPr/>
          <p:nvPr/>
        </p:nvGrpSpPr>
        <p:grpSpPr>
          <a:xfrm>
            <a:off x="1864389" y="2806083"/>
            <a:ext cx="4104000" cy="887234"/>
            <a:chOff x="1864389" y="2724111"/>
            <a:chExt cx="4124202" cy="8872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DF3AE-9E31-47BC-9ED3-A3C606A0C41E}"/>
                </a:ext>
              </a:extLst>
            </p:cNvPr>
            <p:cNvSpPr txBox="1"/>
            <p:nvPr/>
          </p:nvSpPr>
          <p:spPr>
            <a:xfrm>
              <a:off x="1864389" y="2965014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385FBA-2D65-436D-B058-E490EB4B9DB6}"/>
                </a:ext>
              </a:extLst>
            </p:cNvPr>
            <p:cNvSpPr txBox="1"/>
            <p:nvPr/>
          </p:nvSpPr>
          <p:spPr>
            <a:xfrm>
              <a:off x="1864389" y="2724111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AF95198-5445-4100-B7B3-AF1116411C1C}"/>
              </a:ext>
            </a:extLst>
          </p:cNvPr>
          <p:cNvSpPr/>
          <p:nvPr/>
        </p:nvSpPr>
        <p:spPr>
          <a:xfrm>
            <a:off x="789978" y="2735772"/>
            <a:ext cx="699528" cy="699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EAD15-851D-4DE9-B1BF-FCBF6D8B2D9C}"/>
              </a:ext>
            </a:extLst>
          </p:cNvPr>
          <p:cNvSpPr txBox="1"/>
          <p:nvPr/>
        </p:nvSpPr>
        <p:spPr>
          <a:xfrm>
            <a:off x="524190" y="3486630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id="{121E5C6B-9875-4BE6-8018-D4D532299AC7}"/>
              </a:ext>
            </a:extLst>
          </p:cNvPr>
          <p:cNvGrpSpPr/>
          <p:nvPr/>
        </p:nvGrpSpPr>
        <p:grpSpPr>
          <a:xfrm>
            <a:off x="7461167" y="4263907"/>
            <a:ext cx="4104000" cy="887234"/>
            <a:chOff x="7461167" y="4181935"/>
            <a:chExt cx="4124202" cy="8872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1503CC-86BE-4B92-917C-9E127F9142B6}"/>
                </a:ext>
              </a:extLst>
            </p:cNvPr>
            <p:cNvSpPr txBox="1"/>
            <p:nvPr/>
          </p:nvSpPr>
          <p:spPr>
            <a:xfrm>
              <a:off x="7461167" y="4422838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F618D6-6FAE-4DEB-BBC6-B5D00A811CCF}"/>
                </a:ext>
              </a:extLst>
            </p:cNvPr>
            <p:cNvSpPr txBox="1"/>
            <p:nvPr/>
          </p:nvSpPr>
          <p:spPr>
            <a:xfrm>
              <a:off x="7461167" y="4181935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B6D8308F-E64C-4BAA-9875-2D227C866D57}"/>
              </a:ext>
            </a:extLst>
          </p:cNvPr>
          <p:cNvSpPr/>
          <p:nvPr/>
        </p:nvSpPr>
        <p:spPr>
          <a:xfrm>
            <a:off x="6386927" y="4193596"/>
            <a:ext cx="699528" cy="699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517082-4D49-423A-9AB0-5B27522782D2}"/>
              </a:ext>
            </a:extLst>
          </p:cNvPr>
          <p:cNvSpPr txBox="1"/>
          <p:nvPr/>
        </p:nvSpPr>
        <p:spPr>
          <a:xfrm>
            <a:off x="6121138" y="4944454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5A14F188-C9C6-4923-B9C7-997748A3BC0E}"/>
              </a:ext>
            </a:extLst>
          </p:cNvPr>
          <p:cNvGrpSpPr/>
          <p:nvPr/>
        </p:nvGrpSpPr>
        <p:grpSpPr>
          <a:xfrm>
            <a:off x="7457801" y="5396290"/>
            <a:ext cx="4104000" cy="887234"/>
            <a:chOff x="7457801" y="5314319"/>
            <a:chExt cx="4130635" cy="88723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1B66A-4E93-4341-8E23-3677DE3C7A99}"/>
                </a:ext>
              </a:extLst>
            </p:cNvPr>
            <p:cNvSpPr txBox="1"/>
            <p:nvPr/>
          </p:nvSpPr>
          <p:spPr>
            <a:xfrm>
              <a:off x="7464234" y="5555222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D486F2-B634-4325-9CF1-FBC2AC6044B3}"/>
                </a:ext>
              </a:extLst>
            </p:cNvPr>
            <p:cNvSpPr txBox="1"/>
            <p:nvPr/>
          </p:nvSpPr>
          <p:spPr>
            <a:xfrm>
              <a:off x="7457801" y="5314319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33C6B26-25FA-4161-BFCF-7B24D577898B}"/>
              </a:ext>
            </a:extLst>
          </p:cNvPr>
          <p:cNvSpPr/>
          <p:nvPr/>
        </p:nvSpPr>
        <p:spPr>
          <a:xfrm>
            <a:off x="6383561" y="5325980"/>
            <a:ext cx="699528" cy="699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55A146-91A7-4EDF-B782-D31520559B54}"/>
              </a:ext>
            </a:extLst>
          </p:cNvPr>
          <p:cNvSpPr txBox="1"/>
          <p:nvPr/>
        </p:nvSpPr>
        <p:spPr>
          <a:xfrm>
            <a:off x="6117772" y="6076838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060D923A-03E9-484A-85DA-D8894AF2E85B}"/>
              </a:ext>
            </a:extLst>
          </p:cNvPr>
          <p:cNvSpPr>
            <a:spLocks noChangeAspect="1"/>
          </p:cNvSpPr>
          <p:nvPr/>
        </p:nvSpPr>
        <p:spPr>
          <a:xfrm>
            <a:off x="966965" y="2894855"/>
            <a:ext cx="345557" cy="40468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Trapezoid 2">
            <a:extLst>
              <a:ext uri="{FF2B5EF4-FFF2-40B4-BE49-F238E27FC236}">
                <a16:creationId xmlns:a16="http://schemas.microsoft.com/office/drawing/2014/main" id="{13E25ADA-D676-4329-96F6-5159812263A3}"/>
              </a:ext>
            </a:extLst>
          </p:cNvPr>
          <p:cNvSpPr>
            <a:spLocks noChangeAspect="1"/>
          </p:cNvSpPr>
          <p:nvPr/>
        </p:nvSpPr>
        <p:spPr>
          <a:xfrm>
            <a:off x="6569890" y="4347594"/>
            <a:ext cx="326870" cy="40469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Donut 2">
            <a:extLst>
              <a:ext uri="{FF2B5EF4-FFF2-40B4-BE49-F238E27FC236}">
                <a16:creationId xmlns:a16="http://schemas.microsoft.com/office/drawing/2014/main" id="{544E9672-2425-4CDD-BBB1-EB36F51FFFB8}"/>
              </a:ext>
            </a:extLst>
          </p:cNvPr>
          <p:cNvSpPr>
            <a:spLocks noChangeAspect="1"/>
          </p:cNvSpPr>
          <p:nvPr/>
        </p:nvSpPr>
        <p:spPr>
          <a:xfrm>
            <a:off x="953620" y="1738576"/>
            <a:ext cx="372247" cy="404689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9C0300DC-C262-49CC-AAD4-15D10243ABC7}"/>
              </a:ext>
            </a:extLst>
          </p:cNvPr>
          <p:cNvSpPr>
            <a:spLocks noChangeAspect="1"/>
          </p:cNvSpPr>
          <p:nvPr/>
        </p:nvSpPr>
        <p:spPr>
          <a:xfrm>
            <a:off x="6576464" y="5440191"/>
            <a:ext cx="313722" cy="403961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CA61A8-B8B8-4FAB-8A97-A4DE1B89B8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2414A7A-6659-460F-8326-D123A2E251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6001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5">
            <a:extLst>
              <a:ext uri="{FF2B5EF4-FFF2-40B4-BE49-F238E27FC236}">
                <a16:creationId xmlns:a16="http://schemas.microsoft.com/office/drawing/2014/main" id="{E6526712-EF56-450B-9AB2-42F756260844}"/>
              </a:ext>
            </a:extLst>
          </p:cNvPr>
          <p:cNvSpPr/>
          <p:nvPr/>
        </p:nvSpPr>
        <p:spPr>
          <a:xfrm rot="10800000">
            <a:off x="1965145" y="2029937"/>
            <a:ext cx="2736304" cy="2736304"/>
          </a:xfrm>
          <a:prstGeom prst="pie">
            <a:avLst>
              <a:gd name="adj1" fmla="val 12522464"/>
              <a:gd name="adj2" fmla="val 1550856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180690EC-641B-4CCC-8F65-082363B59121}"/>
              </a:ext>
            </a:extLst>
          </p:cNvPr>
          <p:cNvSpPr/>
          <p:nvPr/>
        </p:nvSpPr>
        <p:spPr>
          <a:xfrm>
            <a:off x="1965144" y="2029937"/>
            <a:ext cx="2736304" cy="2736304"/>
          </a:xfrm>
          <a:prstGeom prst="pie">
            <a:avLst>
              <a:gd name="adj1" fmla="val 10783185"/>
              <a:gd name="adj2" fmla="val 17767367"/>
            </a:avLst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165-9EFA-40D1-BE97-44D9B2AE9075}"/>
              </a:ext>
            </a:extLst>
          </p:cNvPr>
          <p:cNvSpPr/>
          <p:nvPr/>
        </p:nvSpPr>
        <p:spPr>
          <a:xfrm>
            <a:off x="2397192" y="2452878"/>
            <a:ext cx="1872208" cy="1872208"/>
          </a:xfrm>
          <a:prstGeom prst="ellipse">
            <a:avLst/>
          </a:prstGeom>
          <a:solidFill>
            <a:schemeClr val="accent1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71F54-6E25-4909-B0D9-6032F685B7BA}"/>
              </a:ext>
            </a:extLst>
          </p:cNvPr>
          <p:cNvSpPr txBox="1"/>
          <p:nvPr/>
        </p:nvSpPr>
        <p:spPr>
          <a:xfrm rot="19593018">
            <a:off x="1882534" y="2064870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6CD13-C674-481A-9220-1A9E9DE15CD2}"/>
              </a:ext>
            </a:extLst>
          </p:cNvPr>
          <p:cNvSpPr txBox="1"/>
          <p:nvPr/>
        </p:nvSpPr>
        <p:spPr>
          <a:xfrm>
            <a:off x="2629704" y="3409071"/>
            <a:ext cx="140718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</a:rPr>
              <a:t>Contents Title</a:t>
            </a:r>
            <a:endParaRPr lang="ko-KR" altLang="en-US" sz="1867" b="1" dirty="0">
              <a:solidFill>
                <a:schemeClr val="bg1"/>
              </a:solidFill>
            </a:endParaRPr>
          </a:p>
        </p:txBody>
      </p:sp>
      <p:cxnSp>
        <p:nvCxnSpPr>
          <p:cNvPr id="8" name="Elbow Connector 9">
            <a:extLst>
              <a:ext uri="{FF2B5EF4-FFF2-40B4-BE49-F238E27FC236}">
                <a16:creationId xmlns:a16="http://schemas.microsoft.com/office/drawing/2014/main" id="{1127CCD5-589C-4F58-862D-F58792A301B8}"/>
              </a:ext>
            </a:extLst>
          </p:cNvPr>
          <p:cNvCxnSpPr/>
          <p:nvPr/>
        </p:nvCxnSpPr>
        <p:spPr>
          <a:xfrm>
            <a:off x="3691538" y="2166816"/>
            <a:ext cx="936104" cy="232732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C07B95-2992-4398-8C70-C797D44A102F}"/>
              </a:ext>
            </a:extLst>
          </p:cNvPr>
          <p:cNvSpPr txBox="1"/>
          <p:nvPr/>
        </p:nvSpPr>
        <p:spPr>
          <a:xfrm>
            <a:off x="888025" y="5288193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6A42C-FF72-4828-A216-F1E7D77D897A}"/>
              </a:ext>
            </a:extLst>
          </p:cNvPr>
          <p:cNvGrpSpPr/>
          <p:nvPr/>
        </p:nvGrpSpPr>
        <p:grpSpPr>
          <a:xfrm>
            <a:off x="4716402" y="2068897"/>
            <a:ext cx="1400519" cy="672968"/>
            <a:chOff x="3243489" y="1963944"/>
            <a:chExt cx="1400519" cy="6729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5B0C8E-957C-4170-95D4-08A30294AD6F}"/>
                </a:ext>
              </a:extLst>
            </p:cNvPr>
            <p:cNvSpPr txBox="1"/>
            <p:nvPr/>
          </p:nvSpPr>
          <p:spPr>
            <a:xfrm>
              <a:off x="3243489" y="1963944"/>
              <a:ext cx="140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93C4E4-1BBE-4563-B72F-651BD5D9477E}"/>
                </a:ext>
              </a:extLst>
            </p:cNvPr>
            <p:cNvSpPr txBox="1"/>
            <p:nvPr/>
          </p:nvSpPr>
          <p:spPr>
            <a:xfrm>
              <a:off x="3243489" y="2329135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3" name="Elbow Connector 16">
            <a:extLst>
              <a:ext uri="{FF2B5EF4-FFF2-40B4-BE49-F238E27FC236}">
                <a16:creationId xmlns:a16="http://schemas.microsoft.com/office/drawing/2014/main" id="{488CCC64-DEDB-4B43-8270-F3BB96D2C985}"/>
              </a:ext>
            </a:extLst>
          </p:cNvPr>
          <p:cNvCxnSpPr>
            <a:cxnSpLocks/>
          </p:cNvCxnSpPr>
          <p:nvPr/>
        </p:nvCxnSpPr>
        <p:spPr>
          <a:xfrm flipV="1">
            <a:off x="4319769" y="3903582"/>
            <a:ext cx="550536" cy="226015"/>
          </a:xfrm>
          <a:prstGeom prst="bentConnector3">
            <a:avLst>
              <a:gd name="adj1" fmla="val 155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81FF6D-F150-44A1-9FDD-017A66D82E02}"/>
              </a:ext>
            </a:extLst>
          </p:cNvPr>
          <p:cNvGrpSpPr/>
          <p:nvPr/>
        </p:nvGrpSpPr>
        <p:grpSpPr>
          <a:xfrm>
            <a:off x="4957630" y="3575280"/>
            <a:ext cx="1422991" cy="672968"/>
            <a:chOff x="3243489" y="1963944"/>
            <a:chExt cx="1422991" cy="6729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4E81CF-2F06-41F3-A13F-88C7CE27BFE7}"/>
                </a:ext>
              </a:extLst>
            </p:cNvPr>
            <p:cNvSpPr txBox="1"/>
            <p:nvPr/>
          </p:nvSpPr>
          <p:spPr>
            <a:xfrm>
              <a:off x="3243489" y="1963944"/>
              <a:ext cx="1278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A3225C-9853-4CCA-8673-F2075758E1F0}"/>
                </a:ext>
              </a:extLst>
            </p:cNvPr>
            <p:cNvSpPr txBox="1"/>
            <p:nvPr/>
          </p:nvSpPr>
          <p:spPr>
            <a:xfrm>
              <a:off x="3243489" y="2329135"/>
              <a:ext cx="1422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Pie 28">
            <a:extLst>
              <a:ext uri="{FF2B5EF4-FFF2-40B4-BE49-F238E27FC236}">
                <a16:creationId xmlns:a16="http://schemas.microsoft.com/office/drawing/2014/main" id="{1A652064-959D-4F0C-B5BB-1F5955672399}"/>
              </a:ext>
            </a:extLst>
          </p:cNvPr>
          <p:cNvSpPr/>
          <p:nvPr/>
        </p:nvSpPr>
        <p:spPr>
          <a:xfrm rot="10800000">
            <a:off x="7466352" y="2029937"/>
            <a:ext cx="2736304" cy="2736304"/>
          </a:xfrm>
          <a:prstGeom prst="pie">
            <a:avLst>
              <a:gd name="adj1" fmla="val 14866106"/>
              <a:gd name="adj2" fmla="val 195523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ie 29">
            <a:extLst>
              <a:ext uri="{FF2B5EF4-FFF2-40B4-BE49-F238E27FC236}">
                <a16:creationId xmlns:a16="http://schemas.microsoft.com/office/drawing/2014/main" id="{B9E60D73-FF16-40B8-BB73-B2E2D0CBFC5C}"/>
              </a:ext>
            </a:extLst>
          </p:cNvPr>
          <p:cNvSpPr/>
          <p:nvPr/>
        </p:nvSpPr>
        <p:spPr>
          <a:xfrm>
            <a:off x="7466352" y="2029937"/>
            <a:ext cx="2736304" cy="2736304"/>
          </a:xfrm>
          <a:prstGeom prst="pie">
            <a:avLst>
              <a:gd name="adj1" fmla="val 12531982"/>
              <a:gd name="adj2" fmla="val 17767367"/>
            </a:avLst>
          </a:prstGeom>
          <a:solidFill>
            <a:schemeClr val="accent3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52E820-5F70-410D-A30C-0D2619796F21}"/>
              </a:ext>
            </a:extLst>
          </p:cNvPr>
          <p:cNvSpPr/>
          <p:nvPr/>
        </p:nvSpPr>
        <p:spPr>
          <a:xfrm>
            <a:off x="7898400" y="2461985"/>
            <a:ext cx="1872208" cy="1872208"/>
          </a:xfrm>
          <a:prstGeom prst="ellipse">
            <a:avLst/>
          </a:prstGeom>
          <a:solidFill>
            <a:schemeClr val="accent3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E7F759-2828-4342-9DD9-6A0C00C3E03F}"/>
              </a:ext>
            </a:extLst>
          </p:cNvPr>
          <p:cNvSpPr txBox="1"/>
          <p:nvPr/>
        </p:nvSpPr>
        <p:spPr>
          <a:xfrm rot="20421032">
            <a:off x="7623607" y="1965044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9C84B-9CF8-436E-88AC-1F925FDBD397}"/>
              </a:ext>
            </a:extLst>
          </p:cNvPr>
          <p:cNvSpPr txBox="1"/>
          <p:nvPr/>
        </p:nvSpPr>
        <p:spPr>
          <a:xfrm>
            <a:off x="8130912" y="3418178"/>
            <a:ext cx="140718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</a:rPr>
              <a:t>Contents Title</a:t>
            </a:r>
            <a:endParaRPr lang="ko-KR" altLang="en-US" sz="1867" b="1" dirty="0">
              <a:solidFill>
                <a:schemeClr val="bg1"/>
              </a:solidFill>
            </a:endParaRPr>
          </a:p>
        </p:txBody>
      </p:sp>
      <p:cxnSp>
        <p:nvCxnSpPr>
          <p:cNvPr id="22" name="Elbow Connector 33">
            <a:extLst>
              <a:ext uri="{FF2B5EF4-FFF2-40B4-BE49-F238E27FC236}">
                <a16:creationId xmlns:a16="http://schemas.microsoft.com/office/drawing/2014/main" id="{325C4875-4507-440E-B151-385618774E30}"/>
              </a:ext>
            </a:extLst>
          </p:cNvPr>
          <p:cNvCxnSpPr/>
          <p:nvPr/>
        </p:nvCxnSpPr>
        <p:spPr>
          <a:xfrm rot="10800000">
            <a:off x="7027836" y="2029937"/>
            <a:ext cx="870567" cy="676476"/>
          </a:xfrm>
          <a:prstGeom prst="bentConnector3">
            <a:avLst>
              <a:gd name="adj1" fmla="val 7078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B9CB8F-A540-40D2-91BC-24F93B4F0418}"/>
              </a:ext>
            </a:extLst>
          </p:cNvPr>
          <p:cNvSpPr txBox="1"/>
          <p:nvPr/>
        </p:nvSpPr>
        <p:spPr>
          <a:xfrm>
            <a:off x="6381849" y="5288193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7DFE52-C69D-42E3-A90E-DCC0694224B9}"/>
              </a:ext>
            </a:extLst>
          </p:cNvPr>
          <p:cNvGrpSpPr/>
          <p:nvPr/>
        </p:nvGrpSpPr>
        <p:grpSpPr>
          <a:xfrm>
            <a:off x="5595996" y="1697880"/>
            <a:ext cx="1356316" cy="672968"/>
            <a:chOff x="3204187" y="1963944"/>
            <a:chExt cx="1356316" cy="6729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5FC773-292A-48C8-AF98-CF68C656A0D6}"/>
                </a:ext>
              </a:extLst>
            </p:cNvPr>
            <p:cNvSpPr txBox="1"/>
            <p:nvPr/>
          </p:nvSpPr>
          <p:spPr>
            <a:xfrm>
              <a:off x="3243489" y="1963944"/>
              <a:ext cx="1317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1F2C1C-39A2-404B-9E3E-33AF35B0AD82}"/>
                </a:ext>
              </a:extLst>
            </p:cNvPr>
            <p:cNvSpPr txBox="1"/>
            <p:nvPr/>
          </p:nvSpPr>
          <p:spPr>
            <a:xfrm>
              <a:off x="3204187" y="2329135"/>
              <a:ext cx="1356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Elbow Connector 38">
            <a:extLst>
              <a:ext uri="{FF2B5EF4-FFF2-40B4-BE49-F238E27FC236}">
                <a16:creationId xmlns:a16="http://schemas.microsoft.com/office/drawing/2014/main" id="{633E5900-F6B3-4F3B-A5E9-3036FC441B3F}"/>
              </a:ext>
            </a:extLst>
          </p:cNvPr>
          <p:cNvCxnSpPr/>
          <p:nvPr/>
        </p:nvCxnSpPr>
        <p:spPr>
          <a:xfrm rot="10800000" flipV="1">
            <a:off x="7183473" y="4167421"/>
            <a:ext cx="726551" cy="358677"/>
          </a:xfrm>
          <a:prstGeom prst="bentConnector3">
            <a:avLst>
              <a:gd name="adj1" fmla="val 10112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DE923E-5DF6-420C-B8B2-095ADBA84D37}"/>
              </a:ext>
            </a:extLst>
          </p:cNvPr>
          <p:cNvGrpSpPr/>
          <p:nvPr/>
        </p:nvGrpSpPr>
        <p:grpSpPr>
          <a:xfrm>
            <a:off x="5723219" y="4193796"/>
            <a:ext cx="1392536" cy="672968"/>
            <a:chOff x="3118431" y="1963944"/>
            <a:chExt cx="1392536" cy="6729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10518F-E7AB-4533-8EE6-1F6A935DFF5E}"/>
                </a:ext>
              </a:extLst>
            </p:cNvPr>
            <p:cNvSpPr txBox="1"/>
            <p:nvPr/>
          </p:nvSpPr>
          <p:spPr>
            <a:xfrm>
              <a:off x="3243489" y="1963944"/>
              <a:ext cx="126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7AA277-1AC1-4F08-91DF-4E5794161B54}"/>
                </a:ext>
              </a:extLst>
            </p:cNvPr>
            <p:cNvSpPr txBox="1"/>
            <p:nvPr/>
          </p:nvSpPr>
          <p:spPr>
            <a:xfrm>
              <a:off x="3118431" y="2329135"/>
              <a:ext cx="139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619E1B40-07FA-4402-B3F8-1B2DD89DC61D}"/>
              </a:ext>
            </a:extLst>
          </p:cNvPr>
          <p:cNvSpPr/>
          <p:nvPr/>
        </p:nvSpPr>
        <p:spPr>
          <a:xfrm>
            <a:off x="3065470" y="2910278"/>
            <a:ext cx="508643" cy="3907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B8260F2C-1D03-454D-8FAF-ECCD14352CEA}"/>
              </a:ext>
            </a:extLst>
          </p:cNvPr>
          <p:cNvSpPr/>
          <p:nvPr/>
        </p:nvSpPr>
        <p:spPr>
          <a:xfrm>
            <a:off x="8553142" y="2854706"/>
            <a:ext cx="517131" cy="4462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100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직선 연결선 4">
            <a:extLst>
              <a:ext uri="{FF2B5EF4-FFF2-40B4-BE49-F238E27FC236}">
                <a16:creationId xmlns:a16="http://schemas.microsoft.com/office/drawing/2014/main" id="{13F70F9C-8ACB-4A6A-B4A2-26255131C0AD}"/>
              </a:ext>
            </a:extLst>
          </p:cNvPr>
          <p:cNvCxnSpPr/>
          <p:nvPr/>
        </p:nvCxnSpPr>
        <p:spPr bwMode="auto">
          <a:xfrm>
            <a:off x="7394184" y="2564904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8">
            <a:extLst>
              <a:ext uri="{FF2B5EF4-FFF2-40B4-BE49-F238E27FC236}">
                <a16:creationId xmlns:a16="http://schemas.microsoft.com/office/drawing/2014/main" id="{12A74F0E-D09A-4610-B769-188FBC382523}"/>
              </a:ext>
            </a:extLst>
          </p:cNvPr>
          <p:cNvCxnSpPr/>
          <p:nvPr/>
        </p:nvCxnSpPr>
        <p:spPr bwMode="auto">
          <a:xfrm>
            <a:off x="7394184" y="226009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9">
            <a:extLst>
              <a:ext uri="{FF2B5EF4-FFF2-40B4-BE49-F238E27FC236}">
                <a16:creationId xmlns:a16="http://schemas.microsoft.com/office/drawing/2014/main" id="{8F363145-0605-437B-8FD7-D6C140D56D50}"/>
              </a:ext>
            </a:extLst>
          </p:cNvPr>
          <p:cNvCxnSpPr/>
          <p:nvPr/>
        </p:nvCxnSpPr>
        <p:spPr bwMode="auto">
          <a:xfrm>
            <a:off x="1034857" y="255991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0">
            <a:extLst>
              <a:ext uri="{FF2B5EF4-FFF2-40B4-BE49-F238E27FC236}">
                <a16:creationId xmlns:a16="http://schemas.microsoft.com/office/drawing/2014/main" id="{F814A710-D096-46C1-8956-9E1D2643FCFA}"/>
              </a:ext>
            </a:extLst>
          </p:cNvPr>
          <p:cNvCxnSpPr/>
          <p:nvPr/>
        </p:nvCxnSpPr>
        <p:spPr bwMode="auto">
          <a:xfrm>
            <a:off x="1034857" y="2255100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D453F3-489F-457A-92BB-2FB1A10C9469}"/>
              </a:ext>
            </a:extLst>
          </p:cNvPr>
          <p:cNvSpPr txBox="1"/>
          <p:nvPr/>
        </p:nvSpPr>
        <p:spPr>
          <a:xfrm>
            <a:off x="1034857" y="2257128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</a:rPr>
              <a:t>A Case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CA92C-D1DD-425E-B37F-856713285A6E}"/>
              </a:ext>
            </a:extLst>
          </p:cNvPr>
          <p:cNvSpPr txBox="1"/>
          <p:nvPr/>
        </p:nvSpPr>
        <p:spPr>
          <a:xfrm>
            <a:off x="7394184" y="2257128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AEE6D-B7F0-47DE-AB2C-387051AF6DA5}"/>
              </a:ext>
            </a:extLst>
          </p:cNvPr>
          <p:cNvSpPr txBox="1"/>
          <p:nvPr/>
        </p:nvSpPr>
        <p:spPr>
          <a:xfrm>
            <a:off x="1034858" y="2833009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순서도: 처리 6">
            <a:extLst>
              <a:ext uri="{FF2B5EF4-FFF2-40B4-BE49-F238E27FC236}">
                <a16:creationId xmlns:a16="http://schemas.microsoft.com/office/drawing/2014/main" id="{B73CF269-C2E7-44AD-B0DE-7CE40D2DEA79}"/>
              </a:ext>
            </a:extLst>
          </p:cNvPr>
          <p:cNvSpPr/>
          <p:nvPr/>
        </p:nvSpPr>
        <p:spPr>
          <a:xfrm>
            <a:off x="1013692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순서도: 처리 56">
            <a:extLst>
              <a:ext uri="{FF2B5EF4-FFF2-40B4-BE49-F238E27FC236}">
                <a16:creationId xmlns:a16="http://schemas.microsoft.com/office/drawing/2014/main" id="{D2F7AB9A-DE10-4F6C-9319-4A9A0CC45230}"/>
              </a:ext>
            </a:extLst>
          </p:cNvPr>
          <p:cNvSpPr/>
          <p:nvPr/>
        </p:nvSpPr>
        <p:spPr>
          <a:xfrm>
            <a:off x="1165261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순서도: 처리 57">
            <a:extLst>
              <a:ext uri="{FF2B5EF4-FFF2-40B4-BE49-F238E27FC236}">
                <a16:creationId xmlns:a16="http://schemas.microsoft.com/office/drawing/2014/main" id="{26C3E2AC-28D6-4DED-AC2A-12D4B2BBCC56}"/>
              </a:ext>
            </a:extLst>
          </p:cNvPr>
          <p:cNvSpPr/>
          <p:nvPr/>
        </p:nvSpPr>
        <p:spPr>
          <a:xfrm>
            <a:off x="1316830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순서도: 처리 58">
            <a:extLst>
              <a:ext uri="{FF2B5EF4-FFF2-40B4-BE49-F238E27FC236}">
                <a16:creationId xmlns:a16="http://schemas.microsoft.com/office/drawing/2014/main" id="{951B9380-1C52-4973-8D8D-6F7BE4B3D425}"/>
              </a:ext>
            </a:extLst>
          </p:cNvPr>
          <p:cNvSpPr/>
          <p:nvPr/>
        </p:nvSpPr>
        <p:spPr>
          <a:xfrm>
            <a:off x="1468399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순서도: 처리 59">
            <a:extLst>
              <a:ext uri="{FF2B5EF4-FFF2-40B4-BE49-F238E27FC236}">
                <a16:creationId xmlns:a16="http://schemas.microsoft.com/office/drawing/2014/main" id="{B6BC775F-99AB-4A81-AA64-01EB9C5D3159}"/>
              </a:ext>
            </a:extLst>
          </p:cNvPr>
          <p:cNvSpPr/>
          <p:nvPr/>
        </p:nvSpPr>
        <p:spPr>
          <a:xfrm>
            <a:off x="1619968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순서도: 처리 60">
            <a:extLst>
              <a:ext uri="{FF2B5EF4-FFF2-40B4-BE49-F238E27FC236}">
                <a16:creationId xmlns:a16="http://schemas.microsoft.com/office/drawing/2014/main" id="{1C102025-F7E4-402C-938A-ED6182A1B063}"/>
              </a:ext>
            </a:extLst>
          </p:cNvPr>
          <p:cNvSpPr/>
          <p:nvPr/>
        </p:nvSpPr>
        <p:spPr>
          <a:xfrm>
            <a:off x="1771537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순서도: 처리 61">
            <a:extLst>
              <a:ext uri="{FF2B5EF4-FFF2-40B4-BE49-F238E27FC236}">
                <a16:creationId xmlns:a16="http://schemas.microsoft.com/office/drawing/2014/main" id="{1C3E7054-FC7B-40F5-9A7B-A7438D78B7AD}"/>
              </a:ext>
            </a:extLst>
          </p:cNvPr>
          <p:cNvSpPr/>
          <p:nvPr/>
        </p:nvSpPr>
        <p:spPr>
          <a:xfrm>
            <a:off x="1923106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순서도: 처리 62">
            <a:extLst>
              <a:ext uri="{FF2B5EF4-FFF2-40B4-BE49-F238E27FC236}">
                <a16:creationId xmlns:a16="http://schemas.microsoft.com/office/drawing/2014/main" id="{E9383032-531B-4AEB-A756-9E91284002FD}"/>
              </a:ext>
            </a:extLst>
          </p:cNvPr>
          <p:cNvSpPr/>
          <p:nvPr/>
        </p:nvSpPr>
        <p:spPr>
          <a:xfrm>
            <a:off x="2074675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순서도: 처리 63">
            <a:extLst>
              <a:ext uri="{FF2B5EF4-FFF2-40B4-BE49-F238E27FC236}">
                <a16:creationId xmlns:a16="http://schemas.microsoft.com/office/drawing/2014/main" id="{EFD68F95-EC90-4881-AE92-C1110FC5C9A1}"/>
              </a:ext>
            </a:extLst>
          </p:cNvPr>
          <p:cNvSpPr/>
          <p:nvPr/>
        </p:nvSpPr>
        <p:spPr>
          <a:xfrm>
            <a:off x="2226244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순서도: 처리 64">
            <a:extLst>
              <a:ext uri="{FF2B5EF4-FFF2-40B4-BE49-F238E27FC236}">
                <a16:creationId xmlns:a16="http://schemas.microsoft.com/office/drawing/2014/main" id="{8115AB1F-B7B9-4568-AE47-FCD84B8D2F2F}"/>
              </a:ext>
            </a:extLst>
          </p:cNvPr>
          <p:cNvSpPr/>
          <p:nvPr/>
        </p:nvSpPr>
        <p:spPr>
          <a:xfrm>
            <a:off x="2377813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순서도: 처리 65">
            <a:extLst>
              <a:ext uri="{FF2B5EF4-FFF2-40B4-BE49-F238E27FC236}">
                <a16:creationId xmlns:a16="http://schemas.microsoft.com/office/drawing/2014/main" id="{616AC361-937E-4DB9-8F7D-FC07E9295B06}"/>
              </a:ext>
            </a:extLst>
          </p:cNvPr>
          <p:cNvSpPr/>
          <p:nvPr/>
        </p:nvSpPr>
        <p:spPr>
          <a:xfrm>
            <a:off x="2529382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순서도: 처리 66">
            <a:extLst>
              <a:ext uri="{FF2B5EF4-FFF2-40B4-BE49-F238E27FC236}">
                <a16:creationId xmlns:a16="http://schemas.microsoft.com/office/drawing/2014/main" id="{E8D3134F-E630-4E80-91C5-45F03B60E758}"/>
              </a:ext>
            </a:extLst>
          </p:cNvPr>
          <p:cNvSpPr/>
          <p:nvPr/>
        </p:nvSpPr>
        <p:spPr>
          <a:xfrm>
            <a:off x="2680951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순서도: 처리 67">
            <a:extLst>
              <a:ext uri="{FF2B5EF4-FFF2-40B4-BE49-F238E27FC236}">
                <a16:creationId xmlns:a16="http://schemas.microsoft.com/office/drawing/2014/main" id="{35C7C69E-ACD8-49CF-96B1-4625AA940294}"/>
              </a:ext>
            </a:extLst>
          </p:cNvPr>
          <p:cNvSpPr/>
          <p:nvPr/>
        </p:nvSpPr>
        <p:spPr>
          <a:xfrm>
            <a:off x="2832520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순서도: 처리 68">
            <a:extLst>
              <a:ext uri="{FF2B5EF4-FFF2-40B4-BE49-F238E27FC236}">
                <a16:creationId xmlns:a16="http://schemas.microsoft.com/office/drawing/2014/main" id="{109CDB6B-9150-402E-9769-C5C274FD223D}"/>
              </a:ext>
            </a:extLst>
          </p:cNvPr>
          <p:cNvSpPr/>
          <p:nvPr/>
        </p:nvSpPr>
        <p:spPr>
          <a:xfrm>
            <a:off x="2984089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순서도: 처리 69">
            <a:extLst>
              <a:ext uri="{FF2B5EF4-FFF2-40B4-BE49-F238E27FC236}">
                <a16:creationId xmlns:a16="http://schemas.microsoft.com/office/drawing/2014/main" id="{FCF416BD-F86B-49D6-815B-E0DDD023928B}"/>
              </a:ext>
            </a:extLst>
          </p:cNvPr>
          <p:cNvSpPr/>
          <p:nvPr/>
        </p:nvSpPr>
        <p:spPr>
          <a:xfrm>
            <a:off x="3135658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순서도: 처리 71">
            <a:extLst>
              <a:ext uri="{FF2B5EF4-FFF2-40B4-BE49-F238E27FC236}">
                <a16:creationId xmlns:a16="http://schemas.microsoft.com/office/drawing/2014/main" id="{8C7E3489-BF1A-4A21-AB67-D949E5410D99}"/>
              </a:ext>
            </a:extLst>
          </p:cNvPr>
          <p:cNvSpPr/>
          <p:nvPr/>
        </p:nvSpPr>
        <p:spPr>
          <a:xfrm>
            <a:off x="3287227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순서도: 처리 72">
            <a:extLst>
              <a:ext uri="{FF2B5EF4-FFF2-40B4-BE49-F238E27FC236}">
                <a16:creationId xmlns:a16="http://schemas.microsoft.com/office/drawing/2014/main" id="{EF6A0CB3-6F1E-41AA-B80B-27827B33E158}"/>
              </a:ext>
            </a:extLst>
          </p:cNvPr>
          <p:cNvSpPr/>
          <p:nvPr/>
        </p:nvSpPr>
        <p:spPr>
          <a:xfrm>
            <a:off x="3438796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순서도: 처리 73">
            <a:extLst>
              <a:ext uri="{FF2B5EF4-FFF2-40B4-BE49-F238E27FC236}">
                <a16:creationId xmlns:a16="http://schemas.microsoft.com/office/drawing/2014/main" id="{6CADE144-C6CD-461D-ABA7-3C75923A8239}"/>
              </a:ext>
            </a:extLst>
          </p:cNvPr>
          <p:cNvSpPr/>
          <p:nvPr/>
        </p:nvSpPr>
        <p:spPr>
          <a:xfrm>
            <a:off x="3590365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순서도: 처리 74">
            <a:extLst>
              <a:ext uri="{FF2B5EF4-FFF2-40B4-BE49-F238E27FC236}">
                <a16:creationId xmlns:a16="http://schemas.microsoft.com/office/drawing/2014/main" id="{C1DE26F7-A36A-40CA-9C9B-B61C475D1AE5}"/>
              </a:ext>
            </a:extLst>
          </p:cNvPr>
          <p:cNvSpPr/>
          <p:nvPr/>
        </p:nvSpPr>
        <p:spPr>
          <a:xfrm>
            <a:off x="3741934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순서도: 처리 75">
            <a:extLst>
              <a:ext uri="{FF2B5EF4-FFF2-40B4-BE49-F238E27FC236}">
                <a16:creationId xmlns:a16="http://schemas.microsoft.com/office/drawing/2014/main" id="{CFA35A58-4153-410C-A544-5AA580402230}"/>
              </a:ext>
            </a:extLst>
          </p:cNvPr>
          <p:cNvSpPr/>
          <p:nvPr/>
        </p:nvSpPr>
        <p:spPr>
          <a:xfrm>
            <a:off x="3893502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5A794C-ECEA-4CF1-8DE6-39644C86FB5C}"/>
              </a:ext>
            </a:extLst>
          </p:cNvPr>
          <p:cNvSpPr txBox="1"/>
          <p:nvPr/>
        </p:nvSpPr>
        <p:spPr>
          <a:xfrm>
            <a:off x="4073965" y="3057642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r>
              <a:rPr lang="en-US" altLang="ko-KR" sz="1200" b="1" dirty="0">
                <a:solidFill>
                  <a:schemeClr val="accent1"/>
                </a:solidFill>
              </a:rPr>
              <a:t>%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300F7A-42BA-4B60-BCB1-F4A491EF18D4}"/>
              </a:ext>
            </a:extLst>
          </p:cNvPr>
          <p:cNvSpPr txBox="1"/>
          <p:nvPr/>
        </p:nvSpPr>
        <p:spPr>
          <a:xfrm>
            <a:off x="1034858" y="3573253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순서도: 처리 213">
            <a:extLst>
              <a:ext uri="{FF2B5EF4-FFF2-40B4-BE49-F238E27FC236}">
                <a16:creationId xmlns:a16="http://schemas.microsoft.com/office/drawing/2014/main" id="{D2A05100-55C3-4534-A3A1-568481F76EFF}"/>
              </a:ext>
            </a:extLst>
          </p:cNvPr>
          <p:cNvSpPr/>
          <p:nvPr/>
        </p:nvSpPr>
        <p:spPr>
          <a:xfrm>
            <a:off x="1010946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순서도: 처리 214">
            <a:extLst>
              <a:ext uri="{FF2B5EF4-FFF2-40B4-BE49-F238E27FC236}">
                <a16:creationId xmlns:a16="http://schemas.microsoft.com/office/drawing/2014/main" id="{E9BD6D30-D886-42E2-984C-2A057FE466E0}"/>
              </a:ext>
            </a:extLst>
          </p:cNvPr>
          <p:cNvSpPr/>
          <p:nvPr/>
        </p:nvSpPr>
        <p:spPr>
          <a:xfrm>
            <a:off x="1162515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215">
            <a:extLst>
              <a:ext uri="{FF2B5EF4-FFF2-40B4-BE49-F238E27FC236}">
                <a16:creationId xmlns:a16="http://schemas.microsoft.com/office/drawing/2014/main" id="{CCEAD02B-21DE-4D23-8C69-6FEAFF8C469C}"/>
              </a:ext>
            </a:extLst>
          </p:cNvPr>
          <p:cNvSpPr/>
          <p:nvPr/>
        </p:nvSpPr>
        <p:spPr>
          <a:xfrm>
            <a:off x="1314084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216">
            <a:extLst>
              <a:ext uri="{FF2B5EF4-FFF2-40B4-BE49-F238E27FC236}">
                <a16:creationId xmlns:a16="http://schemas.microsoft.com/office/drawing/2014/main" id="{4D4A2389-645D-4536-8276-BE3C8B53796D}"/>
              </a:ext>
            </a:extLst>
          </p:cNvPr>
          <p:cNvSpPr/>
          <p:nvPr/>
        </p:nvSpPr>
        <p:spPr>
          <a:xfrm>
            <a:off x="1465653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217">
            <a:extLst>
              <a:ext uri="{FF2B5EF4-FFF2-40B4-BE49-F238E27FC236}">
                <a16:creationId xmlns:a16="http://schemas.microsoft.com/office/drawing/2014/main" id="{AFD254B4-5880-46BE-9358-0C6AD4143E94}"/>
              </a:ext>
            </a:extLst>
          </p:cNvPr>
          <p:cNvSpPr/>
          <p:nvPr/>
        </p:nvSpPr>
        <p:spPr>
          <a:xfrm>
            <a:off x="1617222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218">
            <a:extLst>
              <a:ext uri="{FF2B5EF4-FFF2-40B4-BE49-F238E27FC236}">
                <a16:creationId xmlns:a16="http://schemas.microsoft.com/office/drawing/2014/main" id="{78DC0B5C-4E01-4FA2-B7A6-1DE8DADF86C0}"/>
              </a:ext>
            </a:extLst>
          </p:cNvPr>
          <p:cNvSpPr/>
          <p:nvPr/>
        </p:nvSpPr>
        <p:spPr>
          <a:xfrm>
            <a:off x="1768791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219">
            <a:extLst>
              <a:ext uri="{FF2B5EF4-FFF2-40B4-BE49-F238E27FC236}">
                <a16:creationId xmlns:a16="http://schemas.microsoft.com/office/drawing/2014/main" id="{3C48AFCD-AC07-418B-B599-30A2485B7D5F}"/>
              </a:ext>
            </a:extLst>
          </p:cNvPr>
          <p:cNvSpPr/>
          <p:nvPr/>
        </p:nvSpPr>
        <p:spPr>
          <a:xfrm>
            <a:off x="1920360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220">
            <a:extLst>
              <a:ext uri="{FF2B5EF4-FFF2-40B4-BE49-F238E27FC236}">
                <a16:creationId xmlns:a16="http://schemas.microsoft.com/office/drawing/2014/main" id="{FF6C285E-375B-43EC-A9A8-C8C57E669238}"/>
              </a:ext>
            </a:extLst>
          </p:cNvPr>
          <p:cNvSpPr/>
          <p:nvPr/>
        </p:nvSpPr>
        <p:spPr>
          <a:xfrm>
            <a:off x="2071929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221">
            <a:extLst>
              <a:ext uri="{FF2B5EF4-FFF2-40B4-BE49-F238E27FC236}">
                <a16:creationId xmlns:a16="http://schemas.microsoft.com/office/drawing/2014/main" id="{86FC5D69-FAE0-4B27-9485-C326BA2B3814}"/>
              </a:ext>
            </a:extLst>
          </p:cNvPr>
          <p:cNvSpPr/>
          <p:nvPr/>
        </p:nvSpPr>
        <p:spPr>
          <a:xfrm>
            <a:off x="2223498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222">
            <a:extLst>
              <a:ext uri="{FF2B5EF4-FFF2-40B4-BE49-F238E27FC236}">
                <a16:creationId xmlns:a16="http://schemas.microsoft.com/office/drawing/2014/main" id="{1A3C8948-8ADE-4A26-874F-A01103537F37}"/>
              </a:ext>
            </a:extLst>
          </p:cNvPr>
          <p:cNvSpPr/>
          <p:nvPr/>
        </p:nvSpPr>
        <p:spPr>
          <a:xfrm>
            <a:off x="2375067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223">
            <a:extLst>
              <a:ext uri="{FF2B5EF4-FFF2-40B4-BE49-F238E27FC236}">
                <a16:creationId xmlns:a16="http://schemas.microsoft.com/office/drawing/2014/main" id="{59D5B215-0302-4B54-9421-DDEA0E2EC5D7}"/>
              </a:ext>
            </a:extLst>
          </p:cNvPr>
          <p:cNvSpPr/>
          <p:nvPr/>
        </p:nvSpPr>
        <p:spPr>
          <a:xfrm>
            <a:off x="2526636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224">
            <a:extLst>
              <a:ext uri="{FF2B5EF4-FFF2-40B4-BE49-F238E27FC236}">
                <a16:creationId xmlns:a16="http://schemas.microsoft.com/office/drawing/2014/main" id="{A71D9702-4A02-4161-803D-179CE2A4DE0B}"/>
              </a:ext>
            </a:extLst>
          </p:cNvPr>
          <p:cNvSpPr/>
          <p:nvPr/>
        </p:nvSpPr>
        <p:spPr>
          <a:xfrm>
            <a:off x="2678205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225">
            <a:extLst>
              <a:ext uri="{FF2B5EF4-FFF2-40B4-BE49-F238E27FC236}">
                <a16:creationId xmlns:a16="http://schemas.microsoft.com/office/drawing/2014/main" id="{E76EFA42-C1EC-43E4-B609-6B1C9778BE31}"/>
              </a:ext>
            </a:extLst>
          </p:cNvPr>
          <p:cNvSpPr/>
          <p:nvPr/>
        </p:nvSpPr>
        <p:spPr>
          <a:xfrm>
            <a:off x="2829774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26">
            <a:extLst>
              <a:ext uri="{FF2B5EF4-FFF2-40B4-BE49-F238E27FC236}">
                <a16:creationId xmlns:a16="http://schemas.microsoft.com/office/drawing/2014/main" id="{65A0CF6A-CF05-4E34-A666-2A9FE4C5710D}"/>
              </a:ext>
            </a:extLst>
          </p:cNvPr>
          <p:cNvSpPr/>
          <p:nvPr/>
        </p:nvSpPr>
        <p:spPr>
          <a:xfrm>
            <a:off x="2981343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27">
            <a:extLst>
              <a:ext uri="{FF2B5EF4-FFF2-40B4-BE49-F238E27FC236}">
                <a16:creationId xmlns:a16="http://schemas.microsoft.com/office/drawing/2014/main" id="{40414440-7C69-494D-8D1C-2B6031D6E895}"/>
              </a:ext>
            </a:extLst>
          </p:cNvPr>
          <p:cNvSpPr/>
          <p:nvPr/>
        </p:nvSpPr>
        <p:spPr>
          <a:xfrm>
            <a:off x="3132912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28">
            <a:extLst>
              <a:ext uri="{FF2B5EF4-FFF2-40B4-BE49-F238E27FC236}">
                <a16:creationId xmlns:a16="http://schemas.microsoft.com/office/drawing/2014/main" id="{E0AA49B7-C53F-44E6-AD63-234E3360702B}"/>
              </a:ext>
            </a:extLst>
          </p:cNvPr>
          <p:cNvSpPr/>
          <p:nvPr/>
        </p:nvSpPr>
        <p:spPr>
          <a:xfrm>
            <a:off x="3284481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29">
            <a:extLst>
              <a:ext uri="{FF2B5EF4-FFF2-40B4-BE49-F238E27FC236}">
                <a16:creationId xmlns:a16="http://schemas.microsoft.com/office/drawing/2014/main" id="{8B9E95A2-8492-4324-899F-086F91789CF7}"/>
              </a:ext>
            </a:extLst>
          </p:cNvPr>
          <p:cNvSpPr/>
          <p:nvPr/>
        </p:nvSpPr>
        <p:spPr>
          <a:xfrm>
            <a:off x="3436050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230">
            <a:extLst>
              <a:ext uri="{FF2B5EF4-FFF2-40B4-BE49-F238E27FC236}">
                <a16:creationId xmlns:a16="http://schemas.microsoft.com/office/drawing/2014/main" id="{FF755C06-6141-430B-98AB-231AD1582D97}"/>
              </a:ext>
            </a:extLst>
          </p:cNvPr>
          <p:cNvSpPr/>
          <p:nvPr/>
        </p:nvSpPr>
        <p:spPr>
          <a:xfrm>
            <a:off x="3587619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231">
            <a:extLst>
              <a:ext uri="{FF2B5EF4-FFF2-40B4-BE49-F238E27FC236}">
                <a16:creationId xmlns:a16="http://schemas.microsoft.com/office/drawing/2014/main" id="{C0D01540-00BB-410F-8A5F-6D2420678364}"/>
              </a:ext>
            </a:extLst>
          </p:cNvPr>
          <p:cNvSpPr/>
          <p:nvPr/>
        </p:nvSpPr>
        <p:spPr>
          <a:xfrm>
            <a:off x="3739188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232">
            <a:extLst>
              <a:ext uri="{FF2B5EF4-FFF2-40B4-BE49-F238E27FC236}">
                <a16:creationId xmlns:a16="http://schemas.microsoft.com/office/drawing/2014/main" id="{32D47763-1EE4-4F40-A5B9-6F0D2A5D9909}"/>
              </a:ext>
            </a:extLst>
          </p:cNvPr>
          <p:cNvSpPr/>
          <p:nvPr/>
        </p:nvSpPr>
        <p:spPr>
          <a:xfrm>
            <a:off x="3890756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FAC1FF-EFD1-40E1-87ED-A8A81232C561}"/>
              </a:ext>
            </a:extLst>
          </p:cNvPr>
          <p:cNvSpPr txBox="1"/>
          <p:nvPr/>
        </p:nvSpPr>
        <p:spPr>
          <a:xfrm>
            <a:off x="4071219" y="3797886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75</a:t>
            </a:r>
            <a:r>
              <a:rPr lang="en-US" altLang="ko-KR" sz="1200" b="1" dirty="0">
                <a:solidFill>
                  <a:schemeClr val="accent1"/>
                </a:solidFill>
              </a:rPr>
              <a:t>%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54" name="직선 연결선 234">
            <a:extLst>
              <a:ext uri="{FF2B5EF4-FFF2-40B4-BE49-F238E27FC236}">
                <a16:creationId xmlns:a16="http://schemas.microsoft.com/office/drawing/2014/main" id="{B36E509F-7348-441D-A8ED-7FA66F94768B}"/>
              </a:ext>
            </a:extLst>
          </p:cNvPr>
          <p:cNvCxnSpPr/>
          <p:nvPr/>
        </p:nvCxnSpPr>
        <p:spPr bwMode="auto">
          <a:xfrm>
            <a:off x="1503849" y="4813932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235">
            <a:extLst>
              <a:ext uri="{FF2B5EF4-FFF2-40B4-BE49-F238E27FC236}">
                <a16:creationId xmlns:a16="http://schemas.microsoft.com/office/drawing/2014/main" id="{4CF60368-0825-4574-A410-93D82A849E69}"/>
              </a:ext>
            </a:extLst>
          </p:cNvPr>
          <p:cNvCxnSpPr/>
          <p:nvPr/>
        </p:nvCxnSpPr>
        <p:spPr bwMode="auto">
          <a:xfrm>
            <a:off x="1503849" y="4509120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82C6918-60FE-45AB-A5E5-1A0A31841784}"/>
              </a:ext>
            </a:extLst>
          </p:cNvPr>
          <p:cNvSpPr txBox="1"/>
          <p:nvPr/>
        </p:nvSpPr>
        <p:spPr>
          <a:xfrm>
            <a:off x="1503849" y="4500262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타원 241">
            <a:extLst>
              <a:ext uri="{FF2B5EF4-FFF2-40B4-BE49-F238E27FC236}">
                <a16:creationId xmlns:a16="http://schemas.microsoft.com/office/drawing/2014/main" id="{286B3AA5-23FE-4BE1-9F31-0FB30E6F4746}"/>
              </a:ext>
            </a:extLst>
          </p:cNvPr>
          <p:cNvSpPr/>
          <p:nvPr/>
        </p:nvSpPr>
        <p:spPr>
          <a:xfrm>
            <a:off x="1034857" y="4450432"/>
            <a:ext cx="388504" cy="3885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D3EF78-A216-45DD-94EF-ECC9FF430132}"/>
              </a:ext>
            </a:extLst>
          </p:cNvPr>
          <p:cNvSpPr txBox="1"/>
          <p:nvPr/>
        </p:nvSpPr>
        <p:spPr>
          <a:xfrm>
            <a:off x="1034858" y="490226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703FA7-41F5-42F0-8DD7-323FBFB183BE}"/>
              </a:ext>
            </a:extLst>
          </p:cNvPr>
          <p:cNvSpPr txBox="1"/>
          <p:nvPr/>
        </p:nvSpPr>
        <p:spPr>
          <a:xfrm>
            <a:off x="7394185" y="2852938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순서도: 처리 250">
            <a:extLst>
              <a:ext uri="{FF2B5EF4-FFF2-40B4-BE49-F238E27FC236}">
                <a16:creationId xmlns:a16="http://schemas.microsoft.com/office/drawing/2014/main" id="{40471465-7D3C-4BF4-8A36-C4387A7E14C4}"/>
              </a:ext>
            </a:extLst>
          </p:cNvPr>
          <p:cNvSpPr/>
          <p:nvPr/>
        </p:nvSpPr>
        <p:spPr>
          <a:xfrm>
            <a:off x="7479026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순서도: 처리 251">
            <a:extLst>
              <a:ext uri="{FF2B5EF4-FFF2-40B4-BE49-F238E27FC236}">
                <a16:creationId xmlns:a16="http://schemas.microsoft.com/office/drawing/2014/main" id="{CCC909BC-9360-4404-BE95-EFE47C4E920A}"/>
              </a:ext>
            </a:extLst>
          </p:cNvPr>
          <p:cNvSpPr/>
          <p:nvPr/>
        </p:nvSpPr>
        <p:spPr>
          <a:xfrm>
            <a:off x="7630595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순서도: 처리 252">
            <a:extLst>
              <a:ext uri="{FF2B5EF4-FFF2-40B4-BE49-F238E27FC236}">
                <a16:creationId xmlns:a16="http://schemas.microsoft.com/office/drawing/2014/main" id="{3797897F-1CF9-4C2E-B5AA-48B6158B21A6}"/>
              </a:ext>
            </a:extLst>
          </p:cNvPr>
          <p:cNvSpPr/>
          <p:nvPr/>
        </p:nvSpPr>
        <p:spPr>
          <a:xfrm>
            <a:off x="7782164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순서도: 처리 253">
            <a:extLst>
              <a:ext uri="{FF2B5EF4-FFF2-40B4-BE49-F238E27FC236}">
                <a16:creationId xmlns:a16="http://schemas.microsoft.com/office/drawing/2014/main" id="{3FC032CD-4EE2-488D-B346-5478514E4FF9}"/>
              </a:ext>
            </a:extLst>
          </p:cNvPr>
          <p:cNvSpPr/>
          <p:nvPr/>
        </p:nvSpPr>
        <p:spPr>
          <a:xfrm>
            <a:off x="7933733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순서도: 처리 254">
            <a:extLst>
              <a:ext uri="{FF2B5EF4-FFF2-40B4-BE49-F238E27FC236}">
                <a16:creationId xmlns:a16="http://schemas.microsoft.com/office/drawing/2014/main" id="{2DD03382-C42C-44D1-97A8-552E7D5DA675}"/>
              </a:ext>
            </a:extLst>
          </p:cNvPr>
          <p:cNvSpPr/>
          <p:nvPr/>
        </p:nvSpPr>
        <p:spPr>
          <a:xfrm>
            <a:off x="8085302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순서도: 처리 255">
            <a:extLst>
              <a:ext uri="{FF2B5EF4-FFF2-40B4-BE49-F238E27FC236}">
                <a16:creationId xmlns:a16="http://schemas.microsoft.com/office/drawing/2014/main" id="{DADE1DE6-B8EA-4F45-9B77-09B47F99929C}"/>
              </a:ext>
            </a:extLst>
          </p:cNvPr>
          <p:cNvSpPr/>
          <p:nvPr/>
        </p:nvSpPr>
        <p:spPr>
          <a:xfrm>
            <a:off x="8236871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순서도: 처리 256">
            <a:extLst>
              <a:ext uri="{FF2B5EF4-FFF2-40B4-BE49-F238E27FC236}">
                <a16:creationId xmlns:a16="http://schemas.microsoft.com/office/drawing/2014/main" id="{C5946926-56BB-438F-8F4C-FF74A2129B6F}"/>
              </a:ext>
            </a:extLst>
          </p:cNvPr>
          <p:cNvSpPr/>
          <p:nvPr/>
        </p:nvSpPr>
        <p:spPr>
          <a:xfrm>
            <a:off x="8388440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순서도: 처리 257">
            <a:extLst>
              <a:ext uri="{FF2B5EF4-FFF2-40B4-BE49-F238E27FC236}">
                <a16:creationId xmlns:a16="http://schemas.microsoft.com/office/drawing/2014/main" id="{95F59293-1F08-4434-A626-9CEC12249781}"/>
              </a:ext>
            </a:extLst>
          </p:cNvPr>
          <p:cNvSpPr/>
          <p:nvPr/>
        </p:nvSpPr>
        <p:spPr>
          <a:xfrm>
            <a:off x="8540009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순서도: 처리 258">
            <a:extLst>
              <a:ext uri="{FF2B5EF4-FFF2-40B4-BE49-F238E27FC236}">
                <a16:creationId xmlns:a16="http://schemas.microsoft.com/office/drawing/2014/main" id="{4DBAB971-DD03-4BCF-9181-B29F78594D3D}"/>
              </a:ext>
            </a:extLst>
          </p:cNvPr>
          <p:cNvSpPr/>
          <p:nvPr/>
        </p:nvSpPr>
        <p:spPr>
          <a:xfrm>
            <a:off x="8691578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순서도: 처리 259">
            <a:extLst>
              <a:ext uri="{FF2B5EF4-FFF2-40B4-BE49-F238E27FC236}">
                <a16:creationId xmlns:a16="http://schemas.microsoft.com/office/drawing/2014/main" id="{ADDBA1CC-2CEE-4DDC-BEF9-C20745567807}"/>
              </a:ext>
            </a:extLst>
          </p:cNvPr>
          <p:cNvSpPr/>
          <p:nvPr/>
        </p:nvSpPr>
        <p:spPr>
          <a:xfrm>
            <a:off x="8843147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순서도: 처리 260">
            <a:extLst>
              <a:ext uri="{FF2B5EF4-FFF2-40B4-BE49-F238E27FC236}">
                <a16:creationId xmlns:a16="http://schemas.microsoft.com/office/drawing/2014/main" id="{6C02DFF5-8AD0-46CA-A6DD-E89B6C093F2D}"/>
              </a:ext>
            </a:extLst>
          </p:cNvPr>
          <p:cNvSpPr/>
          <p:nvPr/>
        </p:nvSpPr>
        <p:spPr>
          <a:xfrm>
            <a:off x="8994716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순서도: 처리 261">
            <a:extLst>
              <a:ext uri="{FF2B5EF4-FFF2-40B4-BE49-F238E27FC236}">
                <a16:creationId xmlns:a16="http://schemas.microsoft.com/office/drawing/2014/main" id="{C483C6E1-4B52-4B07-8940-EDA10EA59237}"/>
              </a:ext>
            </a:extLst>
          </p:cNvPr>
          <p:cNvSpPr/>
          <p:nvPr/>
        </p:nvSpPr>
        <p:spPr>
          <a:xfrm>
            <a:off x="9146285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순서도: 처리 262">
            <a:extLst>
              <a:ext uri="{FF2B5EF4-FFF2-40B4-BE49-F238E27FC236}">
                <a16:creationId xmlns:a16="http://schemas.microsoft.com/office/drawing/2014/main" id="{DBBF0C5B-1958-4A7E-AF72-8A4F46BAE098}"/>
              </a:ext>
            </a:extLst>
          </p:cNvPr>
          <p:cNvSpPr/>
          <p:nvPr/>
        </p:nvSpPr>
        <p:spPr>
          <a:xfrm>
            <a:off x="9297854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순서도: 처리 263">
            <a:extLst>
              <a:ext uri="{FF2B5EF4-FFF2-40B4-BE49-F238E27FC236}">
                <a16:creationId xmlns:a16="http://schemas.microsoft.com/office/drawing/2014/main" id="{E29BB577-2BC0-41EA-A67D-7AB71845D3D3}"/>
              </a:ext>
            </a:extLst>
          </p:cNvPr>
          <p:cNvSpPr/>
          <p:nvPr/>
        </p:nvSpPr>
        <p:spPr>
          <a:xfrm>
            <a:off x="9449423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순서도: 처리 264">
            <a:extLst>
              <a:ext uri="{FF2B5EF4-FFF2-40B4-BE49-F238E27FC236}">
                <a16:creationId xmlns:a16="http://schemas.microsoft.com/office/drawing/2014/main" id="{F9EAFAC0-C2CF-4874-BA9B-53424D83EA5B}"/>
              </a:ext>
            </a:extLst>
          </p:cNvPr>
          <p:cNvSpPr/>
          <p:nvPr/>
        </p:nvSpPr>
        <p:spPr>
          <a:xfrm>
            <a:off x="9600992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순서도: 처리 265">
            <a:extLst>
              <a:ext uri="{FF2B5EF4-FFF2-40B4-BE49-F238E27FC236}">
                <a16:creationId xmlns:a16="http://schemas.microsoft.com/office/drawing/2014/main" id="{A65AA2AA-ECF0-4D25-8F22-AC3E9F357E41}"/>
              </a:ext>
            </a:extLst>
          </p:cNvPr>
          <p:cNvSpPr/>
          <p:nvPr/>
        </p:nvSpPr>
        <p:spPr>
          <a:xfrm>
            <a:off x="9752561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순서도: 처리 266">
            <a:extLst>
              <a:ext uri="{FF2B5EF4-FFF2-40B4-BE49-F238E27FC236}">
                <a16:creationId xmlns:a16="http://schemas.microsoft.com/office/drawing/2014/main" id="{D91ED0F0-988D-493C-8EC7-EC022C78B606}"/>
              </a:ext>
            </a:extLst>
          </p:cNvPr>
          <p:cNvSpPr/>
          <p:nvPr/>
        </p:nvSpPr>
        <p:spPr>
          <a:xfrm>
            <a:off x="9904130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순서도: 처리 267">
            <a:extLst>
              <a:ext uri="{FF2B5EF4-FFF2-40B4-BE49-F238E27FC236}">
                <a16:creationId xmlns:a16="http://schemas.microsoft.com/office/drawing/2014/main" id="{8ADD6E3F-F636-4DB8-9B05-F3A11DA5261F}"/>
              </a:ext>
            </a:extLst>
          </p:cNvPr>
          <p:cNvSpPr/>
          <p:nvPr/>
        </p:nvSpPr>
        <p:spPr>
          <a:xfrm>
            <a:off x="10055699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순서도: 처리 268">
            <a:extLst>
              <a:ext uri="{FF2B5EF4-FFF2-40B4-BE49-F238E27FC236}">
                <a16:creationId xmlns:a16="http://schemas.microsoft.com/office/drawing/2014/main" id="{4A0FF90B-D6E0-4944-840E-DD5C55697083}"/>
              </a:ext>
            </a:extLst>
          </p:cNvPr>
          <p:cNvSpPr/>
          <p:nvPr/>
        </p:nvSpPr>
        <p:spPr>
          <a:xfrm>
            <a:off x="10207268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순서도: 처리 269">
            <a:extLst>
              <a:ext uri="{FF2B5EF4-FFF2-40B4-BE49-F238E27FC236}">
                <a16:creationId xmlns:a16="http://schemas.microsoft.com/office/drawing/2014/main" id="{49B95BCC-704D-4BD2-851F-2771AB2E164A}"/>
              </a:ext>
            </a:extLst>
          </p:cNvPr>
          <p:cNvSpPr/>
          <p:nvPr/>
        </p:nvSpPr>
        <p:spPr>
          <a:xfrm>
            <a:off x="10358836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A75EB3A-E646-4ACC-87C5-18F3BDC1ACFB}"/>
              </a:ext>
            </a:extLst>
          </p:cNvPr>
          <p:cNvSpPr txBox="1"/>
          <p:nvPr/>
        </p:nvSpPr>
        <p:spPr>
          <a:xfrm>
            <a:off x="10539299" y="3077571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sz="1200" b="1" dirty="0">
                <a:solidFill>
                  <a:schemeClr val="accent2"/>
                </a:solidFill>
              </a:rPr>
              <a:t>%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740E3FD-0816-4287-ABC2-29F75C558B94}"/>
              </a:ext>
            </a:extLst>
          </p:cNvPr>
          <p:cNvSpPr txBox="1"/>
          <p:nvPr/>
        </p:nvSpPr>
        <p:spPr>
          <a:xfrm>
            <a:off x="7394185" y="3593182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순서도: 처리 273">
            <a:extLst>
              <a:ext uri="{FF2B5EF4-FFF2-40B4-BE49-F238E27FC236}">
                <a16:creationId xmlns:a16="http://schemas.microsoft.com/office/drawing/2014/main" id="{EBC466EB-BDE8-4C1E-B094-FEEEAC390DB8}"/>
              </a:ext>
            </a:extLst>
          </p:cNvPr>
          <p:cNvSpPr/>
          <p:nvPr/>
        </p:nvSpPr>
        <p:spPr>
          <a:xfrm>
            <a:off x="7476280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순서도: 처리 274">
            <a:extLst>
              <a:ext uri="{FF2B5EF4-FFF2-40B4-BE49-F238E27FC236}">
                <a16:creationId xmlns:a16="http://schemas.microsoft.com/office/drawing/2014/main" id="{44A0E3AD-0E9B-41E5-BCBA-36846130AE9D}"/>
              </a:ext>
            </a:extLst>
          </p:cNvPr>
          <p:cNvSpPr/>
          <p:nvPr/>
        </p:nvSpPr>
        <p:spPr>
          <a:xfrm>
            <a:off x="7627849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순서도: 처리 275">
            <a:extLst>
              <a:ext uri="{FF2B5EF4-FFF2-40B4-BE49-F238E27FC236}">
                <a16:creationId xmlns:a16="http://schemas.microsoft.com/office/drawing/2014/main" id="{1AA54888-9215-4E7C-8B56-315FAB4F484B}"/>
              </a:ext>
            </a:extLst>
          </p:cNvPr>
          <p:cNvSpPr/>
          <p:nvPr/>
        </p:nvSpPr>
        <p:spPr>
          <a:xfrm>
            <a:off x="7779418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276">
            <a:extLst>
              <a:ext uri="{FF2B5EF4-FFF2-40B4-BE49-F238E27FC236}">
                <a16:creationId xmlns:a16="http://schemas.microsoft.com/office/drawing/2014/main" id="{B42E431A-6E6E-479B-9092-D402AFBB53C2}"/>
              </a:ext>
            </a:extLst>
          </p:cNvPr>
          <p:cNvSpPr/>
          <p:nvPr/>
        </p:nvSpPr>
        <p:spPr>
          <a:xfrm>
            <a:off x="7930987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277">
            <a:extLst>
              <a:ext uri="{FF2B5EF4-FFF2-40B4-BE49-F238E27FC236}">
                <a16:creationId xmlns:a16="http://schemas.microsoft.com/office/drawing/2014/main" id="{6AD0609A-2423-4063-B4C5-308D7E5F9A3E}"/>
              </a:ext>
            </a:extLst>
          </p:cNvPr>
          <p:cNvSpPr/>
          <p:nvPr/>
        </p:nvSpPr>
        <p:spPr>
          <a:xfrm>
            <a:off x="8082556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278">
            <a:extLst>
              <a:ext uri="{FF2B5EF4-FFF2-40B4-BE49-F238E27FC236}">
                <a16:creationId xmlns:a16="http://schemas.microsoft.com/office/drawing/2014/main" id="{D6AA53F0-8CDF-4AEA-8DD4-7B3864E097BA}"/>
              </a:ext>
            </a:extLst>
          </p:cNvPr>
          <p:cNvSpPr/>
          <p:nvPr/>
        </p:nvSpPr>
        <p:spPr>
          <a:xfrm>
            <a:off x="8234125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279">
            <a:extLst>
              <a:ext uri="{FF2B5EF4-FFF2-40B4-BE49-F238E27FC236}">
                <a16:creationId xmlns:a16="http://schemas.microsoft.com/office/drawing/2014/main" id="{81A16CA4-3F34-44B5-86D0-C614C0BF7751}"/>
              </a:ext>
            </a:extLst>
          </p:cNvPr>
          <p:cNvSpPr/>
          <p:nvPr/>
        </p:nvSpPr>
        <p:spPr>
          <a:xfrm>
            <a:off x="8385694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280">
            <a:extLst>
              <a:ext uri="{FF2B5EF4-FFF2-40B4-BE49-F238E27FC236}">
                <a16:creationId xmlns:a16="http://schemas.microsoft.com/office/drawing/2014/main" id="{48703D3C-CE6E-4152-9E44-C83906F3A426}"/>
              </a:ext>
            </a:extLst>
          </p:cNvPr>
          <p:cNvSpPr/>
          <p:nvPr/>
        </p:nvSpPr>
        <p:spPr>
          <a:xfrm>
            <a:off x="8537263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281">
            <a:extLst>
              <a:ext uri="{FF2B5EF4-FFF2-40B4-BE49-F238E27FC236}">
                <a16:creationId xmlns:a16="http://schemas.microsoft.com/office/drawing/2014/main" id="{8B435EFA-6AE9-4CB0-B8BF-E816A172D364}"/>
              </a:ext>
            </a:extLst>
          </p:cNvPr>
          <p:cNvSpPr/>
          <p:nvPr/>
        </p:nvSpPr>
        <p:spPr>
          <a:xfrm>
            <a:off x="8688832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282">
            <a:extLst>
              <a:ext uri="{FF2B5EF4-FFF2-40B4-BE49-F238E27FC236}">
                <a16:creationId xmlns:a16="http://schemas.microsoft.com/office/drawing/2014/main" id="{C0B4FDD2-EA93-4AE8-BAAD-10693F68C605}"/>
              </a:ext>
            </a:extLst>
          </p:cNvPr>
          <p:cNvSpPr/>
          <p:nvPr/>
        </p:nvSpPr>
        <p:spPr>
          <a:xfrm>
            <a:off x="8840401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283">
            <a:extLst>
              <a:ext uri="{FF2B5EF4-FFF2-40B4-BE49-F238E27FC236}">
                <a16:creationId xmlns:a16="http://schemas.microsoft.com/office/drawing/2014/main" id="{84328186-DCFE-410B-BE27-E8304B6413D2}"/>
              </a:ext>
            </a:extLst>
          </p:cNvPr>
          <p:cNvSpPr/>
          <p:nvPr/>
        </p:nvSpPr>
        <p:spPr>
          <a:xfrm>
            <a:off x="8991970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284">
            <a:extLst>
              <a:ext uri="{FF2B5EF4-FFF2-40B4-BE49-F238E27FC236}">
                <a16:creationId xmlns:a16="http://schemas.microsoft.com/office/drawing/2014/main" id="{668EAE6A-EADE-45BA-A103-F1036ECFF1E5}"/>
              </a:ext>
            </a:extLst>
          </p:cNvPr>
          <p:cNvSpPr/>
          <p:nvPr/>
        </p:nvSpPr>
        <p:spPr>
          <a:xfrm>
            <a:off x="9143539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285">
            <a:extLst>
              <a:ext uri="{FF2B5EF4-FFF2-40B4-BE49-F238E27FC236}">
                <a16:creationId xmlns:a16="http://schemas.microsoft.com/office/drawing/2014/main" id="{CA7F5C02-90D7-407A-9248-CE99F1AEEFA5}"/>
              </a:ext>
            </a:extLst>
          </p:cNvPr>
          <p:cNvSpPr/>
          <p:nvPr/>
        </p:nvSpPr>
        <p:spPr>
          <a:xfrm>
            <a:off x="9295108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286">
            <a:extLst>
              <a:ext uri="{FF2B5EF4-FFF2-40B4-BE49-F238E27FC236}">
                <a16:creationId xmlns:a16="http://schemas.microsoft.com/office/drawing/2014/main" id="{41DD4504-F3BF-42AD-B8BE-12B107EC1A66}"/>
              </a:ext>
            </a:extLst>
          </p:cNvPr>
          <p:cNvSpPr/>
          <p:nvPr/>
        </p:nvSpPr>
        <p:spPr>
          <a:xfrm>
            <a:off x="9446677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287">
            <a:extLst>
              <a:ext uri="{FF2B5EF4-FFF2-40B4-BE49-F238E27FC236}">
                <a16:creationId xmlns:a16="http://schemas.microsoft.com/office/drawing/2014/main" id="{4B5E3565-F095-42DB-81E0-40AAF6520E49}"/>
              </a:ext>
            </a:extLst>
          </p:cNvPr>
          <p:cNvSpPr/>
          <p:nvPr/>
        </p:nvSpPr>
        <p:spPr>
          <a:xfrm>
            <a:off x="9598246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288">
            <a:extLst>
              <a:ext uri="{FF2B5EF4-FFF2-40B4-BE49-F238E27FC236}">
                <a16:creationId xmlns:a16="http://schemas.microsoft.com/office/drawing/2014/main" id="{CBD29DA9-4821-476D-AE09-C1F57679571D}"/>
              </a:ext>
            </a:extLst>
          </p:cNvPr>
          <p:cNvSpPr/>
          <p:nvPr/>
        </p:nvSpPr>
        <p:spPr>
          <a:xfrm>
            <a:off x="9749815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289">
            <a:extLst>
              <a:ext uri="{FF2B5EF4-FFF2-40B4-BE49-F238E27FC236}">
                <a16:creationId xmlns:a16="http://schemas.microsoft.com/office/drawing/2014/main" id="{0D1BF02D-B398-43B1-B69F-0B4BE7712079}"/>
              </a:ext>
            </a:extLst>
          </p:cNvPr>
          <p:cNvSpPr/>
          <p:nvPr/>
        </p:nvSpPr>
        <p:spPr>
          <a:xfrm>
            <a:off x="9901384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290">
            <a:extLst>
              <a:ext uri="{FF2B5EF4-FFF2-40B4-BE49-F238E27FC236}">
                <a16:creationId xmlns:a16="http://schemas.microsoft.com/office/drawing/2014/main" id="{4DBD2D66-EF6C-4D65-A655-627E9D307229}"/>
              </a:ext>
            </a:extLst>
          </p:cNvPr>
          <p:cNvSpPr/>
          <p:nvPr/>
        </p:nvSpPr>
        <p:spPr>
          <a:xfrm>
            <a:off x="10052953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291">
            <a:extLst>
              <a:ext uri="{FF2B5EF4-FFF2-40B4-BE49-F238E27FC236}">
                <a16:creationId xmlns:a16="http://schemas.microsoft.com/office/drawing/2014/main" id="{9C16097D-1AE3-41DF-B158-CD2056806855}"/>
              </a:ext>
            </a:extLst>
          </p:cNvPr>
          <p:cNvSpPr/>
          <p:nvPr/>
        </p:nvSpPr>
        <p:spPr>
          <a:xfrm>
            <a:off x="10204522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292">
            <a:extLst>
              <a:ext uri="{FF2B5EF4-FFF2-40B4-BE49-F238E27FC236}">
                <a16:creationId xmlns:a16="http://schemas.microsoft.com/office/drawing/2014/main" id="{3C6A9992-FD9D-461D-9453-1BDA90F34563}"/>
              </a:ext>
            </a:extLst>
          </p:cNvPr>
          <p:cNvSpPr/>
          <p:nvPr/>
        </p:nvSpPr>
        <p:spPr>
          <a:xfrm>
            <a:off x="10356090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6E820FC-858C-4EB7-9057-1D260C42E8F0}"/>
              </a:ext>
            </a:extLst>
          </p:cNvPr>
          <p:cNvSpPr txBox="1"/>
          <p:nvPr/>
        </p:nvSpPr>
        <p:spPr>
          <a:xfrm>
            <a:off x="10536553" y="3817815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sz="1200" b="1" dirty="0">
                <a:solidFill>
                  <a:schemeClr val="accent2"/>
                </a:solidFill>
              </a:rPr>
              <a:t>%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cxnSp>
        <p:nvCxnSpPr>
          <p:cNvPr id="103" name="직선 연결선 294">
            <a:extLst>
              <a:ext uri="{FF2B5EF4-FFF2-40B4-BE49-F238E27FC236}">
                <a16:creationId xmlns:a16="http://schemas.microsoft.com/office/drawing/2014/main" id="{7A41A500-1BD7-429F-8CA5-D18E310EEEDC}"/>
              </a:ext>
            </a:extLst>
          </p:cNvPr>
          <p:cNvCxnSpPr/>
          <p:nvPr/>
        </p:nvCxnSpPr>
        <p:spPr bwMode="auto">
          <a:xfrm>
            <a:off x="7863176" y="4833861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295">
            <a:extLst>
              <a:ext uri="{FF2B5EF4-FFF2-40B4-BE49-F238E27FC236}">
                <a16:creationId xmlns:a16="http://schemas.microsoft.com/office/drawing/2014/main" id="{E7EE7DB2-605B-485B-92A5-BAD3CB60492F}"/>
              </a:ext>
            </a:extLst>
          </p:cNvPr>
          <p:cNvCxnSpPr/>
          <p:nvPr/>
        </p:nvCxnSpPr>
        <p:spPr bwMode="auto">
          <a:xfrm>
            <a:off x="7863176" y="4529049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CAB87CAB-5E29-4EC6-A560-76F21CF022DB}"/>
              </a:ext>
            </a:extLst>
          </p:cNvPr>
          <p:cNvSpPr txBox="1"/>
          <p:nvPr/>
        </p:nvSpPr>
        <p:spPr>
          <a:xfrm>
            <a:off x="7863176" y="4520192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타원 297">
            <a:extLst>
              <a:ext uri="{FF2B5EF4-FFF2-40B4-BE49-F238E27FC236}">
                <a16:creationId xmlns:a16="http://schemas.microsoft.com/office/drawing/2014/main" id="{4B898F97-AB7A-42B3-82FE-559E4AC6FB22}"/>
              </a:ext>
            </a:extLst>
          </p:cNvPr>
          <p:cNvSpPr/>
          <p:nvPr/>
        </p:nvSpPr>
        <p:spPr>
          <a:xfrm>
            <a:off x="7394184" y="4470361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D51AF82-A846-4AEA-92A9-AC1855BABE35}"/>
              </a:ext>
            </a:extLst>
          </p:cNvPr>
          <p:cNvSpPr txBox="1"/>
          <p:nvPr/>
        </p:nvSpPr>
        <p:spPr>
          <a:xfrm>
            <a:off x="7394185" y="492219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8" name="Rounded Rectangle 27">
            <a:extLst>
              <a:ext uri="{FF2B5EF4-FFF2-40B4-BE49-F238E27FC236}">
                <a16:creationId xmlns:a16="http://schemas.microsoft.com/office/drawing/2014/main" id="{8B739D89-B821-4780-B570-AB9DFE48CB42}"/>
              </a:ext>
            </a:extLst>
          </p:cNvPr>
          <p:cNvSpPr/>
          <p:nvPr/>
        </p:nvSpPr>
        <p:spPr>
          <a:xfrm>
            <a:off x="1128195" y="4556891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35DA9B3F-83B1-4CA0-8164-AEC964AF56DD}"/>
              </a:ext>
            </a:extLst>
          </p:cNvPr>
          <p:cNvSpPr/>
          <p:nvPr/>
        </p:nvSpPr>
        <p:spPr>
          <a:xfrm>
            <a:off x="7486108" y="4552809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6CCD37-F4F6-42AB-AAAA-82E2DEB7E080}"/>
              </a:ext>
            </a:extLst>
          </p:cNvPr>
          <p:cNvGrpSpPr/>
          <p:nvPr/>
        </p:nvGrpSpPr>
        <p:grpSpPr>
          <a:xfrm>
            <a:off x="5094881" y="1383011"/>
            <a:ext cx="1764909" cy="5187735"/>
            <a:chOff x="6471827" y="627534"/>
            <a:chExt cx="1298611" cy="4144897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32925FE-ADDA-452D-B775-17759002773B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0CF1E13-C2F3-4E0D-95BE-B7425D9BDA1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13" name="Freeform 10">
                <a:extLst>
                  <a:ext uri="{FF2B5EF4-FFF2-40B4-BE49-F238E27FC236}">
                    <a16:creationId xmlns:a16="http://schemas.microsoft.com/office/drawing/2014/main" id="{385A6C52-B51A-4037-81AB-018A9C734284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 </a:t>
                </a:r>
                <a:endParaRPr lang="ko-KR" altLang="en-US" sz="2700" dirty="0"/>
              </a:p>
            </p:txBody>
          </p:sp>
          <p:sp>
            <p:nvSpPr>
              <p:cNvPr id="114" name="Freeform 11">
                <a:extLst>
                  <a:ext uri="{FF2B5EF4-FFF2-40B4-BE49-F238E27FC236}">
                    <a16:creationId xmlns:a16="http://schemas.microsoft.com/office/drawing/2014/main" id="{9FF55BD1-FE12-44F1-8DD4-5DC097B66DB4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Freeform 12">
                <a:extLst>
                  <a:ext uri="{FF2B5EF4-FFF2-40B4-BE49-F238E27FC236}">
                    <a16:creationId xmlns:a16="http://schemas.microsoft.com/office/drawing/2014/main" id="{FE41F1F1-91DC-4C8D-80D3-F1BA05A02FFD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Freeform 13">
                <a:extLst>
                  <a:ext uri="{FF2B5EF4-FFF2-40B4-BE49-F238E27FC236}">
                    <a16:creationId xmlns:a16="http://schemas.microsoft.com/office/drawing/2014/main" id="{17AD7243-3996-46CB-A809-ABEA5207F240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Freeform 14">
                <a:extLst>
                  <a:ext uri="{FF2B5EF4-FFF2-40B4-BE49-F238E27FC236}">
                    <a16:creationId xmlns:a16="http://schemas.microsoft.com/office/drawing/2014/main" id="{11479F4C-B78A-4C5C-9C35-3598AA9CF421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D83379E0-662A-4314-983A-418D4DAD59A9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Freeform 16">
                <a:extLst>
                  <a:ext uri="{FF2B5EF4-FFF2-40B4-BE49-F238E27FC236}">
                    <a16:creationId xmlns:a16="http://schemas.microsoft.com/office/drawing/2014/main" id="{84C0BB3A-C6A6-4572-A0BE-B2283786009E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Freeform 17">
                <a:extLst>
                  <a:ext uri="{FF2B5EF4-FFF2-40B4-BE49-F238E27FC236}">
                    <a16:creationId xmlns:a16="http://schemas.microsoft.com/office/drawing/2014/main" id="{57483113-00B8-4686-83BF-CE29B0E65850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Freeform 18">
                <a:extLst>
                  <a:ext uri="{FF2B5EF4-FFF2-40B4-BE49-F238E27FC236}">
                    <a16:creationId xmlns:a16="http://schemas.microsoft.com/office/drawing/2014/main" id="{2C0BDC5B-53F8-41D5-A264-7C5A9CEC3595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Freeform 19">
                <a:extLst>
                  <a:ext uri="{FF2B5EF4-FFF2-40B4-BE49-F238E27FC236}">
                    <a16:creationId xmlns:a16="http://schemas.microsoft.com/office/drawing/2014/main" id="{18EE5BDC-53DA-403D-80A7-EF3A9BC0DB5B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3" name="Freeform 20">
                <a:extLst>
                  <a:ext uri="{FF2B5EF4-FFF2-40B4-BE49-F238E27FC236}">
                    <a16:creationId xmlns:a16="http://schemas.microsoft.com/office/drawing/2014/main" id="{AAB0A842-44AC-4CB0-BB93-C2C140BE23DA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Freeform 21">
                <a:extLst>
                  <a:ext uri="{FF2B5EF4-FFF2-40B4-BE49-F238E27FC236}">
                    <a16:creationId xmlns:a16="http://schemas.microsoft.com/office/drawing/2014/main" id="{DF6FCCC0-3B79-4399-81B7-986DF464FFB3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Freeform 22">
                <a:extLst>
                  <a:ext uri="{FF2B5EF4-FFF2-40B4-BE49-F238E27FC236}">
                    <a16:creationId xmlns:a16="http://schemas.microsoft.com/office/drawing/2014/main" id="{7FBA1C23-1451-462F-95FC-C9D68C6B376F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111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913718" y="2767282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8" y="5036072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A0164-AB4F-416D-85FA-DD200AE00AE7}"/>
              </a:ext>
            </a:extLst>
          </p:cNvPr>
          <p:cNvSpPr txBox="1"/>
          <p:nvPr/>
        </p:nvSpPr>
        <p:spPr>
          <a:xfrm>
            <a:off x="1439071" y="929378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2DC557-A36F-43B5-A26A-2512CECD9DC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15D482-1E9F-47E0-98A2-24519A838798}"/>
              </a:ext>
            </a:extLst>
          </p:cNvPr>
          <p:cNvSpPr/>
          <p:nvPr/>
        </p:nvSpPr>
        <p:spPr>
          <a:xfrm>
            <a:off x="4152986" y="1803724"/>
            <a:ext cx="672075" cy="67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73A35-9234-4B23-8537-DD750D9BEA07}"/>
              </a:ext>
            </a:extLst>
          </p:cNvPr>
          <p:cNvSpPr/>
          <p:nvPr/>
        </p:nvSpPr>
        <p:spPr>
          <a:xfrm>
            <a:off x="5265728" y="1803724"/>
            <a:ext cx="672075" cy="67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D40C9-8335-4A66-96E0-8480CE1EBF12}"/>
              </a:ext>
            </a:extLst>
          </p:cNvPr>
          <p:cNvSpPr/>
          <p:nvPr/>
        </p:nvSpPr>
        <p:spPr>
          <a:xfrm>
            <a:off x="6378470" y="1803724"/>
            <a:ext cx="672075" cy="672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D3763-C75D-422F-93DB-4B3C5DB9FCED}"/>
              </a:ext>
            </a:extLst>
          </p:cNvPr>
          <p:cNvSpPr/>
          <p:nvPr/>
        </p:nvSpPr>
        <p:spPr>
          <a:xfrm>
            <a:off x="7491211" y="1803724"/>
            <a:ext cx="672075" cy="672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ED725-D94B-4357-BAAF-FD80DA25B9F6}"/>
              </a:ext>
            </a:extLst>
          </p:cNvPr>
          <p:cNvSpPr txBox="1"/>
          <p:nvPr/>
        </p:nvSpPr>
        <p:spPr>
          <a:xfrm>
            <a:off x="4218763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F484D-F643-413A-98FE-77B00DB3420B}"/>
              </a:ext>
            </a:extLst>
          </p:cNvPr>
          <p:cNvSpPr txBox="1"/>
          <p:nvPr/>
        </p:nvSpPr>
        <p:spPr>
          <a:xfrm>
            <a:off x="5331505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6E3F2-C05E-46B1-A7F4-2869357C5935}"/>
              </a:ext>
            </a:extLst>
          </p:cNvPr>
          <p:cNvSpPr txBox="1"/>
          <p:nvPr/>
        </p:nvSpPr>
        <p:spPr>
          <a:xfrm>
            <a:off x="6444247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172DD-082D-4F96-BA54-E81D4B0E1EF3}"/>
              </a:ext>
            </a:extLst>
          </p:cNvPr>
          <p:cNvSpPr txBox="1"/>
          <p:nvPr/>
        </p:nvSpPr>
        <p:spPr>
          <a:xfrm>
            <a:off x="7556988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Elbow Connector 38">
            <a:extLst>
              <a:ext uri="{FF2B5EF4-FFF2-40B4-BE49-F238E27FC236}">
                <a16:creationId xmlns:a16="http://schemas.microsoft.com/office/drawing/2014/main" id="{74FB6A1C-B386-4E27-92F2-23400F2EB74A}"/>
              </a:ext>
            </a:extLst>
          </p:cNvPr>
          <p:cNvCxnSpPr>
            <a:stCxn id="3" idx="2"/>
            <a:endCxn id="16" idx="0"/>
          </p:cNvCxnSpPr>
          <p:nvPr/>
        </p:nvCxnSpPr>
        <p:spPr>
          <a:xfrm rot="5400000">
            <a:off x="2842222" y="1649666"/>
            <a:ext cx="820668" cy="247293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39">
            <a:extLst>
              <a:ext uri="{FF2B5EF4-FFF2-40B4-BE49-F238E27FC236}">
                <a16:creationId xmlns:a16="http://schemas.microsoft.com/office/drawing/2014/main" id="{A5A5528B-90D0-48C2-8028-0037EE0F6D24}"/>
              </a:ext>
            </a:extLst>
          </p:cNvPr>
          <p:cNvCxnSpPr>
            <a:stCxn id="6" idx="2"/>
            <a:endCxn id="38" idx="0"/>
          </p:cNvCxnSpPr>
          <p:nvPr/>
        </p:nvCxnSpPr>
        <p:spPr>
          <a:xfrm rot="16200000" flipH="1">
            <a:off x="8574646" y="1728401"/>
            <a:ext cx="857578" cy="23523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40">
            <a:extLst>
              <a:ext uri="{FF2B5EF4-FFF2-40B4-BE49-F238E27FC236}">
                <a16:creationId xmlns:a16="http://schemas.microsoft.com/office/drawing/2014/main" id="{68506989-0E6C-4549-A5D1-4478173B7C2E}"/>
              </a:ext>
            </a:extLst>
          </p:cNvPr>
          <p:cNvCxnSpPr>
            <a:stCxn id="4" idx="2"/>
            <a:endCxn id="23" idx="0"/>
          </p:cNvCxnSpPr>
          <p:nvPr/>
        </p:nvCxnSpPr>
        <p:spPr>
          <a:xfrm rot="5400000">
            <a:off x="4759182" y="2453884"/>
            <a:ext cx="820668" cy="864499"/>
          </a:xfrm>
          <a:prstGeom prst="bentConnector3">
            <a:avLst/>
          </a:prstGeom>
          <a:ln w="190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1">
            <a:extLst>
              <a:ext uri="{FF2B5EF4-FFF2-40B4-BE49-F238E27FC236}">
                <a16:creationId xmlns:a16="http://schemas.microsoft.com/office/drawing/2014/main" id="{2434C26C-AB2A-4C53-BCB2-28570001B136}"/>
              </a:ext>
            </a:extLst>
          </p:cNvPr>
          <p:cNvCxnSpPr>
            <a:stCxn id="5" idx="2"/>
            <a:endCxn id="30" idx="0"/>
          </p:cNvCxnSpPr>
          <p:nvPr/>
        </p:nvCxnSpPr>
        <p:spPr>
          <a:xfrm rot="16200000" flipH="1">
            <a:off x="6676141" y="2514164"/>
            <a:ext cx="820668" cy="743937"/>
          </a:xfrm>
          <a:prstGeom prst="bentConnector3">
            <a:avLst/>
          </a:prstGeom>
          <a:ln w="1905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70">
            <a:extLst>
              <a:ext uri="{FF2B5EF4-FFF2-40B4-BE49-F238E27FC236}">
                <a16:creationId xmlns:a16="http://schemas.microsoft.com/office/drawing/2014/main" id="{77BE1265-47E0-423C-8565-0814BA052B90}"/>
              </a:ext>
            </a:extLst>
          </p:cNvPr>
          <p:cNvGrpSpPr/>
          <p:nvPr/>
        </p:nvGrpSpPr>
        <p:grpSpPr>
          <a:xfrm>
            <a:off x="936087" y="3296466"/>
            <a:ext cx="2160000" cy="2770952"/>
            <a:chOff x="936087" y="3296466"/>
            <a:chExt cx="2160000" cy="2770952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ED35A0F3-5DB4-4A77-9C62-2FDBF6FF7A17}"/>
                </a:ext>
              </a:extLst>
            </p:cNvPr>
            <p:cNvSpPr/>
            <p:nvPr/>
          </p:nvSpPr>
          <p:spPr>
            <a:xfrm>
              <a:off x="1220636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C0E0E3-8737-4A47-9455-8638A44CD4D0}"/>
                </a:ext>
              </a:extLst>
            </p:cNvPr>
            <p:cNvSpPr txBox="1"/>
            <p:nvPr/>
          </p:nvSpPr>
          <p:spPr>
            <a:xfrm>
              <a:off x="1699688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자유형: 도형 51">
              <a:extLst>
                <a:ext uri="{FF2B5EF4-FFF2-40B4-BE49-F238E27FC236}">
                  <a16:creationId xmlns:a16="http://schemas.microsoft.com/office/drawing/2014/main" id="{87F53188-80A7-4BCC-AF79-B204A4780B72}"/>
                </a:ext>
              </a:extLst>
            </p:cNvPr>
            <p:cNvSpPr/>
            <p:nvPr/>
          </p:nvSpPr>
          <p:spPr>
            <a:xfrm>
              <a:off x="936087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6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8A66B9C6-B1E2-4828-B6A4-9AA3A7334C8C}"/>
                </a:ext>
              </a:extLst>
            </p:cNvPr>
            <p:cNvGrpSpPr/>
            <p:nvPr/>
          </p:nvGrpSpPr>
          <p:grpSpPr>
            <a:xfrm>
              <a:off x="1119942" y="4405678"/>
              <a:ext cx="1792290" cy="1378351"/>
              <a:chOff x="6728048" y="3326250"/>
              <a:chExt cx="1728192" cy="124774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537ADF-6321-4275-A4CC-34578961EE4F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843042-4F69-4DA0-98D9-C4017E1237C1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STRENGTHS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그룹 69">
            <a:extLst>
              <a:ext uri="{FF2B5EF4-FFF2-40B4-BE49-F238E27FC236}">
                <a16:creationId xmlns:a16="http://schemas.microsoft.com/office/drawing/2014/main" id="{FCE54113-D440-492A-B8DA-3B1255AAAA8A}"/>
              </a:ext>
            </a:extLst>
          </p:cNvPr>
          <p:cNvGrpSpPr/>
          <p:nvPr/>
        </p:nvGrpSpPr>
        <p:grpSpPr>
          <a:xfrm>
            <a:off x="3657265" y="3296466"/>
            <a:ext cx="2160000" cy="2770952"/>
            <a:chOff x="3657265" y="3296466"/>
            <a:chExt cx="2160000" cy="2770952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FB15F189-6FA7-47AD-A19F-2384BE3A04F4}"/>
                </a:ext>
              </a:extLst>
            </p:cNvPr>
            <p:cNvSpPr/>
            <p:nvPr/>
          </p:nvSpPr>
          <p:spPr>
            <a:xfrm>
              <a:off x="3941814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B35554-8687-4FD1-A454-B68F5942993E}"/>
                </a:ext>
              </a:extLst>
            </p:cNvPr>
            <p:cNvSpPr txBox="1"/>
            <p:nvPr/>
          </p:nvSpPr>
          <p:spPr>
            <a:xfrm>
              <a:off x="4420866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자유형: 도형 54">
              <a:extLst>
                <a:ext uri="{FF2B5EF4-FFF2-40B4-BE49-F238E27FC236}">
                  <a16:creationId xmlns:a16="http://schemas.microsoft.com/office/drawing/2014/main" id="{D9B06BBA-EFE5-4D7B-8D27-9367F60B0CCD}"/>
                </a:ext>
              </a:extLst>
            </p:cNvPr>
            <p:cNvSpPr/>
            <p:nvPr/>
          </p:nvSpPr>
          <p:spPr>
            <a:xfrm>
              <a:off x="3657265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6" name="Group 11">
              <a:extLst>
                <a:ext uri="{FF2B5EF4-FFF2-40B4-BE49-F238E27FC236}">
                  <a16:creationId xmlns:a16="http://schemas.microsoft.com/office/drawing/2014/main" id="{A49BF44A-A16F-46AC-BFA2-59816D0F4319}"/>
                </a:ext>
              </a:extLst>
            </p:cNvPr>
            <p:cNvGrpSpPr/>
            <p:nvPr/>
          </p:nvGrpSpPr>
          <p:grpSpPr>
            <a:xfrm>
              <a:off x="3841120" y="4405678"/>
              <a:ext cx="1792290" cy="1378351"/>
              <a:chOff x="6728048" y="3326250"/>
              <a:chExt cx="1728192" cy="124774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72B455-51C0-4C05-B34E-33BAC8D55364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2BF3A8E-1C8D-4605-A1E4-C1CAA2607BB4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WEAKNESS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그룹 68">
            <a:extLst>
              <a:ext uri="{FF2B5EF4-FFF2-40B4-BE49-F238E27FC236}">
                <a16:creationId xmlns:a16="http://schemas.microsoft.com/office/drawing/2014/main" id="{B2F75F91-4972-43DC-BD46-906581FD3598}"/>
              </a:ext>
            </a:extLst>
          </p:cNvPr>
          <p:cNvGrpSpPr/>
          <p:nvPr/>
        </p:nvGrpSpPr>
        <p:grpSpPr>
          <a:xfrm>
            <a:off x="6378443" y="3296466"/>
            <a:ext cx="2160000" cy="2770952"/>
            <a:chOff x="6378443" y="3296466"/>
            <a:chExt cx="2160000" cy="2770952"/>
          </a:xfrm>
        </p:grpSpPr>
        <p:sp>
          <p:nvSpPr>
            <p:cNvPr id="30" name="Rounded Rectangle 14">
              <a:extLst>
                <a:ext uri="{FF2B5EF4-FFF2-40B4-BE49-F238E27FC236}">
                  <a16:creationId xmlns:a16="http://schemas.microsoft.com/office/drawing/2014/main" id="{2B972F49-AC0A-4B74-B683-41196B504B4D}"/>
                </a:ext>
              </a:extLst>
            </p:cNvPr>
            <p:cNvSpPr/>
            <p:nvPr/>
          </p:nvSpPr>
          <p:spPr>
            <a:xfrm>
              <a:off x="6662992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3A9126-F455-473A-933F-DBE92316F412}"/>
                </a:ext>
              </a:extLst>
            </p:cNvPr>
            <p:cNvSpPr txBox="1"/>
            <p:nvPr/>
          </p:nvSpPr>
          <p:spPr>
            <a:xfrm>
              <a:off x="7142044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자유형: 도형 53">
              <a:extLst>
                <a:ext uri="{FF2B5EF4-FFF2-40B4-BE49-F238E27FC236}">
                  <a16:creationId xmlns:a16="http://schemas.microsoft.com/office/drawing/2014/main" id="{C828C356-F76C-4E0D-A48F-AC9D9B482208}"/>
                </a:ext>
              </a:extLst>
            </p:cNvPr>
            <p:cNvSpPr/>
            <p:nvPr/>
          </p:nvSpPr>
          <p:spPr>
            <a:xfrm>
              <a:off x="6378443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C710B1EE-47DC-4C56-858A-F93CF137E412}"/>
                </a:ext>
              </a:extLst>
            </p:cNvPr>
            <p:cNvGrpSpPr/>
            <p:nvPr/>
          </p:nvGrpSpPr>
          <p:grpSpPr>
            <a:xfrm>
              <a:off x="6562298" y="4405678"/>
              <a:ext cx="1792290" cy="1378351"/>
              <a:chOff x="6728048" y="3326250"/>
              <a:chExt cx="1728192" cy="124774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6F283D-BED3-4711-B9CF-D22290D27616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2B35FE-6851-47ED-A057-E162EA4E5C55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OPPORTUNITIES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그룹 67">
            <a:extLst>
              <a:ext uri="{FF2B5EF4-FFF2-40B4-BE49-F238E27FC236}">
                <a16:creationId xmlns:a16="http://schemas.microsoft.com/office/drawing/2014/main" id="{D18A439F-27C9-46A3-9904-FDA6996CDA58}"/>
              </a:ext>
            </a:extLst>
          </p:cNvPr>
          <p:cNvGrpSpPr/>
          <p:nvPr/>
        </p:nvGrpSpPr>
        <p:grpSpPr>
          <a:xfrm>
            <a:off x="9099621" y="3296466"/>
            <a:ext cx="2160000" cy="2770952"/>
            <a:chOff x="9099621" y="3296466"/>
            <a:chExt cx="2160000" cy="2770952"/>
          </a:xfrm>
        </p:grpSpPr>
        <p:sp>
          <p:nvSpPr>
            <p:cNvPr id="37" name="Rounded Rectangle 20">
              <a:extLst>
                <a:ext uri="{FF2B5EF4-FFF2-40B4-BE49-F238E27FC236}">
                  <a16:creationId xmlns:a16="http://schemas.microsoft.com/office/drawing/2014/main" id="{FA94F9C7-B17F-4481-A828-8E98B7390848}"/>
                </a:ext>
              </a:extLst>
            </p:cNvPr>
            <p:cNvSpPr/>
            <p:nvPr/>
          </p:nvSpPr>
          <p:spPr>
            <a:xfrm>
              <a:off x="9384170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6ABCCF-C8AF-4C52-9183-3F5FAF77C253}"/>
                </a:ext>
              </a:extLst>
            </p:cNvPr>
            <p:cNvSpPr txBox="1"/>
            <p:nvPr/>
          </p:nvSpPr>
          <p:spPr>
            <a:xfrm>
              <a:off x="9863222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자유형: 도형 52">
              <a:extLst>
                <a:ext uri="{FF2B5EF4-FFF2-40B4-BE49-F238E27FC236}">
                  <a16:creationId xmlns:a16="http://schemas.microsoft.com/office/drawing/2014/main" id="{B7E10FBA-82E7-4AF5-BB44-AEC585414F59}"/>
                </a:ext>
              </a:extLst>
            </p:cNvPr>
            <p:cNvSpPr/>
            <p:nvPr/>
          </p:nvSpPr>
          <p:spPr>
            <a:xfrm>
              <a:off x="9099621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AD669631-3895-4259-B0FD-926D38EA47BA}"/>
                </a:ext>
              </a:extLst>
            </p:cNvPr>
            <p:cNvGrpSpPr/>
            <p:nvPr/>
          </p:nvGrpSpPr>
          <p:grpSpPr>
            <a:xfrm>
              <a:off x="9283476" y="4405678"/>
              <a:ext cx="1792290" cy="1378351"/>
              <a:chOff x="6728048" y="3326250"/>
              <a:chExt cx="1728192" cy="124774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4FC0A4-4B26-41C1-B98B-F8D17E550169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25BDF3-7927-4AF3-9596-454A9E68425A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THREATS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589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27A97D-D8E2-4240-9113-6E033FC81188}"/>
              </a:ext>
            </a:extLst>
          </p:cNvPr>
          <p:cNvSpPr/>
          <p:nvPr/>
        </p:nvSpPr>
        <p:spPr>
          <a:xfrm>
            <a:off x="1315366" y="2690891"/>
            <a:ext cx="10876633" cy="165134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90000"/>
                </a:schemeClr>
              </a:gs>
              <a:gs pos="42000">
                <a:schemeClr val="tx1">
                  <a:alpha val="76000"/>
                </a:schemeClr>
              </a:gs>
              <a:gs pos="75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764631" y="2903041"/>
            <a:ext cx="5625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1764540" y="3608090"/>
            <a:ext cx="562536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2BC89-5EAD-422C-B9A0-5A89984FB49A}"/>
              </a:ext>
            </a:extLst>
          </p:cNvPr>
          <p:cNvSpPr/>
          <p:nvPr/>
        </p:nvSpPr>
        <p:spPr>
          <a:xfrm>
            <a:off x="0" y="0"/>
            <a:ext cx="4598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5E05F3-0377-4973-BD77-670DBAC5A268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8185F-A9C4-4CB8-A87E-4BC943A59610}"/>
              </a:ext>
            </a:extLst>
          </p:cNvPr>
          <p:cNvSpPr/>
          <p:nvPr/>
        </p:nvSpPr>
        <p:spPr>
          <a:xfrm>
            <a:off x="11732126" y="-1"/>
            <a:ext cx="459874" cy="2096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그룹 10">
            <a:extLst>
              <a:ext uri="{FF2B5EF4-FFF2-40B4-BE49-F238E27FC236}">
                <a16:creationId xmlns:a16="http://schemas.microsoft.com/office/drawing/2014/main" id="{0A2654C6-5BF9-4D6E-B03B-FAF175027ED3}"/>
              </a:ext>
            </a:extLst>
          </p:cNvPr>
          <p:cNvGrpSpPr/>
          <p:nvPr/>
        </p:nvGrpSpPr>
        <p:grpSpPr>
          <a:xfrm>
            <a:off x="3527674" y="1875476"/>
            <a:ext cx="5309791" cy="3123969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646" name="Freeform 8">
              <a:extLst>
                <a:ext uri="{FF2B5EF4-FFF2-40B4-BE49-F238E27FC236}">
                  <a16:creationId xmlns:a16="http://schemas.microsoft.com/office/drawing/2014/main" id="{4A43AE13-7A8E-444F-96B4-67282CA6C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647" name="Freeform 9">
              <a:extLst>
                <a:ext uri="{FF2B5EF4-FFF2-40B4-BE49-F238E27FC236}">
                  <a16:creationId xmlns:a16="http://schemas.microsoft.com/office/drawing/2014/main" id="{AE7F4BB8-8FC7-4F8A-A514-227325DB6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648" name="Freeform 10">
              <a:extLst>
                <a:ext uri="{FF2B5EF4-FFF2-40B4-BE49-F238E27FC236}">
                  <a16:creationId xmlns:a16="http://schemas.microsoft.com/office/drawing/2014/main" id="{98F1FE86-D182-4A83-B5D1-5D81F87C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649" name="Freeform 11">
              <a:extLst>
                <a:ext uri="{FF2B5EF4-FFF2-40B4-BE49-F238E27FC236}">
                  <a16:creationId xmlns:a16="http://schemas.microsoft.com/office/drawing/2014/main" id="{E1870191-CA59-4D66-9B99-17CD9855C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59725737-25F2-4C4C-975B-5AEA3FD67BAE}"/>
              </a:ext>
            </a:extLst>
          </p:cNvPr>
          <p:cNvSpPr/>
          <p:nvPr/>
        </p:nvSpPr>
        <p:spPr>
          <a:xfrm>
            <a:off x="730916" y="5216670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2" name="그룹 4">
            <a:extLst>
              <a:ext uri="{FF2B5EF4-FFF2-40B4-BE49-F238E27FC236}">
                <a16:creationId xmlns:a16="http://schemas.microsoft.com/office/drawing/2014/main" id="{C37CD31F-66FB-492E-A4AC-203A41EC7889}"/>
              </a:ext>
            </a:extLst>
          </p:cNvPr>
          <p:cNvGrpSpPr/>
          <p:nvPr/>
        </p:nvGrpSpPr>
        <p:grpSpPr>
          <a:xfrm>
            <a:off x="1254019" y="5256838"/>
            <a:ext cx="1692000" cy="926443"/>
            <a:chOff x="1254019" y="5143184"/>
            <a:chExt cx="1692000" cy="926443"/>
          </a:xfrm>
        </p:grpSpPr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id="{0F3A161A-53F0-45B7-A57F-491F4D879E55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id="{C242CF14-793F-4837-B316-F5C38A4AF85A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5" name="Rectangle 604">
            <a:extLst>
              <a:ext uri="{FF2B5EF4-FFF2-40B4-BE49-F238E27FC236}">
                <a16:creationId xmlns:a16="http://schemas.microsoft.com/office/drawing/2014/main" id="{11724241-5F9B-4A26-86FC-FD2F69CA3843}"/>
              </a:ext>
            </a:extLst>
          </p:cNvPr>
          <p:cNvSpPr/>
          <p:nvPr/>
        </p:nvSpPr>
        <p:spPr>
          <a:xfrm>
            <a:off x="3570764" y="5216670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6" name="그룹 6">
            <a:extLst>
              <a:ext uri="{FF2B5EF4-FFF2-40B4-BE49-F238E27FC236}">
                <a16:creationId xmlns:a16="http://schemas.microsoft.com/office/drawing/2014/main" id="{EB0998AF-6C9B-40E9-A79F-7D84397BE251}"/>
              </a:ext>
            </a:extLst>
          </p:cNvPr>
          <p:cNvGrpSpPr/>
          <p:nvPr/>
        </p:nvGrpSpPr>
        <p:grpSpPr>
          <a:xfrm>
            <a:off x="4093867" y="5244125"/>
            <a:ext cx="1692000" cy="926443"/>
            <a:chOff x="4530549" y="5130471"/>
            <a:chExt cx="1692000" cy="926443"/>
          </a:xfrm>
        </p:grpSpPr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5C062135-B084-46AA-B9ED-509ACF1193D4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010AFCCF-675A-4E06-B623-C8AF459E7129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9" name="Rectangle 608">
            <a:extLst>
              <a:ext uri="{FF2B5EF4-FFF2-40B4-BE49-F238E27FC236}">
                <a16:creationId xmlns:a16="http://schemas.microsoft.com/office/drawing/2014/main" id="{80A8159B-0B2E-42D6-BC34-03959933D2D7}"/>
              </a:ext>
            </a:extLst>
          </p:cNvPr>
          <p:cNvSpPr/>
          <p:nvPr/>
        </p:nvSpPr>
        <p:spPr>
          <a:xfrm>
            <a:off x="6410612" y="5216670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0" name="그룹 7">
            <a:extLst>
              <a:ext uri="{FF2B5EF4-FFF2-40B4-BE49-F238E27FC236}">
                <a16:creationId xmlns:a16="http://schemas.microsoft.com/office/drawing/2014/main" id="{9B66AB96-A3E7-4E24-9EE8-37DC6B8F9330}"/>
              </a:ext>
            </a:extLst>
          </p:cNvPr>
          <p:cNvGrpSpPr/>
          <p:nvPr/>
        </p:nvGrpSpPr>
        <p:grpSpPr>
          <a:xfrm>
            <a:off x="6933715" y="5240937"/>
            <a:ext cx="1692000" cy="926443"/>
            <a:chOff x="6690464" y="5127283"/>
            <a:chExt cx="1692000" cy="926443"/>
          </a:xfrm>
        </p:grpSpPr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172D1CF2-2A07-477B-B733-FEC05569BCC2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58873BAB-A3F2-4DF8-AE33-D6DBBDBF04E3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13" name="Rectangle 612">
            <a:extLst>
              <a:ext uri="{FF2B5EF4-FFF2-40B4-BE49-F238E27FC236}">
                <a16:creationId xmlns:a16="http://schemas.microsoft.com/office/drawing/2014/main" id="{1B67EC64-A198-47DC-B281-7FEC334761CD}"/>
              </a:ext>
            </a:extLst>
          </p:cNvPr>
          <p:cNvSpPr/>
          <p:nvPr/>
        </p:nvSpPr>
        <p:spPr>
          <a:xfrm>
            <a:off x="9250460" y="5216670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4" name="그룹 8">
            <a:extLst>
              <a:ext uri="{FF2B5EF4-FFF2-40B4-BE49-F238E27FC236}">
                <a16:creationId xmlns:a16="http://schemas.microsoft.com/office/drawing/2014/main" id="{06D188FB-7940-49BC-BDC8-1189B8497436}"/>
              </a:ext>
            </a:extLst>
          </p:cNvPr>
          <p:cNvGrpSpPr/>
          <p:nvPr/>
        </p:nvGrpSpPr>
        <p:grpSpPr>
          <a:xfrm>
            <a:off x="9773564" y="5218699"/>
            <a:ext cx="1692000" cy="926443"/>
            <a:chOff x="8850379" y="5105045"/>
            <a:chExt cx="1692000" cy="926443"/>
          </a:xfrm>
        </p:grpSpPr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id="{5ECE5C56-BDEC-41FE-B261-62AB2B7096CF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989AF594-5F82-4576-B9AF-BC37C074C626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17" name="Oval 616">
            <a:extLst>
              <a:ext uri="{FF2B5EF4-FFF2-40B4-BE49-F238E27FC236}">
                <a16:creationId xmlns:a16="http://schemas.microsoft.com/office/drawing/2014/main" id="{5ED49B77-642B-4F50-8C60-225AF6812515}"/>
              </a:ext>
            </a:extLst>
          </p:cNvPr>
          <p:cNvSpPr/>
          <p:nvPr/>
        </p:nvSpPr>
        <p:spPr>
          <a:xfrm>
            <a:off x="3842295" y="2478911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8" name="Elbow Connector 5">
            <a:extLst>
              <a:ext uri="{FF2B5EF4-FFF2-40B4-BE49-F238E27FC236}">
                <a16:creationId xmlns:a16="http://schemas.microsoft.com/office/drawing/2014/main" id="{D95B0872-3F5D-4DBB-B296-762E9535181E}"/>
              </a:ext>
            </a:extLst>
          </p:cNvPr>
          <p:cNvCxnSpPr>
            <a:cxnSpLocks/>
            <a:stCxn id="621" idx="0"/>
            <a:endCxn id="617" idx="0"/>
          </p:cNvCxnSpPr>
          <p:nvPr/>
        </p:nvCxnSpPr>
        <p:spPr>
          <a:xfrm rot="5400000" flipH="1" flipV="1">
            <a:off x="3165676" y="1458385"/>
            <a:ext cx="160148" cy="2201201"/>
          </a:xfrm>
          <a:prstGeom prst="bentConnector3">
            <a:avLst>
              <a:gd name="adj1" fmla="val 242743"/>
            </a:avLst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9" name="Chart 7">
            <a:extLst>
              <a:ext uri="{FF2B5EF4-FFF2-40B4-BE49-F238E27FC236}">
                <a16:creationId xmlns:a16="http://schemas.microsoft.com/office/drawing/2014/main" id="{FDEBB3E1-D0BD-4E0B-B811-DCDD45399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279971"/>
              </p:ext>
            </p:extLst>
          </p:nvPr>
        </p:nvGraphicFramePr>
        <p:xfrm>
          <a:off x="630251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20" name="그룹 9">
            <a:extLst>
              <a:ext uri="{FF2B5EF4-FFF2-40B4-BE49-F238E27FC236}">
                <a16:creationId xmlns:a16="http://schemas.microsoft.com/office/drawing/2014/main" id="{AED64B20-9604-47CF-9C3E-B4214AFA34D6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90AB9A88-9D5A-4C08-9F78-DDBF2C8B1018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D97E5C3A-C777-4D64-AEFD-D3C839E11E19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3" name="Oval 622">
            <a:extLst>
              <a:ext uri="{FF2B5EF4-FFF2-40B4-BE49-F238E27FC236}">
                <a16:creationId xmlns:a16="http://schemas.microsoft.com/office/drawing/2014/main" id="{20916FEC-7BE5-427C-A3FB-F1EDE1DC97C6}"/>
              </a:ext>
            </a:extLst>
          </p:cNvPr>
          <p:cNvSpPr/>
          <p:nvPr/>
        </p:nvSpPr>
        <p:spPr>
          <a:xfrm>
            <a:off x="4721737" y="3647194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24" name="Elbow Connector 97">
            <a:extLst>
              <a:ext uri="{FF2B5EF4-FFF2-40B4-BE49-F238E27FC236}">
                <a16:creationId xmlns:a16="http://schemas.microsoft.com/office/drawing/2014/main" id="{125D4887-834D-4ACD-96E2-AD8EBFC38F0D}"/>
              </a:ext>
            </a:extLst>
          </p:cNvPr>
          <p:cNvCxnSpPr>
            <a:cxnSpLocks/>
            <a:stCxn id="627" idx="2"/>
            <a:endCxn id="623" idx="4"/>
          </p:cNvCxnSpPr>
          <p:nvPr/>
        </p:nvCxnSpPr>
        <p:spPr>
          <a:xfrm rot="16200000" flipH="1">
            <a:off x="3590799" y="3020311"/>
            <a:ext cx="189345" cy="3080643"/>
          </a:xfrm>
          <a:prstGeom prst="bentConnector3">
            <a:avLst>
              <a:gd name="adj1" fmla="val 220732"/>
            </a:avLst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5" name="그룹 10">
            <a:extLst>
              <a:ext uri="{FF2B5EF4-FFF2-40B4-BE49-F238E27FC236}">
                <a16:creationId xmlns:a16="http://schemas.microsoft.com/office/drawing/2014/main" id="{8907C08B-A01C-4982-89E8-E048E4DC3D9A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84E393CD-1074-4147-9993-AE69B3CD30EB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627" name="TextBox 626">
              <a:extLst>
                <a:ext uri="{FF2B5EF4-FFF2-40B4-BE49-F238E27FC236}">
                  <a16:creationId xmlns:a16="http://schemas.microsoft.com/office/drawing/2014/main" id="{0EBE5F8D-76E6-43B2-A524-829F1F23400D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8" name="Oval 627">
            <a:extLst>
              <a:ext uri="{FF2B5EF4-FFF2-40B4-BE49-F238E27FC236}">
                <a16:creationId xmlns:a16="http://schemas.microsoft.com/office/drawing/2014/main" id="{53BE1FD9-A1C7-4C52-BDEB-78F211FFA3CA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29" name="Elbow Connector 117">
            <a:extLst>
              <a:ext uri="{FF2B5EF4-FFF2-40B4-BE49-F238E27FC236}">
                <a16:creationId xmlns:a16="http://schemas.microsoft.com/office/drawing/2014/main" id="{5D65EB95-34B4-46BB-8C98-D28D8E821AA8}"/>
              </a:ext>
            </a:extLst>
          </p:cNvPr>
          <p:cNvCxnSpPr>
            <a:cxnSpLocks/>
            <a:stCxn id="633" idx="0"/>
            <a:endCxn id="628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5071"/>
            </a:avLst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0" name="Oval 629">
            <a:extLst>
              <a:ext uri="{FF2B5EF4-FFF2-40B4-BE49-F238E27FC236}">
                <a16:creationId xmlns:a16="http://schemas.microsoft.com/office/drawing/2014/main" id="{29E0923A-CA71-4AA6-9603-58E22C8B9251}"/>
              </a:ext>
            </a:extLst>
          </p:cNvPr>
          <p:cNvSpPr/>
          <p:nvPr/>
        </p:nvSpPr>
        <p:spPr>
          <a:xfrm>
            <a:off x="7547615" y="3882894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31" name="Elbow Connector 119">
            <a:extLst>
              <a:ext uri="{FF2B5EF4-FFF2-40B4-BE49-F238E27FC236}">
                <a16:creationId xmlns:a16="http://schemas.microsoft.com/office/drawing/2014/main" id="{C02E581E-1B1A-41AF-8F83-410B5ACE249E}"/>
              </a:ext>
            </a:extLst>
          </p:cNvPr>
          <p:cNvCxnSpPr>
            <a:cxnSpLocks/>
            <a:stCxn id="637" idx="2"/>
            <a:endCxn id="630" idx="4"/>
          </p:cNvCxnSpPr>
          <p:nvPr/>
        </p:nvCxnSpPr>
        <p:spPr>
          <a:xfrm rot="5400000">
            <a:off x="8849142" y="3668491"/>
            <a:ext cx="425045" cy="2019985"/>
          </a:xfrm>
          <a:prstGeom prst="bentConnector3">
            <a:avLst>
              <a:gd name="adj1" fmla="val 153783"/>
            </a:avLst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2" name="그룹 11">
            <a:extLst>
              <a:ext uri="{FF2B5EF4-FFF2-40B4-BE49-F238E27FC236}">
                <a16:creationId xmlns:a16="http://schemas.microsoft.com/office/drawing/2014/main" id="{16A9F716-881E-44FD-A73F-FF915050381B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633" name="TextBox 632">
              <a:extLst>
                <a:ext uri="{FF2B5EF4-FFF2-40B4-BE49-F238E27FC236}">
                  <a16:creationId xmlns:a16="http://schemas.microsoft.com/office/drawing/2014/main" id="{285AF33D-05EA-445E-9BD7-6B22EA2C89AC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B07A9530-93B2-4ACA-B9B1-68792C238DA3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5" name="그룹 12">
            <a:extLst>
              <a:ext uri="{FF2B5EF4-FFF2-40B4-BE49-F238E27FC236}">
                <a16:creationId xmlns:a16="http://schemas.microsoft.com/office/drawing/2014/main" id="{EDFE70B7-1CA4-47C4-8F9C-4669F728F253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9F0F0C10-F762-4F97-9D84-2F3ABB024A8A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E84E82EA-D514-491D-BB79-885A2B46CF3A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38" name="Oval 5">
            <a:extLst>
              <a:ext uri="{FF2B5EF4-FFF2-40B4-BE49-F238E27FC236}">
                <a16:creationId xmlns:a16="http://schemas.microsoft.com/office/drawing/2014/main" id="{11ACAD84-16DC-479E-B13C-FF38B568EA5C}"/>
              </a:ext>
            </a:extLst>
          </p:cNvPr>
          <p:cNvSpPr>
            <a:spLocks noChangeAspect="1"/>
          </p:cNvSpPr>
          <p:nvPr/>
        </p:nvSpPr>
        <p:spPr>
          <a:xfrm rot="2731250">
            <a:off x="835058" y="5262474"/>
            <a:ext cx="281159" cy="391150"/>
          </a:xfrm>
          <a:custGeom>
            <a:avLst/>
            <a:gdLst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518074 w 3636899"/>
              <a:gd name="connsiteY28" fmla="*/ 3677796 h 5045835"/>
              <a:gd name="connsiteX29" fmla="*/ 392931 w 3636899"/>
              <a:gd name="connsiteY29" fmla="*/ 2223883 h 5045835"/>
              <a:gd name="connsiteX30" fmla="*/ 260544 w 3636899"/>
              <a:gd name="connsiteY30" fmla="*/ 3343320 h 5045835"/>
              <a:gd name="connsiteX31" fmla="*/ 520696 w 3636899"/>
              <a:gd name="connsiteY31" fmla="*/ 1133979 h 5045835"/>
              <a:gd name="connsiteX32" fmla="*/ 625866 w 3636899"/>
              <a:gd name="connsiteY32" fmla="*/ 1037168 h 5045835"/>
              <a:gd name="connsiteX33" fmla="*/ 1094355 w 3636899"/>
              <a:gd name="connsiteY33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29092 w 3626947"/>
              <a:gd name="connsiteY0" fmla="*/ 4050240 h 5045835"/>
              <a:gd name="connsiteX1" fmla="*/ 1650943 w 3626947"/>
              <a:gd name="connsiteY1" fmla="*/ 4809930 h 5045835"/>
              <a:gd name="connsiteX2" fmla="*/ 2224569 w 3626947"/>
              <a:gd name="connsiteY2" fmla="*/ 4177436 h 5045835"/>
              <a:gd name="connsiteX3" fmla="*/ 1029092 w 3626947"/>
              <a:gd name="connsiteY3" fmla="*/ 4050240 h 5045835"/>
              <a:gd name="connsiteX4" fmla="*/ 1159637 w 3626947"/>
              <a:gd name="connsiteY4" fmla="*/ 1771180 h 5045835"/>
              <a:gd name="connsiteX5" fmla="*/ 1015728 w 3626947"/>
              <a:gd name="connsiteY5" fmla="*/ 2853062 h 5045835"/>
              <a:gd name="connsiteX6" fmla="*/ 2238723 w 3626947"/>
              <a:gd name="connsiteY6" fmla="*/ 1607627 h 5045835"/>
              <a:gd name="connsiteX7" fmla="*/ 1159637 w 3626947"/>
              <a:gd name="connsiteY7" fmla="*/ 1771180 h 5045835"/>
              <a:gd name="connsiteX8" fmla="*/ 1315001 w 3626947"/>
              <a:gd name="connsiteY8" fmla="*/ 341157 h 5045835"/>
              <a:gd name="connsiteX9" fmla="*/ 1088566 w 3626947"/>
              <a:gd name="connsiteY9" fmla="*/ 738579 h 5045835"/>
              <a:gd name="connsiteX10" fmla="*/ 2144614 w 3626947"/>
              <a:gd name="connsiteY10" fmla="*/ 620863 h 5045835"/>
              <a:gd name="connsiteX11" fmla="*/ 1641734 w 3626947"/>
              <a:gd name="connsiteY11" fmla="*/ 157712 h 5045835"/>
              <a:gd name="connsiteX12" fmla="*/ 1315001 w 3626947"/>
              <a:gd name="connsiteY12" fmla="*/ 341157 h 5045835"/>
              <a:gd name="connsiteX13" fmla="*/ 1084403 w 3626947"/>
              <a:gd name="connsiteY13" fmla="*/ 198263 h 5045835"/>
              <a:gd name="connsiteX14" fmla="*/ 1520410 w 3626947"/>
              <a:gd name="connsiteY14" fmla="*/ 0 h 5045835"/>
              <a:gd name="connsiteX15" fmla="*/ 2268071 w 3626947"/>
              <a:gd name="connsiteY15" fmla="*/ 649820 h 5045835"/>
              <a:gd name="connsiteX16" fmla="*/ 3082934 w 3626947"/>
              <a:gd name="connsiteY16" fmla="*/ 1110596 h 5045835"/>
              <a:gd name="connsiteX17" fmla="*/ 3203111 w 3626947"/>
              <a:gd name="connsiteY17" fmla="*/ 1241150 h 5045835"/>
              <a:gd name="connsiteX18" fmla="*/ 2745414 w 3626947"/>
              <a:gd name="connsiteY18" fmla="*/ 1707246 h 5045835"/>
              <a:gd name="connsiteX19" fmla="*/ 2745930 w 3626947"/>
              <a:gd name="connsiteY19" fmla="*/ 1707753 h 5045835"/>
              <a:gd name="connsiteX20" fmla="*/ 1310667 w 3626947"/>
              <a:gd name="connsiteY20" fmla="*/ 3169350 h 5045835"/>
              <a:gd name="connsiteX21" fmla="*/ 2457423 w 3626947"/>
              <a:gd name="connsiteY21" fmla="*/ 3045584 h 5045835"/>
              <a:gd name="connsiteX22" fmla="*/ 2713359 w 3626947"/>
              <a:gd name="connsiteY22" fmla="*/ 2356527 h 5045835"/>
              <a:gd name="connsiteX23" fmla="*/ 3442818 w 3626947"/>
              <a:gd name="connsiteY23" fmla="*/ 1613684 h 5045835"/>
              <a:gd name="connsiteX24" fmla="*/ 3106316 w 3626947"/>
              <a:gd name="connsiteY24" fmla="*/ 3682786 h 5045835"/>
              <a:gd name="connsiteX25" fmla="*/ 2381088 w 3626947"/>
              <a:gd name="connsiteY25" fmla="*/ 4133582 h 5045835"/>
              <a:gd name="connsiteX26" fmla="*/ 1520410 w 3626947"/>
              <a:gd name="connsiteY26" fmla="*/ 5045835 h 5045835"/>
              <a:gd name="connsiteX27" fmla="*/ 530492 w 3626947"/>
              <a:gd name="connsiteY27" fmla="*/ 3702221 h 5045835"/>
              <a:gd name="connsiteX28" fmla="*/ 382979 w 3626947"/>
              <a:gd name="connsiteY28" fmla="*/ 2223883 h 5045835"/>
              <a:gd name="connsiteX29" fmla="*/ 266609 w 3626947"/>
              <a:gd name="connsiteY29" fmla="*/ 3327009 h 5045835"/>
              <a:gd name="connsiteX30" fmla="*/ 510744 w 3626947"/>
              <a:gd name="connsiteY30" fmla="*/ 1133979 h 5045835"/>
              <a:gd name="connsiteX31" fmla="*/ 615914 w 3626947"/>
              <a:gd name="connsiteY31" fmla="*/ 1037168 h 5045835"/>
              <a:gd name="connsiteX32" fmla="*/ 1084403 w 3626947"/>
              <a:gd name="connsiteY32" fmla="*/ 198263 h 5045835"/>
              <a:gd name="connsiteX0" fmla="*/ 1029092 w 3626947"/>
              <a:gd name="connsiteY0" fmla="*/ 4050240 h 5045835"/>
              <a:gd name="connsiteX1" fmla="*/ 1650943 w 3626947"/>
              <a:gd name="connsiteY1" fmla="*/ 4809930 h 5045835"/>
              <a:gd name="connsiteX2" fmla="*/ 2224569 w 3626947"/>
              <a:gd name="connsiteY2" fmla="*/ 4177436 h 5045835"/>
              <a:gd name="connsiteX3" fmla="*/ 1029092 w 3626947"/>
              <a:gd name="connsiteY3" fmla="*/ 4050240 h 5045835"/>
              <a:gd name="connsiteX4" fmla="*/ 1159637 w 3626947"/>
              <a:gd name="connsiteY4" fmla="*/ 1771180 h 5045835"/>
              <a:gd name="connsiteX5" fmla="*/ 1015728 w 3626947"/>
              <a:gd name="connsiteY5" fmla="*/ 2853062 h 5045835"/>
              <a:gd name="connsiteX6" fmla="*/ 2238723 w 3626947"/>
              <a:gd name="connsiteY6" fmla="*/ 1607627 h 5045835"/>
              <a:gd name="connsiteX7" fmla="*/ 1159637 w 3626947"/>
              <a:gd name="connsiteY7" fmla="*/ 1771180 h 5045835"/>
              <a:gd name="connsiteX8" fmla="*/ 1315001 w 3626947"/>
              <a:gd name="connsiteY8" fmla="*/ 341157 h 5045835"/>
              <a:gd name="connsiteX9" fmla="*/ 1088566 w 3626947"/>
              <a:gd name="connsiteY9" fmla="*/ 738579 h 5045835"/>
              <a:gd name="connsiteX10" fmla="*/ 2144614 w 3626947"/>
              <a:gd name="connsiteY10" fmla="*/ 620863 h 5045835"/>
              <a:gd name="connsiteX11" fmla="*/ 1641734 w 3626947"/>
              <a:gd name="connsiteY11" fmla="*/ 157712 h 5045835"/>
              <a:gd name="connsiteX12" fmla="*/ 1315001 w 3626947"/>
              <a:gd name="connsiteY12" fmla="*/ 341157 h 5045835"/>
              <a:gd name="connsiteX13" fmla="*/ 1084403 w 3626947"/>
              <a:gd name="connsiteY13" fmla="*/ 198263 h 5045835"/>
              <a:gd name="connsiteX14" fmla="*/ 1520410 w 3626947"/>
              <a:gd name="connsiteY14" fmla="*/ 0 h 5045835"/>
              <a:gd name="connsiteX15" fmla="*/ 2268071 w 3626947"/>
              <a:gd name="connsiteY15" fmla="*/ 649820 h 5045835"/>
              <a:gd name="connsiteX16" fmla="*/ 3082934 w 3626947"/>
              <a:gd name="connsiteY16" fmla="*/ 1110596 h 5045835"/>
              <a:gd name="connsiteX17" fmla="*/ 3203111 w 3626947"/>
              <a:gd name="connsiteY17" fmla="*/ 1241150 h 5045835"/>
              <a:gd name="connsiteX18" fmla="*/ 2745414 w 3626947"/>
              <a:gd name="connsiteY18" fmla="*/ 1707246 h 5045835"/>
              <a:gd name="connsiteX19" fmla="*/ 2745930 w 3626947"/>
              <a:gd name="connsiteY19" fmla="*/ 1707753 h 5045835"/>
              <a:gd name="connsiteX20" fmla="*/ 1310667 w 3626947"/>
              <a:gd name="connsiteY20" fmla="*/ 3169350 h 5045835"/>
              <a:gd name="connsiteX21" fmla="*/ 2457423 w 3626947"/>
              <a:gd name="connsiteY21" fmla="*/ 3045584 h 5045835"/>
              <a:gd name="connsiteX22" fmla="*/ 2713359 w 3626947"/>
              <a:gd name="connsiteY22" fmla="*/ 2356527 h 5045835"/>
              <a:gd name="connsiteX23" fmla="*/ 3442818 w 3626947"/>
              <a:gd name="connsiteY23" fmla="*/ 1613684 h 5045835"/>
              <a:gd name="connsiteX24" fmla="*/ 3106316 w 3626947"/>
              <a:gd name="connsiteY24" fmla="*/ 3682786 h 5045835"/>
              <a:gd name="connsiteX25" fmla="*/ 2381088 w 3626947"/>
              <a:gd name="connsiteY25" fmla="*/ 4133582 h 5045835"/>
              <a:gd name="connsiteX26" fmla="*/ 1520410 w 3626947"/>
              <a:gd name="connsiteY26" fmla="*/ 5045835 h 5045835"/>
              <a:gd name="connsiteX27" fmla="*/ 530492 w 3626947"/>
              <a:gd name="connsiteY27" fmla="*/ 3702221 h 5045835"/>
              <a:gd name="connsiteX28" fmla="*/ 382979 w 3626947"/>
              <a:gd name="connsiteY28" fmla="*/ 2223883 h 5045835"/>
              <a:gd name="connsiteX29" fmla="*/ 266609 w 3626947"/>
              <a:gd name="connsiteY29" fmla="*/ 3327009 h 5045835"/>
              <a:gd name="connsiteX30" fmla="*/ 510744 w 3626947"/>
              <a:gd name="connsiteY30" fmla="*/ 1133979 h 5045835"/>
              <a:gd name="connsiteX31" fmla="*/ 615914 w 3626947"/>
              <a:gd name="connsiteY31" fmla="*/ 1037168 h 5045835"/>
              <a:gd name="connsiteX32" fmla="*/ 1084403 w 3626947"/>
              <a:gd name="connsiteY32" fmla="*/ 198263 h 5045835"/>
              <a:gd name="connsiteX0" fmla="*/ 1029092 w 3626947"/>
              <a:gd name="connsiteY0" fmla="*/ 4050240 h 5045835"/>
              <a:gd name="connsiteX1" fmla="*/ 1650943 w 3626947"/>
              <a:gd name="connsiteY1" fmla="*/ 4809930 h 5045835"/>
              <a:gd name="connsiteX2" fmla="*/ 2224569 w 3626947"/>
              <a:gd name="connsiteY2" fmla="*/ 4177436 h 5045835"/>
              <a:gd name="connsiteX3" fmla="*/ 1029092 w 3626947"/>
              <a:gd name="connsiteY3" fmla="*/ 4050240 h 5045835"/>
              <a:gd name="connsiteX4" fmla="*/ 1159637 w 3626947"/>
              <a:gd name="connsiteY4" fmla="*/ 1771180 h 5045835"/>
              <a:gd name="connsiteX5" fmla="*/ 1015728 w 3626947"/>
              <a:gd name="connsiteY5" fmla="*/ 2853062 h 5045835"/>
              <a:gd name="connsiteX6" fmla="*/ 2238723 w 3626947"/>
              <a:gd name="connsiteY6" fmla="*/ 1607627 h 5045835"/>
              <a:gd name="connsiteX7" fmla="*/ 1159637 w 3626947"/>
              <a:gd name="connsiteY7" fmla="*/ 1771180 h 5045835"/>
              <a:gd name="connsiteX8" fmla="*/ 1315001 w 3626947"/>
              <a:gd name="connsiteY8" fmla="*/ 341157 h 5045835"/>
              <a:gd name="connsiteX9" fmla="*/ 1088566 w 3626947"/>
              <a:gd name="connsiteY9" fmla="*/ 738579 h 5045835"/>
              <a:gd name="connsiteX10" fmla="*/ 2144614 w 3626947"/>
              <a:gd name="connsiteY10" fmla="*/ 620863 h 5045835"/>
              <a:gd name="connsiteX11" fmla="*/ 1641734 w 3626947"/>
              <a:gd name="connsiteY11" fmla="*/ 157712 h 5045835"/>
              <a:gd name="connsiteX12" fmla="*/ 1315001 w 3626947"/>
              <a:gd name="connsiteY12" fmla="*/ 341157 h 5045835"/>
              <a:gd name="connsiteX13" fmla="*/ 1084403 w 3626947"/>
              <a:gd name="connsiteY13" fmla="*/ 198263 h 5045835"/>
              <a:gd name="connsiteX14" fmla="*/ 1520410 w 3626947"/>
              <a:gd name="connsiteY14" fmla="*/ 0 h 5045835"/>
              <a:gd name="connsiteX15" fmla="*/ 2268071 w 3626947"/>
              <a:gd name="connsiteY15" fmla="*/ 649820 h 5045835"/>
              <a:gd name="connsiteX16" fmla="*/ 3082934 w 3626947"/>
              <a:gd name="connsiteY16" fmla="*/ 1110596 h 5045835"/>
              <a:gd name="connsiteX17" fmla="*/ 3203111 w 3626947"/>
              <a:gd name="connsiteY17" fmla="*/ 1241150 h 5045835"/>
              <a:gd name="connsiteX18" fmla="*/ 2745414 w 3626947"/>
              <a:gd name="connsiteY18" fmla="*/ 1707246 h 5045835"/>
              <a:gd name="connsiteX19" fmla="*/ 2745930 w 3626947"/>
              <a:gd name="connsiteY19" fmla="*/ 1707753 h 5045835"/>
              <a:gd name="connsiteX20" fmla="*/ 1310667 w 3626947"/>
              <a:gd name="connsiteY20" fmla="*/ 3169350 h 5045835"/>
              <a:gd name="connsiteX21" fmla="*/ 2457423 w 3626947"/>
              <a:gd name="connsiteY21" fmla="*/ 3045584 h 5045835"/>
              <a:gd name="connsiteX22" fmla="*/ 2713359 w 3626947"/>
              <a:gd name="connsiteY22" fmla="*/ 2356527 h 5045835"/>
              <a:gd name="connsiteX23" fmla="*/ 3442818 w 3626947"/>
              <a:gd name="connsiteY23" fmla="*/ 1613684 h 5045835"/>
              <a:gd name="connsiteX24" fmla="*/ 3106316 w 3626947"/>
              <a:gd name="connsiteY24" fmla="*/ 3682786 h 5045835"/>
              <a:gd name="connsiteX25" fmla="*/ 2381088 w 3626947"/>
              <a:gd name="connsiteY25" fmla="*/ 4133582 h 5045835"/>
              <a:gd name="connsiteX26" fmla="*/ 1520410 w 3626947"/>
              <a:gd name="connsiteY26" fmla="*/ 5045835 h 5045835"/>
              <a:gd name="connsiteX27" fmla="*/ 530492 w 3626947"/>
              <a:gd name="connsiteY27" fmla="*/ 3702221 h 5045835"/>
              <a:gd name="connsiteX28" fmla="*/ 382979 w 3626947"/>
              <a:gd name="connsiteY28" fmla="*/ 2223883 h 5045835"/>
              <a:gd name="connsiteX29" fmla="*/ 266609 w 3626947"/>
              <a:gd name="connsiteY29" fmla="*/ 3327009 h 5045835"/>
              <a:gd name="connsiteX30" fmla="*/ 510744 w 3626947"/>
              <a:gd name="connsiteY30" fmla="*/ 1133979 h 5045835"/>
              <a:gd name="connsiteX31" fmla="*/ 615914 w 3626947"/>
              <a:gd name="connsiteY31" fmla="*/ 1037168 h 5045835"/>
              <a:gd name="connsiteX32" fmla="*/ 1084403 w 3626947"/>
              <a:gd name="connsiteY32" fmla="*/ 198263 h 5045835"/>
              <a:gd name="connsiteX0" fmla="*/ 1029092 w 3626947"/>
              <a:gd name="connsiteY0" fmla="*/ 4050240 h 5045835"/>
              <a:gd name="connsiteX1" fmla="*/ 1650943 w 3626947"/>
              <a:gd name="connsiteY1" fmla="*/ 4809930 h 5045835"/>
              <a:gd name="connsiteX2" fmla="*/ 2224569 w 3626947"/>
              <a:gd name="connsiteY2" fmla="*/ 4177436 h 5045835"/>
              <a:gd name="connsiteX3" fmla="*/ 1029092 w 3626947"/>
              <a:gd name="connsiteY3" fmla="*/ 4050240 h 5045835"/>
              <a:gd name="connsiteX4" fmla="*/ 1159637 w 3626947"/>
              <a:gd name="connsiteY4" fmla="*/ 1771180 h 5045835"/>
              <a:gd name="connsiteX5" fmla="*/ 1015728 w 3626947"/>
              <a:gd name="connsiteY5" fmla="*/ 2853062 h 5045835"/>
              <a:gd name="connsiteX6" fmla="*/ 2238723 w 3626947"/>
              <a:gd name="connsiteY6" fmla="*/ 1607627 h 5045835"/>
              <a:gd name="connsiteX7" fmla="*/ 1159637 w 3626947"/>
              <a:gd name="connsiteY7" fmla="*/ 1771180 h 5045835"/>
              <a:gd name="connsiteX8" fmla="*/ 1315001 w 3626947"/>
              <a:gd name="connsiteY8" fmla="*/ 341157 h 5045835"/>
              <a:gd name="connsiteX9" fmla="*/ 1088566 w 3626947"/>
              <a:gd name="connsiteY9" fmla="*/ 738579 h 5045835"/>
              <a:gd name="connsiteX10" fmla="*/ 2144614 w 3626947"/>
              <a:gd name="connsiteY10" fmla="*/ 620863 h 5045835"/>
              <a:gd name="connsiteX11" fmla="*/ 1641734 w 3626947"/>
              <a:gd name="connsiteY11" fmla="*/ 157712 h 5045835"/>
              <a:gd name="connsiteX12" fmla="*/ 1315001 w 3626947"/>
              <a:gd name="connsiteY12" fmla="*/ 341157 h 5045835"/>
              <a:gd name="connsiteX13" fmla="*/ 1084403 w 3626947"/>
              <a:gd name="connsiteY13" fmla="*/ 198263 h 5045835"/>
              <a:gd name="connsiteX14" fmla="*/ 1520410 w 3626947"/>
              <a:gd name="connsiteY14" fmla="*/ 0 h 5045835"/>
              <a:gd name="connsiteX15" fmla="*/ 2268071 w 3626947"/>
              <a:gd name="connsiteY15" fmla="*/ 649820 h 5045835"/>
              <a:gd name="connsiteX16" fmla="*/ 3082934 w 3626947"/>
              <a:gd name="connsiteY16" fmla="*/ 1110596 h 5045835"/>
              <a:gd name="connsiteX17" fmla="*/ 3203111 w 3626947"/>
              <a:gd name="connsiteY17" fmla="*/ 1241150 h 5045835"/>
              <a:gd name="connsiteX18" fmla="*/ 2745414 w 3626947"/>
              <a:gd name="connsiteY18" fmla="*/ 1707246 h 5045835"/>
              <a:gd name="connsiteX19" fmla="*/ 2745930 w 3626947"/>
              <a:gd name="connsiteY19" fmla="*/ 1707753 h 5045835"/>
              <a:gd name="connsiteX20" fmla="*/ 1310667 w 3626947"/>
              <a:gd name="connsiteY20" fmla="*/ 3169350 h 5045835"/>
              <a:gd name="connsiteX21" fmla="*/ 2457423 w 3626947"/>
              <a:gd name="connsiteY21" fmla="*/ 3045584 h 5045835"/>
              <a:gd name="connsiteX22" fmla="*/ 2713359 w 3626947"/>
              <a:gd name="connsiteY22" fmla="*/ 2356527 h 5045835"/>
              <a:gd name="connsiteX23" fmla="*/ 3442818 w 3626947"/>
              <a:gd name="connsiteY23" fmla="*/ 1613684 h 5045835"/>
              <a:gd name="connsiteX24" fmla="*/ 3106316 w 3626947"/>
              <a:gd name="connsiteY24" fmla="*/ 3682786 h 5045835"/>
              <a:gd name="connsiteX25" fmla="*/ 2381088 w 3626947"/>
              <a:gd name="connsiteY25" fmla="*/ 4133582 h 5045835"/>
              <a:gd name="connsiteX26" fmla="*/ 1520410 w 3626947"/>
              <a:gd name="connsiteY26" fmla="*/ 5045835 h 5045835"/>
              <a:gd name="connsiteX27" fmla="*/ 530492 w 3626947"/>
              <a:gd name="connsiteY27" fmla="*/ 3702221 h 5045835"/>
              <a:gd name="connsiteX28" fmla="*/ 382979 w 3626947"/>
              <a:gd name="connsiteY28" fmla="*/ 2223883 h 5045835"/>
              <a:gd name="connsiteX29" fmla="*/ 266609 w 3626947"/>
              <a:gd name="connsiteY29" fmla="*/ 3327009 h 5045835"/>
              <a:gd name="connsiteX30" fmla="*/ 510744 w 3626947"/>
              <a:gd name="connsiteY30" fmla="*/ 1133979 h 5045835"/>
              <a:gd name="connsiteX31" fmla="*/ 615914 w 3626947"/>
              <a:gd name="connsiteY31" fmla="*/ 1037168 h 5045835"/>
              <a:gd name="connsiteX32" fmla="*/ 1084403 w 3626947"/>
              <a:gd name="connsiteY32" fmla="*/ 198263 h 504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26947" h="5045835">
                <a:moveTo>
                  <a:pt x="1029092" y="4050240"/>
                </a:moveTo>
                <a:cubicBezTo>
                  <a:pt x="1182545" y="4517586"/>
                  <a:pt x="1404661" y="4810417"/>
                  <a:pt x="1650943" y="4809930"/>
                </a:cubicBezTo>
                <a:cubicBezTo>
                  <a:pt x="1873637" y="4809489"/>
                  <a:pt x="2075623" y="4569304"/>
                  <a:pt x="2224569" y="4177436"/>
                </a:cubicBezTo>
                <a:cubicBezTo>
                  <a:pt x="1827084" y="4272372"/>
                  <a:pt x="1403644" y="4230185"/>
                  <a:pt x="1029092" y="4050240"/>
                </a:cubicBezTo>
                <a:close/>
                <a:moveTo>
                  <a:pt x="1159637" y="1771180"/>
                </a:moveTo>
                <a:cubicBezTo>
                  <a:pt x="869564" y="2066575"/>
                  <a:pt x="822144" y="2509696"/>
                  <a:pt x="1015728" y="2853062"/>
                </a:cubicBezTo>
                <a:lnTo>
                  <a:pt x="2238723" y="1607627"/>
                </a:lnTo>
                <a:cubicBezTo>
                  <a:pt x="1891895" y="1420318"/>
                  <a:pt x="1449710" y="1475785"/>
                  <a:pt x="1159637" y="1771180"/>
                </a:cubicBezTo>
                <a:close/>
                <a:moveTo>
                  <a:pt x="1315001" y="341157"/>
                </a:moveTo>
                <a:cubicBezTo>
                  <a:pt x="1231412" y="439416"/>
                  <a:pt x="1154840" y="574204"/>
                  <a:pt x="1088566" y="738579"/>
                </a:cubicBezTo>
                <a:cubicBezTo>
                  <a:pt x="1422451" y="593712"/>
                  <a:pt x="1791358" y="554538"/>
                  <a:pt x="2144614" y="620863"/>
                </a:cubicBezTo>
                <a:cubicBezTo>
                  <a:pt x="2005207" y="329416"/>
                  <a:pt x="1830574" y="157338"/>
                  <a:pt x="1641734" y="157712"/>
                </a:cubicBezTo>
                <a:cubicBezTo>
                  <a:pt x="1525708" y="157942"/>
                  <a:pt x="1415304" y="223251"/>
                  <a:pt x="1315001" y="341157"/>
                </a:cubicBezTo>
                <a:close/>
                <a:moveTo>
                  <a:pt x="1084403" y="198263"/>
                </a:moveTo>
                <a:cubicBezTo>
                  <a:pt x="1218414" y="70597"/>
                  <a:pt x="1365752" y="0"/>
                  <a:pt x="1520410" y="0"/>
                </a:cubicBezTo>
                <a:cubicBezTo>
                  <a:pt x="1808810" y="0"/>
                  <a:pt x="2071755" y="245489"/>
                  <a:pt x="2268071" y="649820"/>
                </a:cubicBezTo>
                <a:cubicBezTo>
                  <a:pt x="2565977" y="725736"/>
                  <a:pt x="2847846" y="879744"/>
                  <a:pt x="3082934" y="1110596"/>
                </a:cubicBezTo>
                <a:lnTo>
                  <a:pt x="3203111" y="1241150"/>
                </a:lnTo>
                <a:lnTo>
                  <a:pt x="2745414" y="1707246"/>
                </a:lnTo>
                <a:lnTo>
                  <a:pt x="2745930" y="1707753"/>
                </a:lnTo>
                <a:lnTo>
                  <a:pt x="1310667" y="3169350"/>
                </a:lnTo>
                <a:cubicBezTo>
                  <a:pt x="1666077" y="3402728"/>
                  <a:pt x="2148187" y="3360494"/>
                  <a:pt x="2457423" y="3045584"/>
                </a:cubicBezTo>
                <a:cubicBezTo>
                  <a:pt x="2644417" y="2855160"/>
                  <a:pt x="2730573" y="2603345"/>
                  <a:pt x="2713359" y="2356527"/>
                </a:cubicBezTo>
                <a:lnTo>
                  <a:pt x="3442818" y="1613684"/>
                </a:lnTo>
                <a:cubicBezTo>
                  <a:pt x="3771734" y="2285281"/>
                  <a:pt x="3660235" y="3118704"/>
                  <a:pt x="3106316" y="3682786"/>
                </a:cubicBezTo>
                <a:cubicBezTo>
                  <a:pt x="2896684" y="3896265"/>
                  <a:pt x="2647329" y="4047089"/>
                  <a:pt x="2381088" y="4133582"/>
                </a:cubicBezTo>
                <a:cubicBezTo>
                  <a:pt x="2176994" y="4691097"/>
                  <a:pt x="1867095" y="5045835"/>
                  <a:pt x="1520410" y="5045835"/>
                </a:cubicBezTo>
                <a:cubicBezTo>
                  <a:pt x="1090941" y="5045834"/>
                  <a:pt x="717923" y="4501455"/>
                  <a:pt x="530492" y="3702221"/>
                </a:cubicBezTo>
                <a:cubicBezTo>
                  <a:pt x="383723" y="3177678"/>
                  <a:pt x="275365" y="2799765"/>
                  <a:pt x="382979" y="2223883"/>
                </a:cubicBezTo>
                <a:cubicBezTo>
                  <a:pt x="219983" y="2629686"/>
                  <a:pt x="246037" y="2960411"/>
                  <a:pt x="266609" y="3327009"/>
                </a:cubicBezTo>
                <a:cubicBezTo>
                  <a:pt x="-152253" y="2634801"/>
                  <a:pt x="-82479" y="1738086"/>
                  <a:pt x="510744" y="1133979"/>
                </a:cubicBezTo>
                <a:lnTo>
                  <a:pt x="615914" y="1037168"/>
                </a:lnTo>
                <a:cubicBezTo>
                  <a:pt x="734117" y="669702"/>
                  <a:pt x="896105" y="377647"/>
                  <a:pt x="1084403" y="198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9" name="Freeform 26">
            <a:extLst>
              <a:ext uri="{FF2B5EF4-FFF2-40B4-BE49-F238E27FC236}">
                <a16:creationId xmlns:a16="http://schemas.microsoft.com/office/drawing/2014/main" id="{C12ACE8B-7A48-4EE4-8FC5-EA9239409E63}"/>
              </a:ext>
            </a:extLst>
          </p:cNvPr>
          <p:cNvSpPr>
            <a:spLocks noChangeAspect="1"/>
          </p:cNvSpPr>
          <p:nvPr/>
        </p:nvSpPr>
        <p:spPr>
          <a:xfrm>
            <a:off x="9334170" y="5304665"/>
            <a:ext cx="313048" cy="306773"/>
          </a:xfrm>
          <a:custGeom>
            <a:avLst/>
            <a:gdLst/>
            <a:ahLst/>
            <a:cxnLst/>
            <a:rect l="l" t="t" r="r" b="b"/>
            <a:pathLst>
              <a:path w="4031759" h="3929141">
                <a:moveTo>
                  <a:pt x="1956666" y="145009"/>
                </a:moveTo>
                <a:cubicBezTo>
                  <a:pt x="1448910" y="156566"/>
                  <a:pt x="994209" y="377605"/>
                  <a:pt x="675657" y="725567"/>
                </a:cubicBezTo>
                <a:cubicBezTo>
                  <a:pt x="838636" y="691462"/>
                  <a:pt x="930272" y="678630"/>
                  <a:pt x="1130990" y="749212"/>
                </a:cubicBezTo>
                <a:cubicBezTo>
                  <a:pt x="1312960" y="542221"/>
                  <a:pt x="1441876" y="532452"/>
                  <a:pt x="1690112" y="514558"/>
                </a:cubicBezTo>
                <a:cubicBezTo>
                  <a:pt x="1397420" y="697765"/>
                  <a:pt x="1474522" y="783699"/>
                  <a:pt x="1397119" y="915628"/>
                </a:cubicBezTo>
                <a:cubicBezTo>
                  <a:pt x="1459337" y="996280"/>
                  <a:pt x="1476626" y="1050502"/>
                  <a:pt x="1562629" y="1088868"/>
                </a:cubicBezTo>
                <a:cubicBezTo>
                  <a:pt x="1720406" y="1082254"/>
                  <a:pt x="1835898" y="1088856"/>
                  <a:pt x="1940820" y="1092814"/>
                </a:cubicBezTo>
                <a:cubicBezTo>
                  <a:pt x="2051291" y="1292863"/>
                  <a:pt x="1646421" y="1389843"/>
                  <a:pt x="1574541" y="1547607"/>
                </a:cubicBezTo>
                <a:cubicBezTo>
                  <a:pt x="1575054" y="1641748"/>
                  <a:pt x="1601994" y="1743816"/>
                  <a:pt x="1576079" y="1830029"/>
                </a:cubicBezTo>
                <a:cubicBezTo>
                  <a:pt x="1507393" y="1809781"/>
                  <a:pt x="1467778" y="1765746"/>
                  <a:pt x="1407021" y="1761357"/>
                </a:cubicBezTo>
                <a:cubicBezTo>
                  <a:pt x="1342516" y="1757003"/>
                  <a:pt x="1256871" y="1850434"/>
                  <a:pt x="1261077" y="1912152"/>
                </a:cubicBezTo>
                <a:cubicBezTo>
                  <a:pt x="1289326" y="2136754"/>
                  <a:pt x="1521839" y="2386978"/>
                  <a:pt x="2031072" y="2162860"/>
                </a:cubicBezTo>
                <a:cubicBezTo>
                  <a:pt x="2177108" y="2104114"/>
                  <a:pt x="2397140" y="2233006"/>
                  <a:pt x="2418966" y="2269400"/>
                </a:cubicBezTo>
                <a:cubicBezTo>
                  <a:pt x="2480197" y="2339190"/>
                  <a:pt x="2456861" y="2438052"/>
                  <a:pt x="2306669" y="2415345"/>
                </a:cubicBezTo>
                <a:cubicBezTo>
                  <a:pt x="2077246" y="2562342"/>
                  <a:pt x="1853109" y="2709336"/>
                  <a:pt x="1491551" y="2666054"/>
                </a:cubicBezTo>
                <a:cubicBezTo>
                  <a:pt x="1886929" y="2983490"/>
                  <a:pt x="2311377" y="3078931"/>
                  <a:pt x="2714680" y="2809670"/>
                </a:cubicBezTo>
                <a:lnTo>
                  <a:pt x="3043687" y="2417749"/>
                </a:lnTo>
                <a:cubicBezTo>
                  <a:pt x="3022321" y="2531639"/>
                  <a:pt x="3030025" y="2621743"/>
                  <a:pt x="2969018" y="2740919"/>
                </a:cubicBezTo>
                <a:cubicBezTo>
                  <a:pt x="3226656" y="2526986"/>
                  <a:pt x="3214730" y="2212628"/>
                  <a:pt x="3192234" y="1842769"/>
                </a:cubicBezTo>
                <a:cubicBezTo>
                  <a:pt x="3271425" y="1879531"/>
                  <a:pt x="3305689" y="1974435"/>
                  <a:pt x="3332025" y="2037625"/>
                </a:cubicBezTo>
                <a:cubicBezTo>
                  <a:pt x="3405062" y="1873155"/>
                  <a:pt x="3417317" y="1587116"/>
                  <a:pt x="3355574" y="1229725"/>
                </a:cubicBezTo>
                <a:cubicBezTo>
                  <a:pt x="3449071" y="1291152"/>
                  <a:pt x="3468569" y="1342010"/>
                  <a:pt x="3543566" y="1421937"/>
                </a:cubicBezTo>
                <a:cubicBezTo>
                  <a:pt x="3504280" y="1328835"/>
                  <a:pt x="3375138" y="765319"/>
                  <a:pt x="2651373" y="577078"/>
                </a:cubicBezTo>
                <a:cubicBezTo>
                  <a:pt x="2777516" y="510285"/>
                  <a:pt x="2893089" y="520134"/>
                  <a:pt x="3048302" y="522054"/>
                </a:cubicBezTo>
                <a:cubicBezTo>
                  <a:pt x="2957501" y="438695"/>
                  <a:pt x="2713419" y="371189"/>
                  <a:pt x="2501051" y="322186"/>
                </a:cubicBezTo>
                <a:cubicBezTo>
                  <a:pt x="2519551" y="302522"/>
                  <a:pt x="2610006" y="292540"/>
                  <a:pt x="2735028" y="304395"/>
                </a:cubicBezTo>
                <a:cubicBezTo>
                  <a:pt x="2498403" y="195541"/>
                  <a:pt x="2234020" y="138696"/>
                  <a:pt x="1956666" y="145009"/>
                </a:cubicBezTo>
                <a:close/>
                <a:moveTo>
                  <a:pt x="1953378" y="513"/>
                </a:moveTo>
                <a:cubicBezTo>
                  <a:pt x="2430345" y="-10344"/>
                  <a:pt x="2871806" y="151699"/>
                  <a:pt x="3216045" y="431063"/>
                </a:cubicBezTo>
                <a:cubicBezTo>
                  <a:pt x="3432304" y="528010"/>
                  <a:pt x="3636925" y="690362"/>
                  <a:pt x="3731989" y="947579"/>
                </a:cubicBezTo>
                <a:cubicBezTo>
                  <a:pt x="3733831" y="849613"/>
                  <a:pt x="3701316" y="767503"/>
                  <a:pt x="3674088" y="653679"/>
                </a:cubicBezTo>
                <a:cubicBezTo>
                  <a:pt x="3850812" y="724507"/>
                  <a:pt x="3942967" y="1376747"/>
                  <a:pt x="3984909" y="1695997"/>
                </a:cubicBezTo>
                <a:cubicBezTo>
                  <a:pt x="3997453" y="1633254"/>
                  <a:pt x="3994139" y="1567869"/>
                  <a:pt x="4022540" y="1507769"/>
                </a:cubicBezTo>
                <a:cubicBezTo>
                  <a:pt x="4047804" y="1711880"/>
                  <a:pt x="4014506" y="1948907"/>
                  <a:pt x="4001712" y="2067049"/>
                </a:cubicBezTo>
                <a:cubicBezTo>
                  <a:pt x="3782782" y="3448437"/>
                  <a:pt x="2865752" y="3911305"/>
                  <a:pt x="2011269" y="3929141"/>
                </a:cubicBezTo>
                <a:cubicBezTo>
                  <a:pt x="1245456" y="3913521"/>
                  <a:pt x="215211" y="3474110"/>
                  <a:pt x="40274" y="2155562"/>
                </a:cubicBezTo>
                <a:cubicBezTo>
                  <a:pt x="11872" y="2197769"/>
                  <a:pt x="23115" y="2181833"/>
                  <a:pt x="0" y="2213468"/>
                </a:cubicBezTo>
                <a:cubicBezTo>
                  <a:pt x="23404" y="2013445"/>
                  <a:pt x="12452" y="1816066"/>
                  <a:pt x="70212" y="1613400"/>
                </a:cubicBezTo>
                <a:lnTo>
                  <a:pt x="6153" y="1686293"/>
                </a:lnTo>
                <a:cubicBezTo>
                  <a:pt x="23312" y="1424342"/>
                  <a:pt x="92221" y="1287629"/>
                  <a:pt x="228699" y="1089736"/>
                </a:cubicBezTo>
                <a:cubicBezTo>
                  <a:pt x="233249" y="885019"/>
                  <a:pt x="198392" y="554398"/>
                  <a:pt x="441777" y="363329"/>
                </a:cubicBezTo>
                <a:cubicBezTo>
                  <a:pt x="468757" y="533418"/>
                  <a:pt x="510255" y="606505"/>
                  <a:pt x="552524" y="646772"/>
                </a:cubicBezTo>
                <a:cubicBezTo>
                  <a:pt x="897222" y="259834"/>
                  <a:pt x="1395676" y="13208"/>
                  <a:pt x="1953378" y="5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0" name="Donut 6">
            <a:extLst>
              <a:ext uri="{FF2B5EF4-FFF2-40B4-BE49-F238E27FC236}">
                <a16:creationId xmlns:a16="http://schemas.microsoft.com/office/drawing/2014/main" id="{91FB5A82-7185-4B1D-A6A5-CFC7816053E7}"/>
              </a:ext>
            </a:extLst>
          </p:cNvPr>
          <p:cNvSpPr>
            <a:spLocks noChangeAspect="1"/>
          </p:cNvSpPr>
          <p:nvPr/>
        </p:nvSpPr>
        <p:spPr>
          <a:xfrm>
            <a:off x="6500322" y="5301525"/>
            <a:ext cx="313048" cy="31304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1" name="Freeform 22">
            <a:extLst>
              <a:ext uri="{FF2B5EF4-FFF2-40B4-BE49-F238E27FC236}">
                <a16:creationId xmlns:a16="http://schemas.microsoft.com/office/drawing/2014/main" id="{0399C316-4A97-4EF2-94AB-704002383161}"/>
              </a:ext>
            </a:extLst>
          </p:cNvPr>
          <p:cNvSpPr>
            <a:spLocks noChangeAspect="1"/>
          </p:cNvSpPr>
          <p:nvPr/>
        </p:nvSpPr>
        <p:spPr>
          <a:xfrm rot="8580000">
            <a:off x="3648053" y="5301528"/>
            <a:ext cx="313884" cy="3130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42" name="Chart 7">
            <a:extLst>
              <a:ext uri="{FF2B5EF4-FFF2-40B4-BE49-F238E27FC236}">
                <a16:creationId xmlns:a16="http://schemas.microsoft.com/office/drawing/2014/main" id="{D73977B2-5CE3-4865-8EFB-DB387585F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322121"/>
              </p:ext>
            </p:extLst>
          </p:nvPr>
        </p:nvGraphicFramePr>
        <p:xfrm>
          <a:off x="10659044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3" name="Chart 7">
            <a:extLst>
              <a:ext uri="{FF2B5EF4-FFF2-40B4-BE49-F238E27FC236}">
                <a16:creationId xmlns:a16="http://schemas.microsoft.com/office/drawing/2014/main" id="{CDC0B05C-CA23-4FD0-8D9F-9229233CA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519557"/>
              </p:ext>
            </p:extLst>
          </p:nvPr>
        </p:nvGraphicFramePr>
        <p:xfrm>
          <a:off x="10659044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4" name="Chart 7">
            <a:extLst>
              <a:ext uri="{FF2B5EF4-FFF2-40B4-BE49-F238E27FC236}">
                <a16:creationId xmlns:a16="http://schemas.microsoft.com/office/drawing/2014/main" id="{B55E6651-7766-4D4D-8700-CDEE9B46B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587377"/>
              </p:ext>
            </p:extLst>
          </p:nvPr>
        </p:nvGraphicFramePr>
        <p:xfrm>
          <a:off x="632896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56344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9CCB39B-39D8-4178-B887-A2B0688EFFB9}"/>
              </a:ext>
            </a:extLst>
          </p:cNvPr>
          <p:cNvSpPr txBox="1">
            <a:spLocks/>
          </p:cNvSpPr>
          <p:nvPr/>
        </p:nvSpPr>
        <p:spPr>
          <a:xfrm>
            <a:off x="4476865" y="5345772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38151D8-2FF1-4C4E-A3C9-296713F83F6F}"/>
              </a:ext>
            </a:extLst>
          </p:cNvPr>
          <p:cNvSpPr txBox="1">
            <a:spLocks/>
          </p:cNvSpPr>
          <p:nvPr/>
        </p:nvSpPr>
        <p:spPr>
          <a:xfrm>
            <a:off x="3226735" y="5000614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A3BC1B8E-25DA-46C6-993E-FD842C425FED}"/>
              </a:ext>
            </a:extLst>
          </p:cNvPr>
          <p:cNvSpPr txBox="1">
            <a:spLocks/>
          </p:cNvSpPr>
          <p:nvPr/>
        </p:nvSpPr>
        <p:spPr>
          <a:xfrm>
            <a:off x="2085833" y="4136054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0E7701EC-5FD9-40E0-84C4-59707DF268D3}"/>
              </a:ext>
            </a:extLst>
          </p:cNvPr>
          <p:cNvSpPr txBox="1">
            <a:spLocks/>
          </p:cNvSpPr>
          <p:nvPr/>
        </p:nvSpPr>
        <p:spPr>
          <a:xfrm>
            <a:off x="2123585" y="1224197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78F7027-6DD6-4842-94E5-2ADDAFB89B00}"/>
              </a:ext>
            </a:extLst>
          </p:cNvPr>
          <p:cNvSpPr txBox="1">
            <a:spLocks/>
          </p:cNvSpPr>
          <p:nvPr/>
        </p:nvSpPr>
        <p:spPr>
          <a:xfrm>
            <a:off x="2123585" y="1576807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17F4E29E-C86F-400C-9CAA-11EE18D2F6EF}"/>
              </a:ext>
            </a:extLst>
          </p:cNvPr>
          <p:cNvSpPr txBox="1">
            <a:spLocks/>
          </p:cNvSpPr>
          <p:nvPr/>
        </p:nvSpPr>
        <p:spPr>
          <a:xfrm>
            <a:off x="2694465" y="1921966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7134146-A02B-4127-8B6C-B223903E6D84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E82B7-2C34-4C52-8BFF-E0D6BAB4D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53392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A7196-E9B7-4EED-A842-332BA070D6BB}"/>
              </a:ext>
            </a:extLst>
          </p:cNvPr>
          <p:cNvSpPr/>
          <p:nvPr/>
        </p:nvSpPr>
        <p:spPr>
          <a:xfrm>
            <a:off x="0" y="4365923"/>
            <a:ext cx="12192000" cy="249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8F5A93-977D-43CD-A484-2AA868A4A62A}"/>
              </a:ext>
            </a:extLst>
          </p:cNvPr>
          <p:cNvGrpSpPr/>
          <p:nvPr/>
        </p:nvGrpSpPr>
        <p:grpSpPr>
          <a:xfrm>
            <a:off x="862010" y="5057963"/>
            <a:ext cx="2715078" cy="1107996"/>
            <a:chOff x="5889060" y="3872747"/>
            <a:chExt cx="252767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D7BAA9-4208-4F1F-89CB-FD03FB148F6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586874-C8D2-461E-9149-E57C1C4EB1C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341B0-CB9A-4E0B-B8E9-3B0B9E166080}"/>
              </a:ext>
            </a:extLst>
          </p:cNvPr>
          <p:cNvGrpSpPr/>
          <p:nvPr/>
        </p:nvGrpSpPr>
        <p:grpSpPr>
          <a:xfrm>
            <a:off x="4736858" y="5057963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5F64B5-143B-4371-A225-E094AB5ED4A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E623F8-D36B-46E7-B511-ED702EBF6B4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D85169-D142-4E87-B4AA-7F20FCC031FD}"/>
              </a:ext>
            </a:extLst>
          </p:cNvPr>
          <p:cNvGrpSpPr/>
          <p:nvPr/>
        </p:nvGrpSpPr>
        <p:grpSpPr>
          <a:xfrm>
            <a:off x="8611706" y="5057963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90C829-21D0-4902-B700-84C9B049CB1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1A7FCC-ACD5-42DC-ABC9-A83278EE397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B6E21509-BB42-4ED4-AFAE-A5A1BDBFFA58}"/>
              </a:ext>
            </a:extLst>
          </p:cNvPr>
          <p:cNvSpPr>
            <a:spLocks noChangeAspect="1"/>
          </p:cNvSpPr>
          <p:nvPr/>
        </p:nvSpPr>
        <p:spPr>
          <a:xfrm flipH="1">
            <a:off x="1523322" y="2972894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655D4B55-F6DB-4B18-A962-677D50741E75}"/>
              </a:ext>
            </a:extLst>
          </p:cNvPr>
          <p:cNvSpPr>
            <a:spLocks noChangeAspect="1"/>
          </p:cNvSpPr>
          <p:nvPr/>
        </p:nvSpPr>
        <p:spPr>
          <a:xfrm>
            <a:off x="6462229" y="1266645"/>
            <a:ext cx="1979413" cy="958647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E610511-EE8B-44ED-9350-531131A0C5BE}"/>
              </a:ext>
            </a:extLst>
          </p:cNvPr>
          <p:cNvSpPr>
            <a:spLocks/>
          </p:cNvSpPr>
          <p:nvPr/>
        </p:nvSpPr>
        <p:spPr bwMode="auto">
          <a:xfrm>
            <a:off x="3135038" y="3267554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AD3999-6B3C-4D54-81A2-887B6F09001A}"/>
              </a:ext>
            </a:extLst>
          </p:cNvPr>
          <p:cNvSpPr/>
          <p:nvPr/>
        </p:nvSpPr>
        <p:spPr>
          <a:xfrm rot="18900000">
            <a:off x="1002985" y="1672446"/>
            <a:ext cx="447436" cy="447436"/>
          </a:xfrm>
          <a:prstGeom prst="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035EEF-9728-44A3-898E-BEA9A6444D3A}"/>
              </a:ext>
            </a:extLst>
          </p:cNvPr>
          <p:cNvSpPr txBox="1"/>
          <p:nvPr/>
        </p:nvSpPr>
        <p:spPr>
          <a:xfrm>
            <a:off x="982101" y="1757666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6CABF1-28A0-4FD1-A846-18659C5AA31B}"/>
              </a:ext>
            </a:extLst>
          </p:cNvPr>
          <p:cNvGrpSpPr/>
          <p:nvPr/>
        </p:nvGrpSpPr>
        <p:grpSpPr>
          <a:xfrm>
            <a:off x="1615152" y="1464509"/>
            <a:ext cx="1960553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4E240C-C276-4510-B5F9-48E4472EB61A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F573DD-DC92-45CE-A8E3-3AD0C1EB9407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24C5E86-AF79-4160-BBD1-AF6BFFC49482}"/>
              </a:ext>
            </a:extLst>
          </p:cNvPr>
          <p:cNvSpPr/>
          <p:nvPr/>
        </p:nvSpPr>
        <p:spPr>
          <a:xfrm rot="18900000">
            <a:off x="3596686" y="2289974"/>
            <a:ext cx="447436" cy="447436"/>
          </a:xfrm>
          <a:prstGeom prst="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302FA9-EEB7-4D4A-A569-25B50EE187AB}"/>
              </a:ext>
            </a:extLst>
          </p:cNvPr>
          <p:cNvSpPr txBox="1"/>
          <p:nvPr/>
        </p:nvSpPr>
        <p:spPr>
          <a:xfrm>
            <a:off x="3575802" y="237519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9B66AC-B4C0-463D-9304-6694F4A7D395}"/>
              </a:ext>
            </a:extLst>
          </p:cNvPr>
          <p:cNvGrpSpPr/>
          <p:nvPr/>
        </p:nvGrpSpPr>
        <p:grpSpPr>
          <a:xfrm>
            <a:off x="4208853" y="2082037"/>
            <a:ext cx="1960553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677FEC-91B3-4B80-B5B5-1A4B7A219700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1646D7-1595-460B-A79D-EE6E7ED816D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455347B-CF88-412E-87EF-BD414D2C62BE}"/>
              </a:ext>
            </a:extLst>
          </p:cNvPr>
          <p:cNvSpPr/>
          <p:nvPr/>
        </p:nvSpPr>
        <p:spPr>
          <a:xfrm rot="18900000">
            <a:off x="8784087" y="2598738"/>
            <a:ext cx="447436" cy="447436"/>
          </a:xfrm>
          <a:prstGeom prst="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5AC907-4A84-4013-8023-C1DAA472F6FA}"/>
              </a:ext>
            </a:extLst>
          </p:cNvPr>
          <p:cNvSpPr txBox="1"/>
          <p:nvPr/>
        </p:nvSpPr>
        <p:spPr>
          <a:xfrm>
            <a:off x="8763203" y="2683958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2507D3-DDDA-455E-8640-FAD3E921A959}"/>
              </a:ext>
            </a:extLst>
          </p:cNvPr>
          <p:cNvGrpSpPr/>
          <p:nvPr/>
        </p:nvGrpSpPr>
        <p:grpSpPr>
          <a:xfrm>
            <a:off x="9396254" y="2390801"/>
            <a:ext cx="1960553" cy="863315"/>
            <a:chOff x="3233963" y="1954419"/>
            <a:chExt cx="1400520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16182A-5DDD-4A83-A91F-21AE8AF08826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849134-3413-4698-B1DC-DE90697B4A56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6A300D6-6310-4746-A8A9-56CF41E552D0}"/>
              </a:ext>
            </a:extLst>
          </p:cNvPr>
          <p:cNvSpPr/>
          <p:nvPr/>
        </p:nvSpPr>
        <p:spPr>
          <a:xfrm rot="18900000">
            <a:off x="6190387" y="2907502"/>
            <a:ext cx="447436" cy="447436"/>
          </a:xfrm>
          <a:prstGeom prst="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B7ED5D-5635-4D2D-9CAB-49515A630C50}"/>
              </a:ext>
            </a:extLst>
          </p:cNvPr>
          <p:cNvSpPr txBox="1"/>
          <p:nvPr/>
        </p:nvSpPr>
        <p:spPr>
          <a:xfrm>
            <a:off x="6169503" y="2992722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940073-E514-40D3-8294-CE74758F83EA}"/>
              </a:ext>
            </a:extLst>
          </p:cNvPr>
          <p:cNvGrpSpPr/>
          <p:nvPr/>
        </p:nvGrpSpPr>
        <p:grpSpPr>
          <a:xfrm>
            <a:off x="6802554" y="2699565"/>
            <a:ext cx="1960553" cy="863315"/>
            <a:chOff x="3233963" y="1954419"/>
            <a:chExt cx="1400520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DE9DF5-E3E5-4664-8E0E-71E7E0C769ED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6C7998-BE4A-4882-90FC-66F7975F220A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33">
            <a:extLst>
              <a:ext uri="{FF2B5EF4-FFF2-40B4-BE49-F238E27FC236}">
                <a16:creationId xmlns:a16="http://schemas.microsoft.com/office/drawing/2014/main" id="{FF3A4E5F-18A2-4BCE-935E-AF118F61A919}"/>
              </a:ext>
            </a:extLst>
          </p:cNvPr>
          <p:cNvSpPr>
            <a:spLocks noChangeAspect="1"/>
          </p:cNvSpPr>
          <p:nvPr/>
        </p:nvSpPr>
        <p:spPr>
          <a:xfrm>
            <a:off x="9373682" y="3356984"/>
            <a:ext cx="1308166" cy="717949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4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E22F5A09-B7CE-4E9E-B474-868AA682A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95471"/>
              </p:ext>
            </p:extLst>
          </p:nvPr>
        </p:nvGraphicFramePr>
        <p:xfrm>
          <a:off x="1020247" y="2248080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4BED088-EE79-4E79-A2C0-5DB141F8BDD8}"/>
              </a:ext>
            </a:extLst>
          </p:cNvPr>
          <p:cNvGrpSpPr/>
          <p:nvPr/>
        </p:nvGrpSpPr>
        <p:grpSpPr>
          <a:xfrm flipH="1">
            <a:off x="909166" y="1800866"/>
            <a:ext cx="2448272" cy="475860"/>
            <a:chOff x="1991588" y="2017033"/>
            <a:chExt cx="2448272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8353E25-C2AA-4908-8F46-BF576869C36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B54C5C1-B8DE-466A-8430-34E5E941AADD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2BEE35F-CDAD-4A10-A26F-3E7A5C6BDAB6}"/>
              </a:ext>
            </a:extLst>
          </p:cNvPr>
          <p:cNvSpPr txBox="1"/>
          <p:nvPr/>
        </p:nvSpPr>
        <p:spPr>
          <a:xfrm>
            <a:off x="1058167" y="1819374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A26BE6-B065-4B03-BBF6-DCDA42DC5B89}"/>
              </a:ext>
            </a:extLst>
          </p:cNvPr>
          <p:cNvCxnSpPr>
            <a:stCxn id="16" idx="1"/>
            <a:endCxn id="15" idx="6"/>
          </p:cNvCxnSpPr>
          <p:nvPr/>
        </p:nvCxnSpPr>
        <p:spPr>
          <a:xfrm flipH="1">
            <a:off x="3340008" y="4895523"/>
            <a:ext cx="1278350" cy="458178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291D8F-E0EE-4CB7-A309-7DDCA6B92E61}"/>
              </a:ext>
            </a:extLst>
          </p:cNvPr>
          <p:cNvCxnSpPr>
            <a:stCxn id="18" idx="1"/>
            <a:endCxn id="15" idx="6"/>
          </p:cNvCxnSpPr>
          <p:nvPr/>
        </p:nvCxnSpPr>
        <p:spPr>
          <a:xfrm flipH="1" flipV="1">
            <a:off x="3340008" y="5353701"/>
            <a:ext cx="1278350" cy="2"/>
          </a:xfrm>
          <a:prstGeom prst="straightConnector1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A8EA66-CDFD-4207-8925-43DDAE92C638}"/>
              </a:ext>
            </a:extLst>
          </p:cNvPr>
          <p:cNvCxnSpPr>
            <a:cxnSpLocks/>
            <a:endCxn id="15" idx="6"/>
          </p:cNvCxnSpPr>
          <p:nvPr/>
        </p:nvCxnSpPr>
        <p:spPr>
          <a:xfrm flipH="1" flipV="1">
            <a:off x="3340008" y="5353702"/>
            <a:ext cx="1309952" cy="452242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24D92D-47FE-4E00-8CCD-C8A82F17D6C0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7573642" y="4889585"/>
            <a:ext cx="1278350" cy="464116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531BA-83FA-49E2-9D32-3EA7B3144AD5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7573642" y="5347764"/>
            <a:ext cx="1278350" cy="5938"/>
          </a:xfrm>
          <a:prstGeom prst="straightConnector1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FCD583-1B1A-445E-B6FF-399120B49816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7573642" y="5353702"/>
            <a:ext cx="1278350" cy="452242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650A0E-E770-40FF-8B26-2C4E38A87D2F}"/>
              </a:ext>
            </a:extLst>
          </p:cNvPr>
          <p:cNvSpPr/>
          <p:nvPr/>
        </p:nvSpPr>
        <p:spPr>
          <a:xfrm>
            <a:off x="8851992" y="4741633"/>
            <a:ext cx="1224136" cy="1224136"/>
          </a:xfrm>
          <a:prstGeom prst="ellipse">
            <a:avLst/>
          </a:prstGeom>
          <a:solidFill>
            <a:schemeClr val="bg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DD7633-F0D6-4DB9-B8C2-F3AECA81B6EE}"/>
              </a:ext>
            </a:extLst>
          </p:cNvPr>
          <p:cNvSpPr/>
          <p:nvPr/>
        </p:nvSpPr>
        <p:spPr>
          <a:xfrm>
            <a:off x="2115872" y="4741633"/>
            <a:ext cx="1224136" cy="1224136"/>
          </a:xfrm>
          <a:prstGeom prst="ellipse">
            <a:avLst/>
          </a:prstGeom>
          <a:solidFill>
            <a:schemeClr val="bg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2D564-BF25-4FD1-ABE3-DEA26D79E823}"/>
              </a:ext>
            </a:extLst>
          </p:cNvPr>
          <p:cNvSpPr txBox="1"/>
          <p:nvPr/>
        </p:nvSpPr>
        <p:spPr>
          <a:xfrm>
            <a:off x="4618358" y="4741634"/>
            <a:ext cx="296078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699D-E6B5-414D-8A81-E0AE1D462D7B}"/>
              </a:ext>
            </a:extLst>
          </p:cNvPr>
          <p:cNvSpPr txBox="1"/>
          <p:nvPr/>
        </p:nvSpPr>
        <p:spPr>
          <a:xfrm>
            <a:off x="4618358" y="5657994"/>
            <a:ext cx="296078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00987-42BC-48A5-85F5-DC83C8744767}"/>
              </a:ext>
            </a:extLst>
          </p:cNvPr>
          <p:cNvSpPr txBox="1"/>
          <p:nvPr/>
        </p:nvSpPr>
        <p:spPr>
          <a:xfrm>
            <a:off x="4618358" y="5199814"/>
            <a:ext cx="2960784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4D7BF3-3559-494B-873C-02BD784A60FF}"/>
              </a:ext>
            </a:extLst>
          </p:cNvPr>
          <p:cNvSpPr txBox="1"/>
          <p:nvPr/>
        </p:nvSpPr>
        <p:spPr>
          <a:xfrm>
            <a:off x="2217150" y="4984370"/>
            <a:ext cx="1021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1329D-2105-4599-ACBC-75FFF7976701}"/>
              </a:ext>
            </a:extLst>
          </p:cNvPr>
          <p:cNvSpPr txBox="1"/>
          <p:nvPr/>
        </p:nvSpPr>
        <p:spPr>
          <a:xfrm>
            <a:off x="8953270" y="4984370"/>
            <a:ext cx="1021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33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94637F-0877-415F-B894-DFAA9D9D0554}"/>
              </a:ext>
            </a:extLst>
          </p:cNvPr>
          <p:cNvGrpSpPr/>
          <p:nvPr/>
        </p:nvGrpSpPr>
        <p:grpSpPr>
          <a:xfrm>
            <a:off x="711957" y="2715742"/>
            <a:ext cx="10690696" cy="3452582"/>
            <a:chOff x="1803955" y="3980625"/>
            <a:chExt cx="14680093" cy="474096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8A45099C-197E-4F9D-9557-FBE957256BFD}"/>
                </a:ext>
              </a:extLst>
            </p:cNvPr>
            <p:cNvSpPr/>
            <p:nvPr/>
          </p:nvSpPr>
          <p:spPr>
            <a:xfrm>
              <a:off x="10936145" y="3980625"/>
              <a:ext cx="5547903" cy="4740966"/>
            </a:xfrm>
            <a:custGeom>
              <a:avLst/>
              <a:gdLst>
                <a:gd name="connsiteX0" fmla="*/ 0 w 3698602"/>
                <a:gd name="connsiteY0" fmla="*/ 0 h 3160644"/>
                <a:gd name="connsiteX1" fmla="*/ 3698602 w 3698602"/>
                <a:gd name="connsiteY1" fmla="*/ 0 h 3160644"/>
                <a:gd name="connsiteX2" fmla="*/ 3698602 w 3698602"/>
                <a:gd name="connsiteY2" fmla="*/ 3160644 h 3160644"/>
                <a:gd name="connsiteX3" fmla="*/ 3160643 w 3698602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8602" h="3160644">
                  <a:moveTo>
                    <a:pt x="0" y="0"/>
                  </a:moveTo>
                  <a:lnTo>
                    <a:pt x="3698602" y="0"/>
                  </a:lnTo>
                  <a:lnTo>
                    <a:pt x="3698602" y="3160644"/>
                  </a:lnTo>
                  <a:lnTo>
                    <a:pt x="3160643" y="3160644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DDDD2F8-27DE-49F5-BD25-022D79FD446E}"/>
                </a:ext>
              </a:extLst>
            </p:cNvPr>
            <p:cNvSpPr/>
            <p:nvPr/>
          </p:nvSpPr>
          <p:spPr>
            <a:xfrm>
              <a:off x="1803955" y="3980625"/>
              <a:ext cx="13873157" cy="4740966"/>
            </a:xfrm>
            <a:custGeom>
              <a:avLst/>
              <a:gdLst>
                <a:gd name="connsiteX0" fmla="*/ 0 w 9248771"/>
                <a:gd name="connsiteY0" fmla="*/ 0 h 3160644"/>
                <a:gd name="connsiteX1" fmla="*/ 6088128 w 9248771"/>
                <a:gd name="connsiteY1" fmla="*/ 0 h 3160644"/>
                <a:gd name="connsiteX2" fmla="*/ 9248771 w 9248771"/>
                <a:gd name="connsiteY2" fmla="*/ 3160644 h 3160644"/>
                <a:gd name="connsiteX3" fmla="*/ 0 w 9248771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8771" h="3160644">
                  <a:moveTo>
                    <a:pt x="0" y="0"/>
                  </a:moveTo>
                  <a:lnTo>
                    <a:pt x="6088128" y="0"/>
                  </a:lnTo>
                  <a:lnTo>
                    <a:pt x="9248771" y="3160644"/>
                  </a:lnTo>
                  <a:lnTo>
                    <a:pt x="0" y="316064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711957" y="977095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135546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1708330" y="427271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1708329" y="3277125"/>
            <a:ext cx="4741068" cy="758924"/>
          </a:xfrm>
          <a:prstGeom prst="rect">
            <a:avLst/>
          </a:prstGeom>
        </p:spPr>
        <p:txBody>
          <a:bodyPr lIns="0" tIns="72000" rIns="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49CCB113-F973-4E80-916C-5A4EE2763913}"/>
              </a:ext>
            </a:extLst>
          </p:cNvPr>
          <p:cNvSpPr/>
          <p:nvPr/>
        </p:nvSpPr>
        <p:spPr>
          <a:xfrm>
            <a:off x="900431" y="5132694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D38AFE-3928-4765-8CFF-3AE4690C7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B4AE1C-5FCB-4A8A-8D19-58D9C884852E}"/>
              </a:ext>
            </a:extLst>
          </p:cNvPr>
          <p:cNvGrpSpPr/>
          <p:nvPr/>
        </p:nvGrpSpPr>
        <p:grpSpPr>
          <a:xfrm>
            <a:off x="1710284" y="3365567"/>
            <a:ext cx="2062760" cy="1143160"/>
            <a:chOff x="773154" y="3138879"/>
            <a:chExt cx="2862742" cy="15865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F76CE7-B828-4B3B-AE85-55CB1555DA29}"/>
                </a:ext>
              </a:extLst>
            </p:cNvPr>
            <p:cNvGrpSpPr/>
            <p:nvPr userDrawn="1"/>
          </p:nvGrpSpPr>
          <p:grpSpPr>
            <a:xfrm>
              <a:off x="945641" y="3138879"/>
              <a:ext cx="2513902" cy="1391026"/>
              <a:chOff x="1618104" y="4774278"/>
              <a:chExt cx="2513902" cy="139102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F332DF-5DD7-42AE-91F9-504965232759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6D634D1-CF6F-47EC-A150-3210D5F121CE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F54534C-E722-4038-A59D-6E1EEF1BE4E0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10" name="Rounded Rectangle 3">
                    <a:extLst>
                      <a:ext uri="{FF2B5EF4-FFF2-40B4-BE49-F238E27FC236}">
                        <a16:creationId xmlns:a16="http://schemas.microsoft.com/office/drawing/2014/main" id="{967CE5BC-8B3F-44E2-A3C2-33E06372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AF4AE920-5FE8-4709-A0E0-6CF8E50805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2" name="Trapezoid 11">
                    <a:extLst>
                      <a:ext uri="{FF2B5EF4-FFF2-40B4-BE49-F238E27FC236}">
                        <a16:creationId xmlns:a16="http://schemas.microsoft.com/office/drawing/2014/main" id="{A431A14E-8E1F-4303-8362-17700EB8D03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70E34D5-C5FC-48AA-95AB-1B78ACE37DF2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62AA26-CD16-4C20-9088-3CF40A36FEAA}"/>
                </a:ext>
              </a:extLst>
            </p:cNvPr>
            <p:cNvSpPr/>
            <p:nvPr userDrawn="1"/>
          </p:nvSpPr>
          <p:spPr>
            <a:xfrm>
              <a:off x="773154" y="4321560"/>
              <a:ext cx="2862742" cy="40382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A9295935-1E5C-4BC1-AA60-3C46BFC43CCC}"/>
              </a:ext>
            </a:extLst>
          </p:cNvPr>
          <p:cNvGrpSpPr/>
          <p:nvPr/>
        </p:nvGrpSpPr>
        <p:grpSpPr>
          <a:xfrm>
            <a:off x="849789" y="1797294"/>
            <a:ext cx="3660665" cy="4279706"/>
            <a:chOff x="849789" y="1894006"/>
            <a:chExt cx="3458478" cy="40433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6CF19C-81E9-4238-8F37-AE254F7C24D3}"/>
                </a:ext>
              </a:extLst>
            </p:cNvPr>
            <p:cNvSpPr/>
            <p:nvPr/>
          </p:nvSpPr>
          <p:spPr>
            <a:xfrm>
              <a:off x="1087583" y="2293530"/>
              <a:ext cx="3220684" cy="3220684"/>
            </a:xfrm>
            <a:prstGeom prst="ellipse">
              <a:avLst/>
            </a:prstGeom>
            <a:noFill/>
            <a:ln w="635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7E1CBE-967B-4CB2-8C56-5D70778C582F}"/>
                </a:ext>
              </a:extLst>
            </p:cNvPr>
            <p:cNvSpPr/>
            <p:nvPr/>
          </p:nvSpPr>
          <p:spPr>
            <a:xfrm>
              <a:off x="2239713" y="1894006"/>
              <a:ext cx="916426" cy="916426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7F46C7-771B-49D8-ABC1-70D42FFF0FEF}"/>
                </a:ext>
              </a:extLst>
            </p:cNvPr>
            <p:cNvSpPr/>
            <p:nvPr/>
          </p:nvSpPr>
          <p:spPr>
            <a:xfrm>
              <a:off x="2239713" y="5020908"/>
              <a:ext cx="916426" cy="91642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814EC4-6C04-4234-A662-BEDB99B12847}"/>
                </a:ext>
              </a:extLst>
            </p:cNvPr>
            <p:cNvSpPr/>
            <p:nvPr/>
          </p:nvSpPr>
          <p:spPr>
            <a:xfrm>
              <a:off x="849789" y="2592314"/>
              <a:ext cx="916426" cy="916426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60A5EA-CFB3-4F48-856A-B1D5AEDC7186}"/>
                </a:ext>
              </a:extLst>
            </p:cNvPr>
            <p:cNvSpPr/>
            <p:nvPr/>
          </p:nvSpPr>
          <p:spPr>
            <a:xfrm>
              <a:off x="849789" y="4228820"/>
              <a:ext cx="916426" cy="916426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D4246A-51FF-4288-8798-CD6632F82656}"/>
              </a:ext>
            </a:extLst>
          </p:cNvPr>
          <p:cNvGrpSpPr/>
          <p:nvPr/>
        </p:nvGrpSpPr>
        <p:grpSpPr>
          <a:xfrm rot="378088">
            <a:off x="3612621" y="1823340"/>
            <a:ext cx="2272636" cy="1898826"/>
            <a:chOff x="7246464" y="1754257"/>
            <a:chExt cx="1045690" cy="873691"/>
          </a:xfrm>
          <a:solidFill>
            <a:schemeClr val="accent6"/>
          </a:solidFill>
        </p:grpSpPr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00530681-FDA1-4F5C-8D28-BC7C8222D295}"/>
                </a:ext>
              </a:extLst>
            </p:cNvPr>
            <p:cNvSpPr/>
            <p:nvPr/>
          </p:nvSpPr>
          <p:spPr>
            <a:xfrm rot="21221912">
              <a:off x="7246464" y="1754257"/>
              <a:ext cx="1045690" cy="708188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EC51D8D-26DE-4C36-BD12-7D351F95568A}"/>
                </a:ext>
              </a:extLst>
            </p:cNvPr>
            <p:cNvSpPr/>
            <p:nvPr/>
          </p:nvSpPr>
          <p:spPr>
            <a:xfrm rot="1802267">
              <a:off x="7488158" y="2425111"/>
              <a:ext cx="137526" cy="109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447D872-BE58-44F6-BA9C-310264F0AEBB}"/>
                </a:ext>
              </a:extLst>
            </p:cNvPr>
            <p:cNvSpPr/>
            <p:nvPr/>
          </p:nvSpPr>
          <p:spPr>
            <a:xfrm rot="1802267">
              <a:off x="7400894" y="2529669"/>
              <a:ext cx="98590" cy="7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D33192-2281-4CF9-84DC-C7253CE6EDCD}"/>
                </a:ext>
              </a:extLst>
            </p:cNvPr>
            <p:cNvSpPr/>
            <p:nvPr/>
          </p:nvSpPr>
          <p:spPr>
            <a:xfrm rot="1802267">
              <a:off x="7296718" y="2572936"/>
              <a:ext cx="68830" cy="55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1DF402-FAD4-4756-8DAA-905093B02373}"/>
              </a:ext>
            </a:extLst>
          </p:cNvPr>
          <p:cNvGrpSpPr/>
          <p:nvPr/>
        </p:nvGrpSpPr>
        <p:grpSpPr>
          <a:xfrm>
            <a:off x="6365823" y="3289336"/>
            <a:ext cx="5231233" cy="2423166"/>
            <a:chOff x="546760" y="2061666"/>
            <a:chExt cx="5152102" cy="24231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5973C2-A635-433A-B630-5FDC3DA5D95A}"/>
                </a:ext>
              </a:extLst>
            </p:cNvPr>
            <p:cNvSpPr txBox="1"/>
            <p:nvPr/>
          </p:nvSpPr>
          <p:spPr>
            <a:xfrm>
              <a:off x="546760" y="3284503"/>
              <a:ext cx="5152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CC0D4F-8398-4B4F-985B-32A72487FA82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348FEB-9C53-438C-86B7-A4A96CC9498C}"/>
              </a:ext>
            </a:extLst>
          </p:cNvPr>
          <p:cNvSpPr txBox="1"/>
          <p:nvPr/>
        </p:nvSpPr>
        <p:spPr>
          <a:xfrm>
            <a:off x="6365823" y="2397705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00DFD6-0FF7-4149-A73F-496E812B254A}"/>
              </a:ext>
            </a:extLst>
          </p:cNvPr>
          <p:cNvSpPr txBox="1"/>
          <p:nvPr/>
        </p:nvSpPr>
        <p:spPr>
          <a:xfrm>
            <a:off x="4130205" y="2178494"/>
            <a:ext cx="12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98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251D5A-F975-49B1-8353-9293E1596067}"/>
              </a:ext>
            </a:extLst>
          </p:cNvPr>
          <p:cNvSpPr txBox="1"/>
          <p:nvPr/>
        </p:nvSpPr>
        <p:spPr>
          <a:xfrm>
            <a:off x="2028008" y="3672362"/>
            <a:ext cx="1424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3C5663B4-2704-4E53-91B9-BBA6FE708C93}"/>
              </a:ext>
            </a:extLst>
          </p:cNvPr>
          <p:cNvSpPr/>
          <p:nvPr/>
        </p:nvSpPr>
        <p:spPr>
          <a:xfrm>
            <a:off x="1135885" y="4573595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84845C11-2943-401D-9C34-8D803405BF41}"/>
              </a:ext>
            </a:extLst>
          </p:cNvPr>
          <p:cNvSpPr/>
          <p:nvPr/>
        </p:nvSpPr>
        <p:spPr>
          <a:xfrm>
            <a:off x="1135885" y="2822523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CC32365C-F15F-4817-8BB3-64EBC3F3C5C9}"/>
              </a:ext>
            </a:extLst>
          </p:cNvPr>
          <p:cNvSpPr>
            <a:spLocks noChangeAspect="1"/>
          </p:cNvSpPr>
          <p:nvPr/>
        </p:nvSpPr>
        <p:spPr>
          <a:xfrm>
            <a:off x="2566513" y="5400876"/>
            <a:ext cx="465875" cy="456537"/>
          </a:xfrm>
          <a:custGeom>
            <a:avLst/>
            <a:gdLst/>
            <a:ahLst/>
            <a:cxnLst/>
            <a:rect l="l" t="t" r="r" b="b"/>
            <a:pathLst>
              <a:path w="4031759" h="3929141">
                <a:moveTo>
                  <a:pt x="1956666" y="145009"/>
                </a:moveTo>
                <a:cubicBezTo>
                  <a:pt x="1448910" y="156566"/>
                  <a:pt x="994209" y="377605"/>
                  <a:pt x="675657" y="725567"/>
                </a:cubicBezTo>
                <a:cubicBezTo>
                  <a:pt x="838636" y="691462"/>
                  <a:pt x="930272" y="678630"/>
                  <a:pt x="1130990" y="749212"/>
                </a:cubicBezTo>
                <a:cubicBezTo>
                  <a:pt x="1312960" y="542221"/>
                  <a:pt x="1441876" y="532452"/>
                  <a:pt x="1690112" y="514558"/>
                </a:cubicBezTo>
                <a:cubicBezTo>
                  <a:pt x="1397420" y="697765"/>
                  <a:pt x="1474522" y="783699"/>
                  <a:pt x="1397119" y="915628"/>
                </a:cubicBezTo>
                <a:cubicBezTo>
                  <a:pt x="1459337" y="996280"/>
                  <a:pt x="1476626" y="1050502"/>
                  <a:pt x="1562629" y="1088868"/>
                </a:cubicBezTo>
                <a:cubicBezTo>
                  <a:pt x="1720406" y="1082254"/>
                  <a:pt x="1835898" y="1088856"/>
                  <a:pt x="1940820" y="1092814"/>
                </a:cubicBezTo>
                <a:cubicBezTo>
                  <a:pt x="2051291" y="1292863"/>
                  <a:pt x="1646421" y="1389843"/>
                  <a:pt x="1574541" y="1547607"/>
                </a:cubicBezTo>
                <a:cubicBezTo>
                  <a:pt x="1575054" y="1641748"/>
                  <a:pt x="1601994" y="1743816"/>
                  <a:pt x="1576079" y="1830029"/>
                </a:cubicBezTo>
                <a:cubicBezTo>
                  <a:pt x="1507393" y="1809781"/>
                  <a:pt x="1467778" y="1765746"/>
                  <a:pt x="1407021" y="1761357"/>
                </a:cubicBezTo>
                <a:cubicBezTo>
                  <a:pt x="1342516" y="1757003"/>
                  <a:pt x="1256871" y="1850434"/>
                  <a:pt x="1261077" y="1912152"/>
                </a:cubicBezTo>
                <a:cubicBezTo>
                  <a:pt x="1289326" y="2136754"/>
                  <a:pt x="1521839" y="2386978"/>
                  <a:pt x="2031072" y="2162860"/>
                </a:cubicBezTo>
                <a:cubicBezTo>
                  <a:pt x="2177108" y="2104114"/>
                  <a:pt x="2397140" y="2233006"/>
                  <a:pt x="2418966" y="2269400"/>
                </a:cubicBezTo>
                <a:cubicBezTo>
                  <a:pt x="2480197" y="2339190"/>
                  <a:pt x="2456861" y="2438052"/>
                  <a:pt x="2306669" y="2415345"/>
                </a:cubicBezTo>
                <a:cubicBezTo>
                  <a:pt x="2077246" y="2562342"/>
                  <a:pt x="1853109" y="2709336"/>
                  <a:pt x="1491551" y="2666054"/>
                </a:cubicBezTo>
                <a:cubicBezTo>
                  <a:pt x="1886929" y="2983490"/>
                  <a:pt x="2311377" y="3078931"/>
                  <a:pt x="2714680" y="2809670"/>
                </a:cubicBezTo>
                <a:lnTo>
                  <a:pt x="3043687" y="2417749"/>
                </a:lnTo>
                <a:cubicBezTo>
                  <a:pt x="3022321" y="2531639"/>
                  <a:pt x="3030025" y="2621743"/>
                  <a:pt x="2969018" y="2740919"/>
                </a:cubicBezTo>
                <a:cubicBezTo>
                  <a:pt x="3226656" y="2526986"/>
                  <a:pt x="3214730" y="2212628"/>
                  <a:pt x="3192234" y="1842769"/>
                </a:cubicBezTo>
                <a:cubicBezTo>
                  <a:pt x="3271425" y="1879531"/>
                  <a:pt x="3305689" y="1974435"/>
                  <a:pt x="3332025" y="2037625"/>
                </a:cubicBezTo>
                <a:cubicBezTo>
                  <a:pt x="3405062" y="1873155"/>
                  <a:pt x="3417317" y="1587116"/>
                  <a:pt x="3355574" y="1229725"/>
                </a:cubicBezTo>
                <a:cubicBezTo>
                  <a:pt x="3449071" y="1291152"/>
                  <a:pt x="3468569" y="1342010"/>
                  <a:pt x="3543566" y="1421937"/>
                </a:cubicBezTo>
                <a:cubicBezTo>
                  <a:pt x="3504280" y="1328835"/>
                  <a:pt x="3375138" y="765319"/>
                  <a:pt x="2651373" y="577078"/>
                </a:cubicBezTo>
                <a:cubicBezTo>
                  <a:pt x="2777516" y="510285"/>
                  <a:pt x="2893089" y="520134"/>
                  <a:pt x="3048302" y="522054"/>
                </a:cubicBezTo>
                <a:cubicBezTo>
                  <a:pt x="2957501" y="438695"/>
                  <a:pt x="2713419" y="371189"/>
                  <a:pt x="2501051" y="322186"/>
                </a:cubicBezTo>
                <a:cubicBezTo>
                  <a:pt x="2519551" y="302522"/>
                  <a:pt x="2610006" y="292540"/>
                  <a:pt x="2735028" y="304395"/>
                </a:cubicBezTo>
                <a:cubicBezTo>
                  <a:pt x="2498403" y="195541"/>
                  <a:pt x="2234020" y="138696"/>
                  <a:pt x="1956666" y="145009"/>
                </a:cubicBezTo>
                <a:close/>
                <a:moveTo>
                  <a:pt x="1953378" y="513"/>
                </a:moveTo>
                <a:cubicBezTo>
                  <a:pt x="2430345" y="-10344"/>
                  <a:pt x="2871806" y="151699"/>
                  <a:pt x="3216045" y="431063"/>
                </a:cubicBezTo>
                <a:cubicBezTo>
                  <a:pt x="3432304" y="528010"/>
                  <a:pt x="3636925" y="690362"/>
                  <a:pt x="3731989" y="947579"/>
                </a:cubicBezTo>
                <a:cubicBezTo>
                  <a:pt x="3733831" y="849613"/>
                  <a:pt x="3701316" y="767503"/>
                  <a:pt x="3674088" y="653679"/>
                </a:cubicBezTo>
                <a:cubicBezTo>
                  <a:pt x="3850812" y="724507"/>
                  <a:pt x="3942967" y="1376747"/>
                  <a:pt x="3984909" y="1695997"/>
                </a:cubicBezTo>
                <a:cubicBezTo>
                  <a:pt x="3997453" y="1633254"/>
                  <a:pt x="3994139" y="1567869"/>
                  <a:pt x="4022540" y="1507769"/>
                </a:cubicBezTo>
                <a:cubicBezTo>
                  <a:pt x="4047804" y="1711880"/>
                  <a:pt x="4014506" y="1948907"/>
                  <a:pt x="4001712" y="2067049"/>
                </a:cubicBezTo>
                <a:cubicBezTo>
                  <a:pt x="3782782" y="3448437"/>
                  <a:pt x="2865752" y="3911305"/>
                  <a:pt x="2011269" y="3929141"/>
                </a:cubicBezTo>
                <a:cubicBezTo>
                  <a:pt x="1245456" y="3913521"/>
                  <a:pt x="215211" y="3474110"/>
                  <a:pt x="40274" y="2155562"/>
                </a:cubicBezTo>
                <a:cubicBezTo>
                  <a:pt x="11872" y="2197769"/>
                  <a:pt x="23115" y="2181833"/>
                  <a:pt x="0" y="2213468"/>
                </a:cubicBezTo>
                <a:cubicBezTo>
                  <a:pt x="23404" y="2013445"/>
                  <a:pt x="12452" y="1816066"/>
                  <a:pt x="70212" y="1613400"/>
                </a:cubicBezTo>
                <a:lnTo>
                  <a:pt x="6153" y="1686293"/>
                </a:lnTo>
                <a:cubicBezTo>
                  <a:pt x="23312" y="1424342"/>
                  <a:pt x="92221" y="1287629"/>
                  <a:pt x="228699" y="1089736"/>
                </a:cubicBezTo>
                <a:cubicBezTo>
                  <a:pt x="233249" y="885019"/>
                  <a:pt x="198392" y="554398"/>
                  <a:pt x="441777" y="363329"/>
                </a:cubicBezTo>
                <a:cubicBezTo>
                  <a:pt x="468757" y="533418"/>
                  <a:pt x="510255" y="606505"/>
                  <a:pt x="552524" y="646772"/>
                </a:cubicBezTo>
                <a:cubicBezTo>
                  <a:pt x="897222" y="259834"/>
                  <a:pt x="1395676" y="13208"/>
                  <a:pt x="1953378" y="5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Donut 6">
            <a:extLst>
              <a:ext uri="{FF2B5EF4-FFF2-40B4-BE49-F238E27FC236}">
                <a16:creationId xmlns:a16="http://schemas.microsoft.com/office/drawing/2014/main" id="{62FC7899-E071-4CE2-988F-5CA4E03D8F95}"/>
              </a:ext>
            </a:extLst>
          </p:cNvPr>
          <p:cNvSpPr>
            <a:spLocks noChangeAspect="1"/>
          </p:cNvSpPr>
          <p:nvPr/>
        </p:nvSpPr>
        <p:spPr>
          <a:xfrm>
            <a:off x="2567886" y="2045128"/>
            <a:ext cx="463126" cy="463126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06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192B0691-3B85-401D-A42E-B42F5578C9C9}"/>
              </a:ext>
            </a:extLst>
          </p:cNvPr>
          <p:cNvSpPr/>
          <p:nvPr/>
        </p:nvSpPr>
        <p:spPr>
          <a:xfrm rot="10800000" flipV="1">
            <a:off x="4836268" y="1213492"/>
            <a:ext cx="2519464" cy="221550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C626160-9F51-4944-BCE5-7A9737F74504}"/>
              </a:ext>
            </a:extLst>
          </p:cNvPr>
          <p:cNvSpPr txBox="1">
            <a:spLocks/>
          </p:cNvSpPr>
          <p:nvPr/>
        </p:nvSpPr>
        <p:spPr>
          <a:xfrm>
            <a:off x="4191754" y="4054790"/>
            <a:ext cx="3808492" cy="10716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75E94-5226-4A00-94D9-EB3113442F01}"/>
              </a:ext>
            </a:extLst>
          </p:cNvPr>
          <p:cNvSpPr txBox="1"/>
          <p:nvPr/>
        </p:nvSpPr>
        <p:spPr>
          <a:xfrm>
            <a:off x="1104524" y="5246972"/>
            <a:ext cx="9982954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3086C2-758A-4802-8520-0E9DD26ABD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287660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BA6E120-A1AE-494D-A4FA-9DC6CFA4A5AD}"/>
              </a:ext>
            </a:extLst>
          </p:cNvPr>
          <p:cNvSpPr/>
          <p:nvPr/>
        </p:nvSpPr>
        <p:spPr>
          <a:xfrm>
            <a:off x="-14308" y="-41329"/>
            <a:ext cx="6244627" cy="6912244"/>
          </a:xfrm>
          <a:custGeom>
            <a:avLst/>
            <a:gdLst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75009 w 9366941"/>
              <a:gd name="connsiteY3" fmla="*/ 10321871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13016 w 9366941"/>
              <a:gd name="connsiteY3" fmla="*/ 10352867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6941" h="10368366">
                <a:moveTo>
                  <a:pt x="5965" y="0"/>
                </a:moveTo>
                <a:lnTo>
                  <a:pt x="4221504" y="15498"/>
                </a:lnTo>
                <a:lnTo>
                  <a:pt x="9366941" y="5160935"/>
                </a:lnTo>
                <a:lnTo>
                  <a:pt x="4113016" y="10352867"/>
                </a:lnTo>
                <a:lnTo>
                  <a:pt x="5965" y="10368366"/>
                </a:lnTo>
                <a:cubicBezTo>
                  <a:pt x="799" y="6917410"/>
                  <a:pt x="-4368" y="3466454"/>
                  <a:pt x="59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자유형: 도형 47">
            <a:extLst>
              <a:ext uri="{FF2B5EF4-FFF2-40B4-BE49-F238E27FC236}">
                <a16:creationId xmlns:a16="http://schemas.microsoft.com/office/drawing/2014/main" id="{FB38AE29-49E6-4EBC-A0C7-C5BB90944718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4856856 w 5882683"/>
              <a:gd name="connsiteY3" fmla="*/ 5882683 h 5882683"/>
              <a:gd name="connsiteX4" fmla="*/ 5882683 w 5882683"/>
              <a:gd name="connsiteY4" fmla="*/ 4856856 h 5882683"/>
              <a:gd name="connsiteX5" fmla="*/ 4856857 w 5882683"/>
              <a:gd name="connsiteY5" fmla="*/ 5882683 h 5882683"/>
              <a:gd name="connsiteX6" fmla="*/ 0 w 5882683"/>
              <a:gd name="connsiteY6" fmla="*/ 1025827 h 5882683"/>
              <a:gd name="connsiteX7" fmla="*/ 1025827 w 5882683"/>
              <a:gd name="connsiteY7" fmla="*/ 0 h 5882683"/>
              <a:gd name="connsiteX8" fmla="*/ 5882683 w 5882683"/>
              <a:gd name="connsiteY8" fmla="*/ 4856856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lnTo>
                  <a:pt x="4856856" y="5882683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lnTo>
                  <a:pt x="5882683" y="4856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직각 삼각형 3">
            <a:extLst>
              <a:ext uri="{FF2B5EF4-FFF2-40B4-BE49-F238E27FC236}">
                <a16:creationId xmlns:a16="http://schemas.microsoft.com/office/drawing/2014/main" id="{D7214D8D-DFA8-4E72-9C59-3E5A0567B423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직각 삼각형 45">
            <a:extLst>
              <a:ext uri="{FF2B5EF4-FFF2-40B4-BE49-F238E27FC236}">
                <a16:creationId xmlns:a16="http://schemas.microsoft.com/office/drawing/2014/main" id="{3634FB87-C236-4F1E-A8C1-714B9968A317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6831" y="287255"/>
            <a:ext cx="10349895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A4357-CAD1-4F61-A4F0-C4DA1534F304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E1DBA-4C08-43C5-B30D-ECBF58DB54DF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84CBAB1-AFBC-4B1F-8EFF-239A4ED3E8B6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DE6591-DAE6-45C5-A6AF-796392AD3116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D3825-A519-4643-9E9B-717233B9E3E9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60B54A0D-FB77-4697-970F-B7B8A4658AAD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991C2A-F333-4197-85F9-16C0DEC1D70F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E5A9C7-FB50-4C94-9D3B-8C6145538F48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8E610D-89F7-47EA-B18A-14879909EE4B}"/>
              </a:ext>
            </a:extLst>
          </p:cNvPr>
          <p:cNvGrpSpPr/>
          <p:nvPr/>
        </p:nvGrpSpPr>
        <p:grpSpPr>
          <a:xfrm>
            <a:off x="7771843" y="3092876"/>
            <a:ext cx="2882659" cy="920864"/>
            <a:chOff x="803640" y="3362835"/>
            <a:chExt cx="2059657" cy="9208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A4BE74-7AE4-4F53-931C-5877C126A66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5ABDFF-B5F0-438C-AB03-175E11AB2E6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5A64D-994F-47E4-97E3-22855E4D51B5}"/>
              </a:ext>
            </a:extLst>
          </p:cNvPr>
          <p:cNvGrpSpPr/>
          <p:nvPr/>
        </p:nvGrpSpPr>
        <p:grpSpPr>
          <a:xfrm>
            <a:off x="7292562" y="4195782"/>
            <a:ext cx="3361942" cy="920864"/>
            <a:chOff x="803640" y="3362835"/>
            <a:chExt cx="2059657" cy="9208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9D0220-48A0-4B0B-99FA-60E335DD581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8A0307-3687-4DA6-A243-C095C659CA2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7FC5B3-2D55-4BBA-ACAF-F75C3E3B5AAE}"/>
              </a:ext>
            </a:extLst>
          </p:cNvPr>
          <p:cNvGrpSpPr/>
          <p:nvPr/>
        </p:nvGrpSpPr>
        <p:grpSpPr>
          <a:xfrm>
            <a:off x="6190416" y="5298688"/>
            <a:ext cx="4464086" cy="920864"/>
            <a:chOff x="803640" y="3362835"/>
            <a:chExt cx="2059657" cy="9208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62B399-E45D-4CBE-9DD1-FD997102121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580188-4952-4613-90B2-BDA69C0C3E2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423DFF2-E8E4-470F-A258-A951E202482E}"/>
              </a:ext>
            </a:extLst>
          </p:cNvPr>
          <p:cNvSpPr txBox="1"/>
          <p:nvPr/>
        </p:nvSpPr>
        <p:spPr>
          <a:xfrm>
            <a:off x="7325956" y="1316484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2B2BAB-D33E-4748-B89A-753ED4A9EA1F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그룹 7">
            <a:extLst>
              <a:ext uri="{FF2B5EF4-FFF2-40B4-BE49-F238E27FC236}">
                <a16:creationId xmlns:a16="http://schemas.microsoft.com/office/drawing/2014/main" id="{35C93169-74DC-4C5F-8426-6AABFF173ABA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F475E1-12D6-47C5-95A5-EBF7EFEF6B98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D783F3-990F-4E08-96C3-293AA6365444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7" name="Block Arc 14">
            <a:extLst>
              <a:ext uri="{FF2B5EF4-FFF2-40B4-BE49-F238E27FC236}">
                <a16:creationId xmlns:a16="http://schemas.microsoft.com/office/drawing/2014/main" id="{47574C99-0470-4D73-8E86-146F093E46EB}"/>
              </a:ext>
            </a:extLst>
          </p:cNvPr>
          <p:cNvSpPr/>
          <p:nvPr/>
        </p:nvSpPr>
        <p:spPr>
          <a:xfrm rot="16200000">
            <a:off x="713013" y="3063588"/>
            <a:ext cx="703364" cy="7038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588C2FCC-4869-4902-96FF-95FFE723981B}"/>
              </a:ext>
            </a:extLst>
          </p:cNvPr>
          <p:cNvSpPr/>
          <p:nvPr/>
        </p:nvSpPr>
        <p:spPr>
          <a:xfrm flipH="1">
            <a:off x="10942116" y="345537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438952D0-E26C-407B-A0C7-3E39984D791A}"/>
              </a:ext>
            </a:extLst>
          </p:cNvPr>
          <p:cNvSpPr/>
          <p:nvPr/>
        </p:nvSpPr>
        <p:spPr>
          <a:xfrm>
            <a:off x="11043000" y="4412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6056D4A-80CB-41B6-995C-52E6042504D5}"/>
              </a:ext>
            </a:extLst>
          </p:cNvPr>
          <p:cNvSpPr/>
          <p:nvPr/>
        </p:nvSpPr>
        <p:spPr>
          <a:xfrm>
            <a:off x="10948892" y="56373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D1CD378F-6B36-48EA-8866-DE091DADEDE1}"/>
              </a:ext>
            </a:extLst>
          </p:cNvPr>
          <p:cNvSpPr/>
          <p:nvPr/>
        </p:nvSpPr>
        <p:spPr>
          <a:xfrm>
            <a:off x="991891" y="2645043"/>
            <a:ext cx="4680488" cy="516610"/>
          </a:xfrm>
          <a:custGeom>
            <a:avLst/>
            <a:gdLst>
              <a:gd name="connsiteX0" fmla="*/ 0 w 7020732"/>
              <a:gd name="connsiteY0" fmla="*/ 0 h 774915"/>
              <a:gd name="connsiteX1" fmla="*/ 5672380 w 7020732"/>
              <a:gd name="connsiteY1" fmla="*/ 0 h 774915"/>
              <a:gd name="connsiteX2" fmla="*/ 7020732 w 7020732"/>
              <a:gd name="connsiteY2" fmla="*/ 774915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0732" h="774915">
                <a:moveTo>
                  <a:pt x="0" y="0"/>
                </a:moveTo>
                <a:lnTo>
                  <a:pt x="5672380" y="0"/>
                </a:lnTo>
                <a:lnTo>
                  <a:pt x="7020732" y="774915"/>
                </a:lnTo>
              </a:path>
            </a:pathLst>
          </a:custGeom>
          <a:noFill/>
          <a:ln w="19050">
            <a:solidFill>
              <a:schemeClr val="accent3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751207D-403B-4692-89F6-8A67AFCBAF2C}"/>
              </a:ext>
            </a:extLst>
          </p:cNvPr>
          <p:cNvSpPr/>
          <p:nvPr/>
        </p:nvSpPr>
        <p:spPr>
          <a:xfrm>
            <a:off x="981560" y="4515172"/>
            <a:ext cx="3967566" cy="289302"/>
          </a:xfrm>
          <a:custGeom>
            <a:avLst/>
            <a:gdLst>
              <a:gd name="connsiteX0" fmla="*/ 0 w 5951349"/>
              <a:gd name="connsiteY0" fmla="*/ 0 h 433953"/>
              <a:gd name="connsiteX1" fmla="*/ 5300420 w 5951349"/>
              <a:gd name="connsiteY1" fmla="*/ 30997 h 433953"/>
              <a:gd name="connsiteX2" fmla="*/ 5951349 w 5951349"/>
              <a:gd name="connsiteY2" fmla="*/ 433953 h 433953"/>
              <a:gd name="connsiteX0" fmla="*/ 0 w 5951349"/>
              <a:gd name="connsiteY0" fmla="*/ 0 h 433953"/>
              <a:gd name="connsiteX1" fmla="*/ 5300420 w 5951349"/>
              <a:gd name="connsiteY1" fmla="*/ 0 h 433953"/>
              <a:gd name="connsiteX2" fmla="*/ 5951349 w 5951349"/>
              <a:gd name="connsiteY2" fmla="*/ 433953 h 43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1349" h="433953">
                <a:moveTo>
                  <a:pt x="0" y="0"/>
                </a:moveTo>
                <a:lnTo>
                  <a:pt x="5300420" y="0"/>
                </a:lnTo>
                <a:lnTo>
                  <a:pt x="5951349" y="433953"/>
                </a:lnTo>
              </a:path>
            </a:pathLst>
          </a:custGeom>
          <a:noFill/>
          <a:ln w="19050">
            <a:solidFill>
              <a:schemeClr val="accent1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C07F96D0-6F34-4679-9304-C386F3971833}"/>
              </a:ext>
            </a:extLst>
          </p:cNvPr>
          <p:cNvSpPr/>
          <p:nvPr/>
        </p:nvSpPr>
        <p:spPr>
          <a:xfrm>
            <a:off x="6581614" y="2645043"/>
            <a:ext cx="4639159" cy="464949"/>
          </a:xfrm>
          <a:custGeom>
            <a:avLst/>
            <a:gdLst>
              <a:gd name="connsiteX0" fmla="*/ 0 w 6958739"/>
              <a:gd name="connsiteY0" fmla="*/ 697423 h 697423"/>
              <a:gd name="connsiteX1" fmla="*/ 1255363 w 6958739"/>
              <a:gd name="connsiteY1" fmla="*/ 0 h 697423"/>
              <a:gd name="connsiteX2" fmla="*/ 6958739 w 6958739"/>
              <a:gd name="connsiteY2" fmla="*/ 0 h 6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739" h="697423">
                <a:moveTo>
                  <a:pt x="0" y="697423"/>
                </a:moveTo>
                <a:lnTo>
                  <a:pt x="1255363" y="0"/>
                </a:lnTo>
                <a:lnTo>
                  <a:pt x="6958739" y="0"/>
                </a:lnTo>
              </a:path>
            </a:pathLst>
          </a:custGeom>
          <a:noFill/>
          <a:ln w="19050"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944A5E77-81BF-41F5-80C2-3F265F9A1630}"/>
              </a:ext>
            </a:extLst>
          </p:cNvPr>
          <p:cNvSpPr/>
          <p:nvPr/>
        </p:nvSpPr>
        <p:spPr>
          <a:xfrm>
            <a:off x="7089855" y="4515172"/>
            <a:ext cx="4112217" cy="392623"/>
          </a:xfrm>
          <a:custGeom>
            <a:avLst/>
            <a:gdLst>
              <a:gd name="connsiteX0" fmla="*/ 0 w 6168326"/>
              <a:gd name="connsiteY0" fmla="*/ 588935 h 588935"/>
              <a:gd name="connsiteX1" fmla="*/ 1022888 w 6168326"/>
              <a:gd name="connsiteY1" fmla="*/ 0 h 588935"/>
              <a:gd name="connsiteX2" fmla="*/ 6168326 w 6168326"/>
              <a:gd name="connsiteY2" fmla="*/ 46495 h 588935"/>
              <a:gd name="connsiteX0" fmla="*/ 0 w 6168326"/>
              <a:gd name="connsiteY0" fmla="*/ 588935 h 588935"/>
              <a:gd name="connsiteX1" fmla="*/ 1022888 w 6168326"/>
              <a:gd name="connsiteY1" fmla="*/ 0 h 588935"/>
              <a:gd name="connsiteX2" fmla="*/ 6168326 w 6168326"/>
              <a:gd name="connsiteY2" fmla="*/ 0 h 5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8326" h="588935">
                <a:moveTo>
                  <a:pt x="0" y="588935"/>
                </a:moveTo>
                <a:lnTo>
                  <a:pt x="1022888" y="0"/>
                </a:lnTo>
                <a:lnTo>
                  <a:pt x="6168326" y="0"/>
                </a:lnTo>
              </a:path>
            </a:pathLst>
          </a:custGeom>
          <a:noFill/>
          <a:ln w="19050">
            <a:solidFill>
              <a:schemeClr val="accent2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8" name="그룹 4">
            <a:extLst>
              <a:ext uri="{FF2B5EF4-FFF2-40B4-BE49-F238E27FC236}">
                <a16:creationId xmlns:a16="http://schemas.microsoft.com/office/drawing/2014/main" id="{B1F3C570-B5EF-48A0-88DB-CB18688AF5F3}"/>
              </a:ext>
            </a:extLst>
          </p:cNvPr>
          <p:cNvGrpSpPr/>
          <p:nvPr/>
        </p:nvGrpSpPr>
        <p:grpSpPr>
          <a:xfrm>
            <a:off x="4389330" y="2555097"/>
            <a:ext cx="2987325" cy="3504804"/>
            <a:chOff x="4389329" y="2708921"/>
            <a:chExt cx="2987325" cy="3504804"/>
          </a:xfrm>
        </p:grpSpPr>
        <p:sp>
          <p:nvSpPr>
            <p:cNvPr id="89" name="Freeform 2">
              <a:extLst>
                <a:ext uri="{FF2B5EF4-FFF2-40B4-BE49-F238E27FC236}">
                  <a16:creationId xmlns:a16="http://schemas.microsoft.com/office/drawing/2014/main" id="{F58796D8-8D70-4435-A8A2-3369C002B2C2}"/>
                </a:ext>
              </a:extLst>
            </p:cNvPr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4A5D64C7-271C-4DC6-B342-9593BD277BF1}"/>
                </a:ext>
              </a:extLst>
            </p:cNvPr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C4ABCA26-1F2F-4DF3-8717-82B243083DD9}"/>
                </a:ext>
              </a:extLst>
            </p:cNvPr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" name="Oval 21">
              <a:extLst>
                <a:ext uri="{FF2B5EF4-FFF2-40B4-BE49-F238E27FC236}">
                  <a16:creationId xmlns:a16="http://schemas.microsoft.com/office/drawing/2014/main" id="{68BE1E42-A46C-4383-9BDD-78B427879707}"/>
                </a:ext>
              </a:extLst>
            </p:cNvPr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CF1F681-0F6F-4BBF-ADB7-2E453F75E422}"/>
              </a:ext>
            </a:extLst>
          </p:cNvPr>
          <p:cNvGrpSpPr/>
          <p:nvPr/>
        </p:nvGrpSpPr>
        <p:grpSpPr>
          <a:xfrm>
            <a:off x="1439722" y="1711451"/>
            <a:ext cx="2652566" cy="865838"/>
            <a:chOff x="2079596" y="4282215"/>
            <a:chExt cx="3303213" cy="86583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B9C05F6-B64E-4419-950A-B877AD31F7CB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66C1C64-C671-4C17-BD06-9A17F25D19D6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79DA051-8E71-4D09-8EF7-BE6742BB5EF8}"/>
              </a:ext>
            </a:extLst>
          </p:cNvPr>
          <p:cNvGrpSpPr/>
          <p:nvPr/>
        </p:nvGrpSpPr>
        <p:grpSpPr>
          <a:xfrm>
            <a:off x="8118720" y="1711451"/>
            <a:ext cx="2652566" cy="865838"/>
            <a:chOff x="2079596" y="4282215"/>
            <a:chExt cx="3303213" cy="865838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30257A5-1E97-4914-A455-4993279F8F34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46A4664-61F1-4A8C-BC2C-3EC1244A75D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C0AB829-E389-4012-9BCE-E354D7E61F66}"/>
              </a:ext>
            </a:extLst>
          </p:cNvPr>
          <p:cNvGrpSpPr/>
          <p:nvPr/>
        </p:nvGrpSpPr>
        <p:grpSpPr>
          <a:xfrm>
            <a:off x="8118720" y="4664024"/>
            <a:ext cx="2652566" cy="865838"/>
            <a:chOff x="2079596" y="4282215"/>
            <a:chExt cx="3303213" cy="86583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B556AE2-2079-4297-A17F-9F401B443CAF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4D36E32-495A-408C-ACE1-7F6C13A9AF4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D7D7C94-E394-4BD5-80BC-0D24C1D2C9E5}"/>
              </a:ext>
            </a:extLst>
          </p:cNvPr>
          <p:cNvGrpSpPr/>
          <p:nvPr/>
        </p:nvGrpSpPr>
        <p:grpSpPr>
          <a:xfrm>
            <a:off x="1439722" y="4664024"/>
            <a:ext cx="2652566" cy="865838"/>
            <a:chOff x="2079596" y="4282215"/>
            <a:chExt cx="3303213" cy="86583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F58669-6D8D-4D8B-82AE-11119CF9B292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465EEC7-3232-452B-9E4B-4D31AA45B7C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5" name="Oval 7">
            <a:extLst>
              <a:ext uri="{FF2B5EF4-FFF2-40B4-BE49-F238E27FC236}">
                <a16:creationId xmlns:a16="http://schemas.microsoft.com/office/drawing/2014/main" id="{211ED967-87C4-4549-9957-93747A97F77D}"/>
              </a:ext>
            </a:extLst>
          </p:cNvPr>
          <p:cNvSpPr/>
          <p:nvPr/>
        </p:nvSpPr>
        <p:spPr>
          <a:xfrm>
            <a:off x="1972760" y="3937469"/>
            <a:ext cx="375598" cy="493372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Rounded Rectangle 1">
            <a:extLst>
              <a:ext uri="{FF2B5EF4-FFF2-40B4-BE49-F238E27FC236}">
                <a16:creationId xmlns:a16="http://schemas.microsoft.com/office/drawing/2014/main" id="{3493B113-2CC1-422E-BB4A-399C8FCD24C1}"/>
              </a:ext>
            </a:extLst>
          </p:cNvPr>
          <p:cNvSpPr>
            <a:spLocks noChangeAspect="1"/>
          </p:cNvSpPr>
          <p:nvPr/>
        </p:nvSpPr>
        <p:spPr>
          <a:xfrm>
            <a:off x="1950498" y="2814987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D5CCDB3-F24A-4510-8867-80E2C1A0CC79}"/>
              </a:ext>
            </a:extLst>
          </p:cNvPr>
          <p:cNvSpPr txBox="1"/>
          <p:nvPr/>
        </p:nvSpPr>
        <p:spPr>
          <a:xfrm>
            <a:off x="2584205" y="2871930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2BCA047-74BC-464B-8C26-677A7B509A85}"/>
              </a:ext>
            </a:extLst>
          </p:cNvPr>
          <p:cNvSpPr txBox="1"/>
          <p:nvPr/>
        </p:nvSpPr>
        <p:spPr>
          <a:xfrm>
            <a:off x="2584205" y="4030268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9" name="Trapezoid 10">
            <a:extLst>
              <a:ext uri="{FF2B5EF4-FFF2-40B4-BE49-F238E27FC236}">
                <a16:creationId xmlns:a16="http://schemas.microsoft.com/office/drawing/2014/main" id="{57719C7B-11F0-4C40-83E8-7ADC19604FE3}"/>
              </a:ext>
            </a:extLst>
          </p:cNvPr>
          <p:cNvSpPr>
            <a:spLocks noChangeAspect="1"/>
          </p:cNvSpPr>
          <p:nvPr/>
        </p:nvSpPr>
        <p:spPr>
          <a:xfrm>
            <a:off x="8643928" y="2814987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0" name="Rounded Rectangle 12">
            <a:extLst>
              <a:ext uri="{FF2B5EF4-FFF2-40B4-BE49-F238E27FC236}">
                <a16:creationId xmlns:a16="http://schemas.microsoft.com/office/drawing/2014/main" id="{5B6C3917-A658-49CD-8807-59204ED607D1}"/>
              </a:ext>
            </a:extLst>
          </p:cNvPr>
          <p:cNvSpPr>
            <a:spLocks noChangeAspect="1"/>
          </p:cNvSpPr>
          <p:nvPr/>
        </p:nvSpPr>
        <p:spPr>
          <a:xfrm>
            <a:off x="8658646" y="3950155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79CECA1-0D9C-41A0-A70A-D5F829CDC66A}"/>
              </a:ext>
            </a:extLst>
          </p:cNvPr>
          <p:cNvSpPr txBox="1"/>
          <p:nvPr/>
        </p:nvSpPr>
        <p:spPr>
          <a:xfrm>
            <a:off x="9248772" y="4030268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8AFB7C0-4103-4348-B8D0-18FDA9195D52}"/>
              </a:ext>
            </a:extLst>
          </p:cNvPr>
          <p:cNvSpPr txBox="1"/>
          <p:nvPr/>
        </p:nvSpPr>
        <p:spPr>
          <a:xfrm>
            <a:off x="9248772" y="2871930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98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256F3386-D820-499F-8218-CF309B8CF7F6}"/>
              </a:ext>
            </a:extLst>
          </p:cNvPr>
          <p:cNvSpPr txBox="1"/>
          <p:nvPr/>
        </p:nvSpPr>
        <p:spPr>
          <a:xfrm>
            <a:off x="1926795" y="1389817"/>
            <a:ext cx="3001664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33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en-US" sz="2933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D0590F-5100-41D3-AE4A-4B3CA319033A}"/>
              </a:ext>
            </a:extLst>
          </p:cNvPr>
          <p:cNvSpPr txBox="1"/>
          <p:nvPr/>
        </p:nvSpPr>
        <p:spPr>
          <a:xfrm>
            <a:off x="429696" y="281542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3"/>
                </a:solidFill>
                <a:cs typeface="Arial" pitchFamily="34" charset="0"/>
              </a:rPr>
              <a:t>“</a:t>
            </a:r>
            <a:endParaRPr lang="ko-KR" altLang="en-US" sz="20001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30D2A4D-D35F-42D7-9A59-9C60FE921D41}"/>
              </a:ext>
            </a:extLst>
          </p:cNvPr>
          <p:cNvSpPr txBox="1"/>
          <p:nvPr/>
        </p:nvSpPr>
        <p:spPr>
          <a:xfrm>
            <a:off x="1926796" y="4016455"/>
            <a:ext cx="27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3114C5-741F-441E-A046-0FC74F921B10}"/>
              </a:ext>
            </a:extLst>
          </p:cNvPr>
          <p:cNvSpPr txBox="1"/>
          <p:nvPr/>
        </p:nvSpPr>
        <p:spPr>
          <a:xfrm>
            <a:off x="-1" y="5486154"/>
            <a:ext cx="2764023" cy="4205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Simple Portfolio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E163789-065D-4162-A037-6B4A5CCEE9CC}"/>
              </a:ext>
            </a:extLst>
          </p:cNvPr>
          <p:cNvSpPr txBox="1"/>
          <p:nvPr/>
        </p:nvSpPr>
        <p:spPr>
          <a:xfrm>
            <a:off x="-1" y="5945269"/>
            <a:ext cx="2764023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Presentation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964B5-42C6-4FF4-B12F-198F471A40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0286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EEEE87-7D2C-4BC6-AD29-F540009F5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C94DC-7D1F-4F58-A4E2-EFA02A3B9C6B}"/>
              </a:ext>
            </a:extLst>
          </p:cNvPr>
          <p:cNvSpPr txBox="1"/>
          <p:nvPr/>
        </p:nvSpPr>
        <p:spPr>
          <a:xfrm>
            <a:off x="4845455" y="4753692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FD70E-CB9E-4D2C-A8C3-42DFBE8473B5}"/>
              </a:ext>
            </a:extLst>
          </p:cNvPr>
          <p:cNvSpPr txBox="1"/>
          <p:nvPr/>
        </p:nvSpPr>
        <p:spPr>
          <a:xfrm>
            <a:off x="4845455" y="5207746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427D9-DC9D-4EB5-9D52-8DB80E1E0F49}"/>
              </a:ext>
            </a:extLst>
          </p:cNvPr>
          <p:cNvSpPr txBox="1"/>
          <p:nvPr/>
        </p:nvSpPr>
        <p:spPr>
          <a:xfrm>
            <a:off x="7340248" y="4753692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B0BEC-481D-465F-A638-77E247542232}"/>
              </a:ext>
            </a:extLst>
          </p:cNvPr>
          <p:cNvSpPr txBox="1"/>
          <p:nvPr/>
        </p:nvSpPr>
        <p:spPr>
          <a:xfrm>
            <a:off x="7340248" y="5207746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A47194-7302-42B8-911A-A589CF5D0AFC}"/>
              </a:ext>
            </a:extLst>
          </p:cNvPr>
          <p:cNvSpPr txBox="1"/>
          <p:nvPr/>
        </p:nvSpPr>
        <p:spPr>
          <a:xfrm>
            <a:off x="9833568" y="4753692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BB8B4-DCB4-47D4-893E-32B1B8D005CB}"/>
              </a:ext>
            </a:extLst>
          </p:cNvPr>
          <p:cNvSpPr txBox="1"/>
          <p:nvPr/>
        </p:nvSpPr>
        <p:spPr>
          <a:xfrm>
            <a:off x="9833568" y="5207746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879096B5-B17B-49AA-99F0-5A43C32CAD46}"/>
              </a:ext>
            </a:extLst>
          </p:cNvPr>
          <p:cNvSpPr/>
          <p:nvPr/>
        </p:nvSpPr>
        <p:spPr>
          <a:xfrm>
            <a:off x="4479301" y="519050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2476332B-CF4A-4007-AF8C-19538EBC1EF4}"/>
              </a:ext>
            </a:extLst>
          </p:cNvPr>
          <p:cNvSpPr/>
          <p:nvPr/>
        </p:nvSpPr>
        <p:spPr>
          <a:xfrm>
            <a:off x="4479301" y="4736452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66A5BA49-70DF-4799-9F15-E9169E8FF617}"/>
              </a:ext>
            </a:extLst>
          </p:cNvPr>
          <p:cNvSpPr/>
          <p:nvPr/>
        </p:nvSpPr>
        <p:spPr>
          <a:xfrm>
            <a:off x="6981309" y="519050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661E6146-8373-4552-99AA-81E0FF2998FE}"/>
              </a:ext>
            </a:extLst>
          </p:cNvPr>
          <p:cNvSpPr/>
          <p:nvPr/>
        </p:nvSpPr>
        <p:spPr>
          <a:xfrm>
            <a:off x="6981309" y="4736452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54CE8E8-4911-48CA-B0E1-CEFB98887B6A}"/>
              </a:ext>
            </a:extLst>
          </p:cNvPr>
          <p:cNvSpPr/>
          <p:nvPr/>
        </p:nvSpPr>
        <p:spPr>
          <a:xfrm>
            <a:off x="9463950" y="519050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67E08835-7B6F-44EB-B81E-297092BC5D90}"/>
              </a:ext>
            </a:extLst>
          </p:cNvPr>
          <p:cNvSpPr/>
          <p:nvPr/>
        </p:nvSpPr>
        <p:spPr>
          <a:xfrm>
            <a:off x="9463950" y="4736452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3999627-7BD8-4AA0-91B7-16FB67477F7C}"/>
              </a:ext>
            </a:extLst>
          </p:cNvPr>
          <p:cNvSpPr txBox="1">
            <a:spLocks/>
          </p:cNvSpPr>
          <p:nvPr/>
        </p:nvSpPr>
        <p:spPr>
          <a:xfrm>
            <a:off x="766477" y="2036123"/>
            <a:ext cx="2880320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OUR</a:t>
            </a:r>
          </a:p>
          <a:p>
            <a:r>
              <a:rPr lang="en-US" altLang="ko-KR" dirty="0"/>
              <a:t>TEAM</a:t>
            </a:r>
            <a:endParaRPr lang="ko-KR" alt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6254BAC5-8EB6-4C43-8214-23E725E45B33}"/>
              </a:ext>
            </a:extLst>
          </p:cNvPr>
          <p:cNvSpPr txBox="1">
            <a:spLocks/>
          </p:cNvSpPr>
          <p:nvPr/>
        </p:nvSpPr>
        <p:spPr>
          <a:xfrm>
            <a:off x="4503907" y="3662021"/>
            <a:ext cx="1780183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9133BCF-ED6D-4008-9679-773B7D53BFD9}"/>
              </a:ext>
            </a:extLst>
          </p:cNvPr>
          <p:cNvSpPr txBox="1">
            <a:spLocks/>
          </p:cNvSpPr>
          <p:nvPr/>
        </p:nvSpPr>
        <p:spPr>
          <a:xfrm>
            <a:off x="4503907" y="4310093"/>
            <a:ext cx="1780183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6BB5EC5-9782-4BBC-96C5-D9E72F0118F8}"/>
              </a:ext>
            </a:extLst>
          </p:cNvPr>
          <p:cNvSpPr txBox="1">
            <a:spLocks/>
          </p:cNvSpPr>
          <p:nvPr/>
        </p:nvSpPr>
        <p:spPr>
          <a:xfrm>
            <a:off x="7003007" y="3671546"/>
            <a:ext cx="1780183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9502107" y="3681071"/>
            <a:ext cx="1780183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959D513D-303D-48C7-8D1C-1E75FBC1FFE0}"/>
              </a:ext>
            </a:extLst>
          </p:cNvPr>
          <p:cNvSpPr txBox="1">
            <a:spLocks/>
          </p:cNvSpPr>
          <p:nvPr/>
        </p:nvSpPr>
        <p:spPr>
          <a:xfrm>
            <a:off x="7003007" y="4310093"/>
            <a:ext cx="1780183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ko-KR" altLang="en-US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4FCC73D2-E4B7-46AE-AC7E-B781A4E3A3A0}"/>
              </a:ext>
            </a:extLst>
          </p:cNvPr>
          <p:cNvSpPr txBox="1">
            <a:spLocks/>
          </p:cNvSpPr>
          <p:nvPr/>
        </p:nvSpPr>
        <p:spPr>
          <a:xfrm>
            <a:off x="9502107" y="4310093"/>
            <a:ext cx="1780183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PROGRAMMER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4465859" y="5611479"/>
            <a:ext cx="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9AD9CB-F34F-4EE6-8642-16134FF6D42D}"/>
              </a:ext>
            </a:extLst>
          </p:cNvPr>
          <p:cNvSpPr txBox="1"/>
          <p:nvPr/>
        </p:nvSpPr>
        <p:spPr>
          <a:xfrm>
            <a:off x="6964959" y="5611478"/>
            <a:ext cx="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944987-77A4-4BCC-873E-0C63D6AEEA88}"/>
              </a:ext>
            </a:extLst>
          </p:cNvPr>
          <p:cNvSpPr txBox="1"/>
          <p:nvPr/>
        </p:nvSpPr>
        <p:spPr>
          <a:xfrm>
            <a:off x="9464059" y="5611477"/>
            <a:ext cx="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2">
            <a:extLst>
              <a:ext uri="{FF2B5EF4-FFF2-40B4-BE49-F238E27FC236}">
                <a16:creationId xmlns:a16="http://schemas.microsoft.com/office/drawing/2014/main" id="{15AFE442-CB7F-4A7B-9BD7-DC20D6952A95}"/>
              </a:ext>
            </a:extLst>
          </p:cNvPr>
          <p:cNvSpPr/>
          <p:nvPr/>
        </p:nvSpPr>
        <p:spPr>
          <a:xfrm>
            <a:off x="766477" y="4147641"/>
            <a:ext cx="2938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5648D-0675-42DB-BF43-8F569467A9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1766FC-3510-404B-85AC-ECC4351E0C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B05CF7-6E3C-4361-B5BF-EFF64B9858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354806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>
            <a:extLst>
              <a:ext uri="{FF2B5EF4-FFF2-40B4-BE49-F238E27FC236}">
                <a16:creationId xmlns:a16="http://schemas.microsoft.com/office/drawing/2014/main" id="{0743C639-0176-4FBB-A1C1-37A3C8951633}"/>
              </a:ext>
            </a:extLst>
          </p:cNvPr>
          <p:cNvGrpSpPr/>
          <p:nvPr/>
        </p:nvGrpSpPr>
        <p:grpSpPr>
          <a:xfrm>
            <a:off x="8476862" y="-4392"/>
            <a:ext cx="3751019" cy="6875307"/>
            <a:chOff x="8241895" y="0"/>
            <a:chExt cx="3960676" cy="6875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2E4038-8304-473F-BE74-D0444184FAD2}"/>
                </a:ext>
              </a:extLst>
            </p:cNvPr>
            <p:cNvSpPr/>
            <p:nvPr/>
          </p:nvSpPr>
          <p:spPr>
            <a:xfrm>
              <a:off x="8241895" y="0"/>
              <a:ext cx="3950101" cy="1145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4EC5D8-A872-4E46-B84A-D3738A4EF6A3}"/>
                </a:ext>
              </a:extLst>
            </p:cNvPr>
            <p:cNvSpPr/>
            <p:nvPr/>
          </p:nvSpPr>
          <p:spPr>
            <a:xfrm>
              <a:off x="8454655" y="1143723"/>
              <a:ext cx="3747916" cy="11455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176779-C3E2-4F97-B4D1-3CB062ABE137}"/>
                </a:ext>
              </a:extLst>
            </p:cNvPr>
            <p:cNvSpPr/>
            <p:nvPr/>
          </p:nvSpPr>
          <p:spPr>
            <a:xfrm>
              <a:off x="8454655" y="2287446"/>
              <a:ext cx="3747916" cy="114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00EB7B-60CA-4011-A13B-5FFC8D1C51FB}"/>
                </a:ext>
              </a:extLst>
            </p:cNvPr>
            <p:cNvSpPr/>
            <p:nvPr/>
          </p:nvSpPr>
          <p:spPr>
            <a:xfrm>
              <a:off x="8454655" y="3431170"/>
              <a:ext cx="3747916" cy="11391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A33DD5-DE14-4E80-BF0F-3BF0BAC99489}"/>
                </a:ext>
              </a:extLst>
            </p:cNvPr>
            <p:cNvSpPr/>
            <p:nvPr/>
          </p:nvSpPr>
          <p:spPr>
            <a:xfrm>
              <a:off x="8694029" y="4570306"/>
              <a:ext cx="3497967" cy="11555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C86FD8-E3DA-4C58-89F1-1BB57F7EA571}"/>
                </a:ext>
              </a:extLst>
            </p:cNvPr>
            <p:cNvSpPr/>
            <p:nvPr/>
          </p:nvSpPr>
          <p:spPr>
            <a:xfrm>
              <a:off x="8694030" y="5724019"/>
              <a:ext cx="3497970" cy="11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080B7A-3D04-4938-B031-7A33C0C89B7C}"/>
              </a:ext>
            </a:extLst>
          </p:cNvPr>
          <p:cNvGrpSpPr>
            <a:grpSpLocks noChangeAspect="1"/>
          </p:cNvGrpSpPr>
          <p:nvPr/>
        </p:nvGrpSpPr>
        <p:grpSpPr>
          <a:xfrm>
            <a:off x="7483195" y="-13474"/>
            <a:ext cx="2168866" cy="6870410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3EF65B54-2725-4624-A20F-A7D98C6D5B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533E77BC-CC98-417A-87AD-F8FD73B7F8D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41A478CA-2A1C-4FD6-B58C-872A6CC7470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570D0280-111C-43B6-92A2-C44E5ADA3B3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5" y="2340365"/>
              <a:ext cx="1917474" cy="1098364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529E4D48-B516-4E5E-9D54-E81DD2CD11C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1E08803A-F7B0-4AFB-8BCB-78195E92942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B221C93-AC0A-4BF2-A4DB-C2E66381768F}"/>
              </a:ext>
            </a:extLst>
          </p:cNvPr>
          <p:cNvSpPr txBox="1"/>
          <p:nvPr/>
        </p:nvSpPr>
        <p:spPr>
          <a:xfrm>
            <a:off x="902162" y="1769299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9CA4DD-7BA4-4C61-87CD-96D73C78A4AD}"/>
              </a:ext>
            </a:extLst>
          </p:cNvPr>
          <p:cNvSpPr txBox="1"/>
          <p:nvPr/>
        </p:nvSpPr>
        <p:spPr>
          <a:xfrm>
            <a:off x="2276930" y="2004982"/>
            <a:ext cx="486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48708-81C5-4B6A-B6D6-33BCA18662F5}"/>
              </a:ext>
            </a:extLst>
          </p:cNvPr>
          <p:cNvGrpSpPr/>
          <p:nvPr/>
        </p:nvGrpSpPr>
        <p:grpSpPr>
          <a:xfrm>
            <a:off x="926703" y="4197731"/>
            <a:ext cx="1855362" cy="2236549"/>
            <a:chOff x="-475010" y="1042169"/>
            <a:chExt cx="3859356" cy="22365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314D32-2500-4C10-B4CA-E5EE0E5CF1FC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402CA0-4D9A-4746-844C-D0EC953F68F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A117D5-2BB6-4C28-92CF-E59C191AE505}"/>
              </a:ext>
            </a:extLst>
          </p:cNvPr>
          <p:cNvGrpSpPr/>
          <p:nvPr/>
        </p:nvGrpSpPr>
        <p:grpSpPr>
          <a:xfrm>
            <a:off x="3225334" y="4197731"/>
            <a:ext cx="1855362" cy="2236549"/>
            <a:chOff x="-475010" y="1042169"/>
            <a:chExt cx="3859356" cy="22365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9AE539-44C5-43E1-9A5D-D2A912AE09A0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D1A092-52DF-4C7B-9D07-F21F26A5885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2505FA-3DC8-4538-B2FE-0D9A4480648D}"/>
              </a:ext>
            </a:extLst>
          </p:cNvPr>
          <p:cNvGrpSpPr/>
          <p:nvPr/>
        </p:nvGrpSpPr>
        <p:grpSpPr>
          <a:xfrm>
            <a:off x="5523965" y="4197731"/>
            <a:ext cx="1855362" cy="2236549"/>
            <a:chOff x="-475010" y="1042169"/>
            <a:chExt cx="3859356" cy="22365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8BB4EF-871E-4B96-8E22-1B9A858CCEC2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633715-6F05-4155-AE08-57A213C44B2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B38DC06-A10C-402F-AB1B-722834EDBCF9}"/>
              </a:ext>
            </a:extLst>
          </p:cNvPr>
          <p:cNvSpPr txBox="1"/>
          <p:nvPr/>
        </p:nvSpPr>
        <p:spPr>
          <a:xfrm>
            <a:off x="932201" y="2775354"/>
            <a:ext cx="6165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9D9EF80E-B3C9-40E5-B34B-0BD7FA443509}"/>
              </a:ext>
            </a:extLst>
          </p:cNvPr>
          <p:cNvSpPr txBox="1">
            <a:spLocks/>
          </p:cNvSpPr>
          <p:nvPr/>
        </p:nvSpPr>
        <p:spPr>
          <a:xfrm>
            <a:off x="830153" y="463312"/>
            <a:ext cx="4536505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017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A0A1F9DD-1517-4DB5-B71F-0B08354A8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23592"/>
              </p:ext>
            </p:extLst>
          </p:nvPr>
        </p:nvGraphicFramePr>
        <p:xfrm>
          <a:off x="5227352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9529036-3E45-40BD-9242-CF04506B9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46902"/>
              </p:ext>
            </p:extLst>
          </p:nvPr>
        </p:nvGraphicFramePr>
        <p:xfrm>
          <a:off x="948846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C8D8B92-B213-4A58-BE38-FC8E57C5B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14327"/>
              </p:ext>
            </p:extLst>
          </p:nvPr>
        </p:nvGraphicFramePr>
        <p:xfrm>
          <a:off x="2872100" y="1747559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F059F3E-11F5-4C47-8729-6751800575FF}"/>
              </a:ext>
            </a:extLst>
          </p:cNvPr>
          <p:cNvSpPr txBox="1"/>
          <p:nvPr/>
        </p:nvSpPr>
        <p:spPr>
          <a:xfrm>
            <a:off x="7924800" y="2014384"/>
            <a:ext cx="337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40FC48-B249-4369-B0B6-89E221EF3787}"/>
              </a:ext>
            </a:extLst>
          </p:cNvPr>
          <p:cNvSpPr txBox="1"/>
          <p:nvPr/>
        </p:nvSpPr>
        <p:spPr>
          <a:xfrm>
            <a:off x="7924800" y="2849064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2012569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46125" y="287338"/>
            <a:ext cx="11445875" cy="7239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Infographic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FE40986-ED07-4A38-A20F-457D91556A3E}"/>
              </a:ext>
            </a:extLst>
          </p:cNvPr>
          <p:cNvSpPr/>
          <p:nvPr/>
        </p:nvSpPr>
        <p:spPr>
          <a:xfrm>
            <a:off x="745843" y="1371679"/>
            <a:ext cx="10516259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874042 w 3747714"/>
              <a:gd name="connsiteY0" fmla="*/ 1010243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67261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3747714"/>
              <a:gd name="connsiteY0" fmla="*/ 1005984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1770943" y="1005984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0949B607-177D-48B0-89FF-E7AA4C3C6F93}"/>
              </a:ext>
            </a:extLst>
          </p:cNvPr>
          <p:cNvGrpSpPr/>
          <p:nvPr/>
        </p:nvGrpSpPr>
        <p:grpSpPr>
          <a:xfrm>
            <a:off x="1303585" y="1813052"/>
            <a:ext cx="6621217" cy="4039835"/>
            <a:chOff x="2153463" y="1916832"/>
            <a:chExt cx="7911017" cy="40398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E7A914-D5D3-4188-B45C-2ACC1738AD7B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33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333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D95880-D192-410B-8181-5A9F02840A5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225EED-D014-411E-B6CD-D6105B1FE7B2}"/>
                </a:ext>
              </a:extLst>
            </p:cNvPr>
            <p:cNvSpPr txBox="1"/>
            <p:nvPr/>
          </p:nvSpPr>
          <p:spPr>
            <a:xfrm>
              <a:off x="2153463" y="4017675"/>
              <a:ext cx="52074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851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5C103F-9862-463D-8E7C-845C4160F47F}"/>
              </a:ext>
            </a:extLst>
          </p:cNvPr>
          <p:cNvSpPr txBox="1"/>
          <p:nvPr/>
        </p:nvSpPr>
        <p:spPr>
          <a:xfrm>
            <a:off x="1303585" y="2359038"/>
            <a:ext cx="521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3DABBB8-9431-40C1-A2D9-03BF09D15CEA}"/>
              </a:ext>
            </a:extLst>
          </p:cNvPr>
          <p:cNvSpPr/>
          <p:nvPr/>
        </p:nvSpPr>
        <p:spPr>
          <a:xfrm>
            <a:off x="745843" y="3969173"/>
            <a:ext cx="6312001" cy="2316480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874042 w 3747714"/>
              <a:gd name="connsiteY0" fmla="*/ 1010243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67261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3747714"/>
              <a:gd name="connsiteY0" fmla="*/ 1005984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1770943"/>
              <a:gd name="connsiteY0" fmla="*/ 1005984 h 1012372"/>
              <a:gd name="connsiteX1" fmla="*/ 0 w 1770943"/>
              <a:gd name="connsiteY1" fmla="*/ 1012372 h 1012372"/>
              <a:gd name="connsiteX2" fmla="*/ 0 w 1770943"/>
              <a:gd name="connsiteY2" fmla="*/ 4260 h 1012372"/>
              <a:gd name="connsiteX3" fmla="*/ 1535867 w 1770943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943" h="1012372">
                <a:moveTo>
                  <a:pt x="1770943" y="1005984"/>
                </a:moveTo>
                <a:lnTo>
                  <a:pt x="0" y="1012372"/>
                </a:lnTo>
                <a:lnTo>
                  <a:pt x="0" y="4260"/>
                </a:lnTo>
                <a:lnTo>
                  <a:pt x="1535867" y="0"/>
                </a:lnTo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5C4E385-5E65-49A3-8C08-32E18CB0BE54}"/>
              </a:ext>
            </a:extLst>
          </p:cNvPr>
          <p:cNvSpPr/>
          <p:nvPr/>
        </p:nvSpPr>
        <p:spPr>
          <a:xfrm>
            <a:off x="745843" y="1381426"/>
            <a:ext cx="7116963" cy="2306733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874042 w 3747714"/>
              <a:gd name="connsiteY0" fmla="*/ 1010243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67261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3747714"/>
              <a:gd name="connsiteY0" fmla="*/ 1005984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2295026"/>
              <a:gd name="connsiteY0" fmla="*/ 1001724 h 1008112"/>
              <a:gd name="connsiteX1" fmla="*/ 0 w 2295026"/>
              <a:gd name="connsiteY1" fmla="*/ 1008112 h 1008112"/>
              <a:gd name="connsiteX2" fmla="*/ 0 w 2295026"/>
              <a:gd name="connsiteY2" fmla="*/ 0 h 1008112"/>
              <a:gd name="connsiteX3" fmla="*/ 2295026 w 2295026"/>
              <a:gd name="connsiteY3" fmla="*/ 25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026" h="1008112">
                <a:moveTo>
                  <a:pt x="1770943" y="1001724"/>
                </a:moveTo>
                <a:lnTo>
                  <a:pt x="0" y="1008112"/>
                </a:lnTo>
                <a:lnTo>
                  <a:pt x="0" y="0"/>
                </a:lnTo>
                <a:lnTo>
                  <a:pt x="2295026" y="255"/>
                </a:lnTo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997AAB-B424-4658-9395-F0A5DD4BD5C2}"/>
              </a:ext>
            </a:extLst>
          </p:cNvPr>
          <p:cNvSpPr txBox="1">
            <a:spLocks/>
          </p:cNvSpPr>
          <p:nvPr/>
        </p:nvSpPr>
        <p:spPr>
          <a:xfrm>
            <a:off x="745843" y="286809"/>
            <a:ext cx="11446157" cy="72495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42891" indent="-342891" algn="l" defTabSz="1371566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75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457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240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024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806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589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371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155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/>
              <a:t>Infographic Style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CEAD-0DC2-413D-814C-E612E5D5A63B}"/>
              </a:ext>
            </a:extLst>
          </p:cNvPr>
          <p:cNvSpPr txBox="1"/>
          <p:nvPr/>
        </p:nvSpPr>
        <p:spPr>
          <a:xfrm>
            <a:off x="1303585" y="1813052"/>
            <a:ext cx="62285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33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333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68DD01-71B7-4D3F-93BE-ACF621E4D27C}"/>
              </a:ext>
            </a:extLst>
          </p:cNvPr>
          <p:cNvSpPr txBox="1"/>
          <p:nvPr/>
        </p:nvSpPr>
        <p:spPr>
          <a:xfrm>
            <a:off x="1303584" y="4950699"/>
            <a:ext cx="4255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AB52A-36DB-435D-B2CC-7A8AF4E71018}"/>
              </a:ext>
            </a:extLst>
          </p:cNvPr>
          <p:cNvSpPr txBox="1"/>
          <p:nvPr/>
        </p:nvSpPr>
        <p:spPr>
          <a:xfrm>
            <a:off x="1303585" y="4404714"/>
            <a:ext cx="479241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33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333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36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54EEA2-BB85-4D67-902A-006AB232D43C}"/>
              </a:ext>
            </a:extLst>
          </p:cNvPr>
          <p:cNvSpPr/>
          <p:nvPr/>
        </p:nvSpPr>
        <p:spPr>
          <a:xfrm>
            <a:off x="5144169" y="2342147"/>
            <a:ext cx="7047831" cy="2074781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5892801" y="2671206"/>
            <a:ext cx="629919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5892729" y="3533223"/>
            <a:ext cx="629912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B38CEB-F938-4507-992D-B6C00F3CB08F}"/>
              </a:ext>
            </a:extLst>
          </p:cNvPr>
          <p:cNvSpPr/>
          <p:nvPr/>
        </p:nvSpPr>
        <p:spPr>
          <a:xfrm>
            <a:off x="148" y="6566569"/>
            <a:ext cx="12191703" cy="291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0D339E-0F7F-49F8-AFBC-428B469E1E2D}"/>
              </a:ext>
            </a:extLst>
          </p:cNvPr>
          <p:cNvSpPr/>
          <p:nvPr/>
        </p:nvSpPr>
        <p:spPr>
          <a:xfrm>
            <a:off x="0" y="0"/>
            <a:ext cx="320842" cy="6566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A6D14F-5CB0-4698-940B-5FF5FE60F87C}"/>
              </a:ext>
            </a:extLst>
          </p:cNvPr>
          <p:cNvSpPr/>
          <p:nvPr/>
        </p:nvSpPr>
        <p:spPr>
          <a:xfrm>
            <a:off x="10983495" y="1"/>
            <a:ext cx="1208505" cy="348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6FCBD8-E811-4270-9C2B-888CBBA1F53E}"/>
              </a:ext>
            </a:extLst>
          </p:cNvPr>
          <p:cNvSpPr/>
          <p:nvPr/>
        </p:nvSpPr>
        <p:spPr>
          <a:xfrm rot="16200000">
            <a:off x="11391803" y="451236"/>
            <a:ext cx="1251284" cy="348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Shapes IMAGES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EADDC60C-D515-4BEF-B700-58B5D22465A1}"/>
              </a:ext>
            </a:extLst>
          </p:cNvPr>
          <p:cNvGrpSpPr/>
          <p:nvPr/>
        </p:nvGrpSpPr>
        <p:grpSpPr>
          <a:xfrm>
            <a:off x="461024" y="2737313"/>
            <a:ext cx="2987325" cy="3504804"/>
            <a:chOff x="4389329" y="2708921"/>
            <a:chExt cx="2987325" cy="3504804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28E7C65B-B0A7-4862-A8DD-0BFD39A5F21C}"/>
                </a:ext>
              </a:extLst>
            </p:cNvPr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3B244E8-EE81-457B-A433-A1FEBA0EE864}"/>
                </a:ext>
              </a:extLst>
            </p:cNvPr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6D77244-6499-4C3B-8607-5B7F5F15782F}"/>
                </a:ext>
              </a:extLst>
            </p:cNvPr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8D60EEC0-9176-4733-A489-6A3A81C0FFA7}"/>
                </a:ext>
              </a:extLst>
            </p:cNvPr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A03B0A-E2F8-4ACF-8359-2173311F8141}"/>
              </a:ext>
            </a:extLst>
          </p:cNvPr>
          <p:cNvGrpSpPr>
            <a:grpSpLocks noChangeAspect="1"/>
          </p:cNvGrpSpPr>
          <p:nvPr/>
        </p:nvGrpSpPr>
        <p:grpSpPr>
          <a:xfrm>
            <a:off x="10204259" y="1214022"/>
            <a:ext cx="1440315" cy="4562548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0A4E6AC-2848-41FE-B25F-58C7D7E5CE7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473144D8-2322-49D4-92CD-A0039A5F74A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D8160E01-44C9-4C4E-9A70-EB58197106C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097A4EB7-E083-4A43-9E61-1D1ADDA6BC6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5" y="2340365"/>
              <a:ext cx="1917474" cy="1098364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272D674C-FA97-4DBB-BFBB-CCAACE239A2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C4245161-F464-46A9-8DD0-C4D2004E473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Freeform 82">
            <a:extLst>
              <a:ext uri="{FF2B5EF4-FFF2-40B4-BE49-F238E27FC236}">
                <a16:creationId xmlns:a16="http://schemas.microsoft.com/office/drawing/2014/main" id="{3537C457-2EE6-47C1-BE37-4B4C5317393F}"/>
              </a:ext>
            </a:extLst>
          </p:cNvPr>
          <p:cNvSpPr>
            <a:spLocks/>
          </p:cNvSpPr>
          <p:nvPr/>
        </p:nvSpPr>
        <p:spPr bwMode="auto">
          <a:xfrm flipH="1">
            <a:off x="4828211" y="1400236"/>
            <a:ext cx="3063683" cy="917777"/>
          </a:xfrm>
          <a:custGeom>
            <a:avLst/>
            <a:gdLst>
              <a:gd name="T0" fmla="*/ 956 w 5419"/>
              <a:gd name="T1" fmla="*/ 1511 h 1621"/>
              <a:gd name="T2" fmla="*/ 677 w 5419"/>
              <a:gd name="T3" fmla="*/ 1421 h 1621"/>
              <a:gd name="T4" fmla="*/ 329 w 5419"/>
              <a:gd name="T5" fmla="*/ 1346 h 1621"/>
              <a:gd name="T6" fmla="*/ 458 w 5419"/>
              <a:gd name="T7" fmla="*/ 1304 h 1621"/>
              <a:gd name="T8" fmla="*/ 833 w 5419"/>
              <a:gd name="T9" fmla="*/ 1354 h 1621"/>
              <a:gd name="T10" fmla="*/ 1725 w 5419"/>
              <a:gd name="T11" fmla="*/ 1429 h 1621"/>
              <a:gd name="T12" fmla="*/ 2697 w 5419"/>
              <a:gd name="T13" fmla="*/ 1394 h 1621"/>
              <a:gd name="T14" fmla="*/ 590 w 5419"/>
              <a:gd name="T15" fmla="*/ 1224 h 1621"/>
              <a:gd name="T16" fmla="*/ 220 w 5419"/>
              <a:gd name="T17" fmla="*/ 1043 h 1621"/>
              <a:gd name="T18" fmla="*/ 85 w 5419"/>
              <a:gd name="T19" fmla="*/ 992 h 1621"/>
              <a:gd name="T20" fmla="*/ 95 w 5419"/>
              <a:gd name="T21" fmla="*/ 901 h 1621"/>
              <a:gd name="T22" fmla="*/ 373 w 5419"/>
              <a:gd name="T23" fmla="*/ 940 h 1621"/>
              <a:gd name="T24" fmla="*/ 444 w 5419"/>
              <a:gd name="T25" fmla="*/ 884 h 1621"/>
              <a:gd name="T26" fmla="*/ 355 w 5419"/>
              <a:gd name="T27" fmla="*/ 793 h 1621"/>
              <a:gd name="T28" fmla="*/ 423 w 5419"/>
              <a:gd name="T29" fmla="*/ 736 h 1621"/>
              <a:gd name="T30" fmla="*/ 570 w 5419"/>
              <a:gd name="T31" fmla="*/ 746 h 1621"/>
              <a:gd name="T32" fmla="*/ 947 w 5419"/>
              <a:gd name="T33" fmla="*/ 741 h 1621"/>
              <a:gd name="T34" fmla="*/ 1232 w 5419"/>
              <a:gd name="T35" fmla="*/ 772 h 1621"/>
              <a:gd name="T36" fmla="*/ 1455 w 5419"/>
              <a:gd name="T37" fmla="*/ 792 h 1621"/>
              <a:gd name="T38" fmla="*/ 1211 w 5419"/>
              <a:gd name="T39" fmla="*/ 711 h 1621"/>
              <a:gd name="T40" fmla="*/ 964 w 5419"/>
              <a:gd name="T41" fmla="*/ 649 h 1621"/>
              <a:gd name="T42" fmla="*/ 576 w 5419"/>
              <a:gd name="T43" fmla="*/ 555 h 1621"/>
              <a:gd name="T44" fmla="*/ 196 w 5419"/>
              <a:gd name="T45" fmla="*/ 421 h 1621"/>
              <a:gd name="T46" fmla="*/ 378 w 5419"/>
              <a:gd name="T47" fmla="*/ 402 h 1621"/>
              <a:gd name="T48" fmla="*/ 252 w 5419"/>
              <a:gd name="T49" fmla="*/ 299 h 1621"/>
              <a:gd name="T50" fmla="*/ 188 w 5419"/>
              <a:gd name="T51" fmla="*/ 182 h 1621"/>
              <a:gd name="T52" fmla="*/ 420 w 5419"/>
              <a:gd name="T53" fmla="*/ 158 h 1621"/>
              <a:gd name="T54" fmla="*/ 599 w 5419"/>
              <a:gd name="T55" fmla="*/ 176 h 1621"/>
              <a:gd name="T56" fmla="*/ 817 w 5419"/>
              <a:gd name="T57" fmla="*/ 260 h 1621"/>
              <a:gd name="T58" fmla="*/ 1009 w 5419"/>
              <a:gd name="T59" fmla="*/ 336 h 1621"/>
              <a:gd name="T60" fmla="*/ 1227 w 5419"/>
              <a:gd name="T61" fmla="*/ 412 h 1621"/>
              <a:gd name="T62" fmla="*/ 1245 w 5419"/>
              <a:gd name="T63" fmla="*/ 344 h 1621"/>
              <a:gd name="T64" fmla="*/ 1023 w 5419"/>
              <a:gd name="T65" fmla="*/ 262 h 1621"/>
              <a:gd name="T66" fmla="*/ 488 w 5419"/>
              <a:gd name="T67" fmla="*/ 31 h 1621"/>
              <a:gd name="T68" fmla="*/ 594 w 5419"/>
              <a:gd name="T69" fmla="*/ 50 h 1621"/>
              <a:gd name="T70" fmla="*/ 785 w 5419"/>
              <a:gd name="T71" fmla="*/ 89 h 1621"/>
              <a:gd name="T72" fmla="*/ 1042 w 5419"/>
              <a:gd name="T73" fmla="*/ 82 h 1621"/>
              <a:gd name="T74" fmla="*/ 1314 w 5419"/>
              <a:gd name="T75" fmla="*/ 154 h 1621"/>
              <a:gd name="T76" fmla="*/ 1450 w 5419"/>
              <a:gd name="T77" fmla="*/ 152 h 1621"/>
              <a:gd name="T78" fmla="*/ 1739 w 5419"/>
              <a:gd name="T79" fmla="*/ 189 h 1621"/>
              <a:gd name="T80" fmla="*/ 2021 w 5419"/>
              <a:gd name="T81" fmla="*/ 207 h 1621"/>
              <a:gd name="T82" fmla="*/ 2186 w 5419"/>
              <a:gd name="T83" fmla="*/ 158 h 1621"/>
              <a:gd name="T84" fmla="*/ 2412 w 5419"/>
              <a:gd name="T85" fmla="*/ 254 h 1621"/>
              <a:gd name="T86" fmla="*/ 2759 w 5419"/>
              <a:gd name="T87" fmla="*/ 289 h 1621"/>
              <a:gd name="T88" fmla="*/ 2891 w 5419"/>
              <a:gd name="T89" fmla="*/ 251 h 1621"/>
              <a:gd name="T90" fmla="*/ 3246 w 5419"/>
              <a:gd name="T91" fmla="*/ 270 h 1621"/>
              <a:gd name="T92" fmla="*/ 3478 w 5419"/>
              <a:gd name="T93" fmla="*/ 285 h 1621"/>
              <a:gd name="T94" fmla="*/ 3764 w 5419"/>
              <a:gd name="T95" fmla="*/ 310 h 1621"/>
              <a:gd name="T96" fmla="*/ 4010 w 5419"/>
              <a:gd name="T97" fmla="*/ 275 h 1621"/>
              <a:gd name="T98" fmla="*/ 4303 w 5419"/>
              <a:gd name="T99" fmla="*/ 203 h 1621"/>
              <a:gd name="T100" fmla="*/ 4460 w 5419"/>
              <a:gd name="T101" fmla="*/ 200 h 1621"/>
              <a:gd name="T102" fmla="*/ 4766 w 5419"/>
              <a:gd name="T103" fmla="*/ 68 h 1621"/>
              <a:gd name="T104" fmla="*/ 4834 w 5419"/>
              <a:gd name="T105" fmla="*/ 87 h 1621"/>
              <a:gd name="T106" fmla="*/ 5027 w 5419"/>
              <a:gd name="T107" fmla="*/ 169 h 1621"/>
              <a:gd name="T108" fmla="*/ 5180 w 5419"/>
              <a:gd name="T109" fmla="*/ 132 h 1621"/>
              <a:gd name="T110" fmla="*/ 5321 w 5419"/>
              <a:gd name="T111" fmla="*/ 166 h 1621"/>
              <a:gd name="T112" fmla="*/ 5103 w 5419"/>
              <a:gd name="T113" fmla="*/ 448 h 1621"/>
              <a:gd name="T114" fmla="*/ 5114 w 5419"/>
              <a:gd name="T115" fmla="*/ 562 h 1621"/>
              <a:gd name="T116" fmla="*/ 5024 w 5419"/>
              <a:gd name="T117" fmla="*/ 775 h 1621"/>
              <a:gd name="T118" fmla="*/ 4846 w 5419"/>
              <a:gd name="T119" fmla="*/ 1082 h 1621"/>
              <a:gd name="T120" fmla="*/ 4436 w 5419"/>
              <a:gd name="T121" fmla="*/ 1290 h 1621"/>
              <a:gd name="T122" fmla="*/ 4103 w 5419"/>
              <a:gd name="T123" fmla="*/ 1405 h 1621"/>
              <a:gd name="T124" fmla="*/ 3547 w 5419"/>
              <a:gd name="T125" fmla="*/ 149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19" h="1621">
                <a:moveTo>
                  <a:pt x="2082" y="1621"/>
                </a:moveTo>
                <a:cubicBezTo>
                  <a:pt x="2075" y="1621"/>
                  <a:pt x="2069" y="1621"/>
                  <a:pt x="2063" y="1621"/>
                </a:cubicBezTo>
                <a:cubicBezTo>
                  <a:pt x="2061" y="1621"/>
                  <a:pt x="2060" y="1620"/>
                  <a:pt x="2059" y="1620"/>
                </a:cubicBezTo>
                <a:cubicBezTo>
                  <a:pt x="1964" y="1615"/>
                  <a:pt x="1869" y="1620"/>
                  <a:pt x="1774" y="1612"/>
                </a:cubicBezTo>
                <a:cubicBezTo>
                  <a:pt x="1749" y="1610"/>
                  <a:pt x="1724" y="1610"/>
                  <a:pt x="1699" y="1607"/>
                </a:cubicBezTo>
                <a:cubicBezTo>
                  <a:pt x="1644" y="1601"/>
                  <a:pt x="1590" y="1597"/>
                  <a:pt x="1535" y="1594"/>
                </a:cubicBezTo>
                <a:cubicBezTo>
                  <a:pt x="1492" y="1592"/>
                  <a:pt x="1449" y="1590"/>
                  <a:pt x="1406" y="1582"/>
                </a:cubicBezTo>
                <a:cubicBezTo>
                  <a:pt x="1366" y="1574"/>
                  <a:pt x="1326" y="1568"/>
                  <a:pt x="1286" y="1570"/>
                </a:cubicBezTo>
                <a:cubicBezTo>
                  <a:pt x="1282" y="1570"/>
                  <a:pt x="1279" y="1570"/>
                  <a:pt x="1276" y="1567"/>
                </a:cubicBezTo>
                <a:cubicBezTo>
                  <a:pt x="1258" y="1551"/>
                  <a:pt x="1237" y="1549"/>
                  <a:pt x="1214" y="1550"/>
                </a:cubicBezTo>
                <a:cubicBezTo>
                  <a:pt x="1192" y="1551"/>
                  <a:pt x="1170" y="1551"/>
                  <a:pt x="1148" y="1547"/>
                </a:cubicBezTo>
                <a:cubicBezTo>
                  <a:pt x="1111" y="1540"/>
                  <a:pt x="1075" y="1531"/>
                  <a:pt x="1037" y="1530"/>
                </a:cubicBezTo>
                <a:cubicBezTo>
                  <a:pt x="1020" y="1530"/>
                  <a:pt x="1005" y="1524"/>
                  <a:pt x="993" y="1512"/>
                </a:cubicBezTo>
                <a:cubicBezTo>
                  <a:pt x="989" y="1508"/>
                  <a:pt x="986" y="1508"/>
                  <a:pt x="982" y="1511"/>
                </a:cubicBezTo>
                <a:cubicBezTo>
                  <a:pt x="973" y="1516"/>
                  <a:pt x="964" y="1519"/>
                  <a:pt x="956" y="1511"/>
                </a:cubicBezTo>
                <a:cubicBezTo>
                  <a:pt x="945" y="1502"/>
                  <a:pt x="933" y="1500"/>
                  <a:pt x="919" y="1501"/>
                </a:cubicBezTo>
                <a:cubicBezTo>
                  <a:pt x="898" y="1502"/>
                  <a:pt x="879" y="1497"/>
                  <a:pt x="862" y="1484"/>
                </a:cubicBezTo>
                <a:cubicBezTo>
                  <a:pt x="852" y="1476"/>
                  <a:pt x="838" y="1472"/>
                  <a:pt x="828" y="1478"/>
                </a:cubicBezTo>
                <a:cubicBezTo>
                  <a:pt x="810" y="1489"/>
                  <a:pt x="795" y="1485"/>
                  <a:pt x="779" y="1476"/>
                </a:cubicBezTo>
                <a:cubicBezTo>
                  <a:pt x="771" y="1472"/>
                  <a:pt x="762" y="1468"/>
                  <a:pt x="752" y="1470"/>
                </a:cubicBezTo>
                <a:cubicBezTo>
                  <a:pt x="747" y="1472"/>
                  <a:pt x="745" y="1469"/>
                  <a:pt x="745" y="1465"/>
                </a:cubicBezTo>
                <a:cubicBezTo>
                  <a:pt x="745" y="1462"/>
                  <a:pt x="745" y="1460"/>
                  <a:pt x="745" y="1458"/>
                </a:cubicBezTo>
                <a:cubicBezTo>
                  <a:pt x="746" y="1447"/>
                  <a:pt x="745" y="1447"/>
                  <a:pt x="736" y="1452"/>
                </a:cubicBezTo>
                <a:cubicBezTo>
                  <a:pt x="726" y="1457"/>
                  <a:pt x="715" y="1461"/>
                  <a:pt x="705" y="1464"/>
                </a:cubicBezTo>
                <a:cubicBezTo>
                  <a:pt x="701" y="1465"/>
                  <a:pt x="697" y="1466"/>
                  <a:pt x="694" y="1463"/>
                </a:cubicBezTo>
                <a:cubicBezTo>
                  <a:pt x="691" y="1460"/>
                  <a:pt x="693" y="1456"/>
                  <a:pt x="695" y="1453"/>
                </a:cubicBezTo>
                <a:cubicBezTo>
                  <a:pt x="700" y="1445"/>
                  <a:pt x="697" y="1441"/>
                  <a:pt x="689" y="1440"/>
                </a:cubicBezTo>
                <a:cubicBezTo>
                  <a:pt x="686" y="1439"/>
                  <a:pt x="683" y="1437"/>
                  <a:pt x="680" y="1437"/>
                </a:cubicBezTo>
                <a:cubicBezTo>
                  <a:pt x="673" y="1437"/>
                  <a:pt x="672" y="1434"/>
                  <a:pt x="676" y="1428"/>
                </a:cubicBezTo>
                <a:cubicBezTo>
                  <a:pt x="678" y="1426"/>
                  <a:pt x="680" y="1423"/>
                  <a:pt x="677" y="1421"/>
                </a:cubicBezTo>
                <a:cubicBezTo>
                  <a:pt x="675" y="1418"/>
                  <a:pt x="672" y="1419"/>
                  <a:pt x="669" y="1420"/>
                </a:cubicBezTo>
                <a:cubicBezTo>
                  <a:pt x="661" y="1424"/>
                  <a:pt x="653" y="1422"/>
                  <a:pt x="644" y="1420"/>
                </a:cubicBezTo>
                <a:cubicBezTo>
                  <a:pt x="617" y="1412"/>
                  <a:pt x="593" y="1419"/>
                  <a:pt x="570" y="1433"/>
                </a:cubicBezTo>
                <a:cubicBezTo>
                  <a:pt x="566" y="1435"/>
                  <a:pt x="564" y="1440"/>
                  <a:pt x="559" y="1441"/>
                </a:cubicBezTo>
                <a:cubicBezTo>
                  <a:pt x="560" y="1436"/>
                  <a:pt x="561" y="1432"/>
                  <a:pt x="562" y="1427"/>
                </a:cubicBezTo>
                <a:cubicBezTo>
                  <a:pt x="564" y="1417"/>
                  <a:pt x="560" y="1411"/>
                  <a:pt x="551" y="1409"/>
                </a:cubicBezTo>
                <a:cubicBezTo>
                  <a:pt x="521" y="1402"/>
                  <a:pt x="491" y="1395"/>
                  <a:pt x="461" y="1388"/>
                </a:cubicBezTo>
                <a:cubicBezTo>
                  <a:pt x="450" y="1386"/>
                  <a:pt x="439" y="1387"/>
                  <a:pt x="428" y="1383"/>
                </a:cubicBezTo>
                <a:cubicBezTo>
                  <a:pt x="421" y="1380"/>
                  <a:pt x="417" y="1377"/>
                  <a:pt x="419" y="1368"/>
                </a:cubicBezTo>
                <a:cubicBezTo>
                  <a:pt x="420" y="1357"/>
                  <a:pt x="412" y="1351"/>
                  <a:pt x="402" y="1356"/>
                </a:cubicBezTo>
                <a:cubicBezTo>
                  <a:pt x="394" y="1360"/>
                  <a:pt x="388" y="1359"/>
                  <a:pt x="381" y="1355"/>
                </a:cubicBezTo>
                <a:cubicBezTo>
                  <a:pt x="377" y="1351"/>
                  <a:pt x="373" y="1351"/>
                  <a:pt x="368" y="1355"/>
                </a:cubicBezTo>
                <a:cubicBezTo>
                  <a:pt x="363" y="1360"/>
                  <a:pt x="357" y="1361"/>
                  <a:pt x="351" y="1358"/>
                </a:cubicBezTo>
                <a:cubicBezTo>
                  <a:pt x="347" y="1357"/>
                  <a:pt x="342" y="1354"/>
                  <a:pt x="338" y="1354"/>
                </a:cubicBezTo>
                <a:cubicBezTo>
                  <a:pt x="332" y="1354"/>
                  <a:pt x="330" y="1351"/>
                  <a:pt x="329" y="1346"/>
                </a:cubicBezTo>
                <a:cubicBezTo>
                  <a:pt x="326" y="1336"/>
                  <a:pt x="324" y="1335"/>
                  <a:pt x="314" y="1341"/>
                </a:cubicBezTo>
                <a:cubicBezTo>
                  <a:pt x="308" y="1345"/>
                  <a:pt x="302" y="1350"/>
                  <a:pt x="295" y="1352"/>
                </a:cubicBezTo>
                <a:cubicBezTo>
                  <a:pt x="295" y="1351"/>
                  <a:pt x="294" y="1351"/>
                  <a:pt x="294" y="1350"/>
                </a:cubicBezTo>
                <a:cubicBezTo>
                  <a:pt x="303" y="1337"/>
                  <a:pt x="303" y="1337"/>
                  <a:pt x="295" y="1323"/>
                </a:cubicBezTo>
                <a:cubicBezTo>
                  <a:pt x="294" y="1321"/>
                  <a:pt x="293" y="1319"/>
                  <a:pt x="292" y="1318"/>
                </a:cubicBezTo>
                <a:cubicBezTo>
                  <a:pt x="284" y="1301"/>
                  <a:pt x="272" y="1298"/>
                  <a:pt x="255" y="1306"/>
                </a:cubicBezTo>
                <a:cubicBezTo>
                  <a:pt x="246" y="1311"/>
                  <a:pt x="240" y="1308"/>
                  <a:pt x="239" y="1298"/>
                </a:cubicBezTo>
                <a:cubicBezTo>
                  <a:pt x="238" y="1293"/>
                  <a:pt x="238" y="1288"/>
                  <a:pt x="239" y="1283"/>
                </a:cubicBezTo>
                <a:cubicBezTo>
                  <a:pt x="242" y="1269"/>
                  <a:pt x="255" y="1265"/>
                  <a:pt x="265" y="1274"/>
                </a:cubicBezTo>
                <a:cubicBezTo>
                  <a:pt x="273" y="1281"/>
                  <a:pt x="281" y="1284"/>
                  <a:pt x="290" y="1286"/>
                </a:cubicBezTo>
                <a:cubicBezTo>
                  <a:pt x="299" y="1287"/>
                  <a:pt x="307" y="1290"/>
                  <a:pt x="313" y="1297"/>
                </a:cubicBezTo>
                <a:cubicBezTo>
                  <a:pt x="322" y="1309"/>
                  <a:pt x="327" y="1310"/>
                  <a:pt x="338" y="1300"/>
                </a:cubicBezTo>
                <a:cubicBezTo>
                  <a:pt x="346" y="1294"/>
                  <a:pt x="353" y="1292"/>
                  <a:pt x="363" y="1294"/>
                </a:cubicBezTo>
                <a:cubicBezTo>
                  <a:pt x="381" y="1297"/>
                  <a:pt x="398" y="1305"/>
                  <a:pt x="415" y="1309"/>
                </a:cubicBezTo>
                <a:cubicBezTo>
                  <a:pt x="430" y="1313"/>
                  <a:pt x="445" y="1313"/>
                  <a:pt x="458" y="1304"/>
                </a:cubicBezTo>
                <a:cubicBezTo>
                  <a:pt x="465" y="1298"/>
                  <a:pt x="469" y="1300"/>
                  <a:pt x="475" y="1306"/>
                </a:cubicBezTo>
                <a:cubicBezTo>
                  <a:pt x="503" y="1334"/>
                  <a:pt x="535" y="1348"/>
                  <a:pt x="574" y="1331"/>
                </a:cubicBezTo>
                <a:cubicBezTo>
                  <a:pt x="580" y="1328"/>
                  <a:pt x="585" y="1330"/>
                  <a:pt x="590" y="1332"/>
                </a:cubicBezTo>
                <a:cubicBezTo>
                  <a:pt x="593" y="1334"/>
                  <a:pt x="597" y="1338"/>
                  <a:pt x="601" y="1335"/>
                </a:cubicBezTo>
                <a:cubicBezTo>
                  <a:pt x="605" y="1331"/>
                  <a:pt x="602" y="1327"/>
                  <a:pt x="601" y="1323"/>
                </a:cubicBezTo>
                <a:cubicBezTo>
                  <a:pt x="598" y="1317"/>
                  <a:pt x="601" y="1315"/>
                  <a:pt x="607" y="1315"/>
                </a:cubicBezTo>
                <a:cubicBezTo>
                  <a:pt x="613" y="1315"/>
                  <a:pt x="619" y="1317"/>
                  <a:pt x="625" y="1318"/>
                </a:cubicBezTo>
                <a:cubicBezTo>
                  <a:pt x="638" y="1322"/>
                  <a:pt x="649" y="1327"/>
                  <a:pt x="663" y="1324"/>
                </a:cubicBezTo>
                <a:cubicBezTo>
                  <a:pt x="666" y="1324"/>
                  <a:pt x="666" y="1326"/>
                  <a:pt x="667" y="1328"/>
                </a:cubicBezTo>
                <a:cubicBezTo>
                  <a:pt x="670" y="1337"/>
                  <a:pt x="677" y="1339"/>
                  <a:pt x="685" y="1339"/>
                </a:cubicBezTo>
                <a:cubicBezTo>
                  <a:pt x="715" y="1340"/>
                  <a:pt x="745" y="1343"/>
                  <a:pt x="774" y="1353"/>
                </a:cubicBezTo>
                <a:cubicBezTo>
                  <a:pt x="776" y="1354"/>
                  <a:pt x="779" y="1354"/>
                  <a:pt x="782" y="1353"/>
                </a:cubicBezTo>
                <a:cubicBezTo>
                  <a:pt x="791" y="1348"/>
                  <a:pt x="797" y="1351"/>
                  <a:pt x="802" y="1361"/>
                </a:cubicBezTo>
                <a:cubicBezTo>
                  <a:pt x="807" y="1371"/>
                  <a:pt x="813" y="1372"/>
                  <a:pt x="822" y="1364"/>
                </a:cubicBezTo>
                <a:cubicBezTo>
                  <a:pt x="826" y="1361"/>
                  <a:pt x="829" y="1358"/>
                  <a:pt x="833" y="1354"/>
                </a:cubicBezTo>
                <a:cubicBezTo>
                  <a:pt x="837" y="1360"/>
                  <a:pt x="841" y="1366"/>
                  <a:pt x="848" y="1366"/>
                </a:cubicBezTo>
                <a:cubicBezTo>
                  <a:pt x="856" y="1366"/>
                  <a:pt x="864" y="1367"/>
                  <a:pt x="871" y="1367"/>
                </a:cubicBezTo>
                <a:cubicBezTo>
                  <a:pt x="897" y="1368"/>
                  <a:pt x="900" y="1370"/>
                  <a:pt x="905" y="1342"/>
                </a:cubicBezTo>
                <a:cubicBezTo>
                  <a:pt x="905" y="1342"/>
                  <a:pt x="906" y="1342"/>
                  <a:pt x="906" y="1341"/>
                </a:cubicBezTo>
                <a:cubicBezTo>
                  <a:pt x="909" y="1331"/>
                  <a:pt x="913" y="1328"/>
                  <a:pt x="923" y="1331"/>
                </a:cubicBezTo>
                <a:cubicBezTo>
                  <a:pt x="967" y="1340"/>
                  <a:pt x="1012" y="1346"/>
                  <a:pt x="1056" y="1353"/>
                </a:cubicBezTo>
                <a:cubicBezTo>
                  <a:pt x="1084" y="1357"/>
                  <a:pt x="1113" y="1360"/>
                  <a:pt x="1141" y="1363"/>
                </a:cubicBezTo>
                <a:cubicBezTo>
                  <a:pt x="1175" y="1367"/>
                  <a:pt x="1207" y="1377"/>
                  <a:pt x="1240" y="1386"/>
                </a:cubicBezTo>
                <a:cubicBezTo>
                  <a:pt x="1265" y="1392"/>
                  <a:pt x="1289" y="1396"/>
                  <a:pt x="1314" y="1387"/>
                </a:cubicBezTo>
                <a:cubicBezTo>
                  <a:pt x="1324" y="1383"/>
                  <a:pt x="1333" y="1385"/>
                  <a:pt x="1343" y="1390"/>
                </a:cubicBezTo>
                <a:cubicBezTo>
                  <a:pt x="1362" y="1399"/>
                  <a:pt x="1383" y="1403"/>
                  <a:pt x="1405" y="1402"/>
                </a:cubicBezTo>
                <a:cubicBezTo>
                  <a:pt x="1424" y="1400"/>
                  <a:pt x="1444" y="1401"/>
                  <a:pt x="1463" y="1406"/>
                </a:cubicBezTo>
                <a:cubicBezTo>
                  <a:pt x="1492" y="1412"/>
                  <a:pt x="1521" y="1415"/>
                  <a:pt x="1551" y="1415"/>
                </a:cubicBezTo>
                <a:cubicBezTo>
                  <a:pt x="1570" y="1415"/>
                  <a:pt x="1588" y="1417"/>
                  <a:pt x="1606" y="1419"/>
                </a:cubicBezTo>
                <a:cubicBezTo>
                  <a:pt x="1645" y="1425"/>
                  <a:pt x="1685" y="1428"/>
                  <a:pt x="1725" y="1429"/>
                </a:cubicBezTo>
                <a:cubicBezTo>
                  <a:pt x="1765" y="1430"/>
                  <a:pt x="1805" y="1429"/>
                  <a:pt x="1844" y="1432"/>
                </a:cubicBezTo>
                <a:cubicBezTo>
                  <a:pt x="1871" y="1435"/>
                  <a:pt x="1898" y="1440"/>
                  <a:pt x="1925" y="1437"/>
                </a:cubicBezTo>
                <a:cubicBezTo>
                  <a:pt x="1968" y="1431"/>
                  <a:pt x="2010" y="1435"/>
                  <a:pt x="2052" y="1437"/>
                </a:cubicBezTo>
                <a:cubicBezTo>
                  <a:pt x="2073" y="1439"/>
                  <a:pt x="2094" y="1442"/>
                  <a:pt x="2116" y="1441"/>
                </a:cubicBezTo>
                <a:cubicBezTo>
                  <a:pt x="2141" y="1439"/>
                  <a:pt x="2167" y="1443"/>
                  <a:pt x="2192" y="1437"/>
                </a:cubicBezTo>
                <a:cubicBezTo>
                  <a:pt x="2208" y="1433"/>
                  <a:pt x="2224" y="1434"/>
                  <a:pt x="2239" y="1437"/>
                </a:cubicBezTo>
                <a:cubicBezTo>
                  <a:pt x="2256" y="1441"/>
                  <a:pt x="2272" y="1442"/>
                  <a:pt x="2289" y="1439"/>
                </a:cubicBezTo>
                <a:cubicBezTo>
                  <a:pt x="2309" y="1434"/>
                  <a:pt x="2330" y="1432"/>
                  <a:pt x="2351" y="1431"/>
                </a:cubicBezTo>
                <a:cubicBezTo>
                  <a:pt x="2380" y="1429"/>
                  <a:pt x="2408" y="1428"/>
                  <a:pt x="2436" y="1426"/>
                </a:cubicBezTo>
                <a:cubicBezTo>
                  <a:pt x="2474" y="1423"/>
                  <a:pt x="2512" y="1420"/>
                  <a:pt x="2550" y="1417"/>
                </a:cubicBezTo>
                <a:cubicBezTo>
                  <a:pt x="2573" y="1416"/>
                  <a:pt x="2595" y="1414"/>
                  <a:pt x="2617" y="1412"/>
                </a:cubicBezTo>
                <a:cubicBezTo>
                  <a:pt x="2652" y="1409"/>
                  <a:pt x="2686" y="1401"/>
                  <a:pt x="2721" y="1410"/>
                </a:cubicBezTo>
                <a:cubicBezTo>
                  <a:pt x="2726" y="1411"/>
                  <a:pt x="2728" y="1409"/>
                  <a:pt x="2728" y="1404"/>
                </a:cubicBezTo>
                <a:cubicBezTo>
                  <a:pt x="2728" y="1397"/>
                  <a:pt x="2725" y="1393"/>
                  <a:pt x="2718" y="1393"/>
                </a:cubicBezTo>
                <a:cubicBezTo>
                  <a:pt x="2711" y="1393"/>
                  <a:pt x="2704" y="1394"/>
                  <a:pt x="2697" y="1394"/>
                </a:cubicBezTo>
                <a:cubicBezTo>
                  <a:pt x="2547" y="1398"/>
                  <a:pt x="2396" y="1404"/>
                  <a:pt x="2246" y="1406"/>
                </a:cubicBezTo>
                <a:cubicBezTo>
                  <a:pt x="2108" y="1407"/>
                  <a:pt x="1970" y="1407"/>
                  <a:pt x="1832" y="1401"/>
                </a:cubicBezTo>
                <a:cubicBezTo>
                  <a:pt x="1743" y="1397"/>
                  <a:pt x="1655" y="1391"/>
                  <a:pt x="1567" y="1383"/>
                </a:cubicBezTo>
                <a:cubicBezTo>
                  <a:pt x="1490" y="1377"/>
                  <a:pt x="1413" y="1368"/>
                  <a:pt x="1336" y="1358"/>
                </a:cubicBezTo>
                <a:cubicBezTo>
                  <a:pt x="1241" y="1345"/>
                  <a:pt x="1148" y="1325"/>
                  <a:pt x="1054" y="1307"/>
                </a:cubicBezTo>
                <a:cubicBezTo>
                  <a:pt x="1024" y="1302"/>
                  <a:pt x="994" y="1292"/>
                  <a:pt x="964" y="1293"/>
                </a:cubicBezTo>
                <a:cubicBezTo>
                  <a:pt x="930" y="1293"/>
                  <a:pt x="898" y="1290"/>
                  <a:pt x="870" y="1269"/>
                </a:cubicBezTo>
                <a:cubicBezTo>
                  <a:pt x="859" y="1261"/>
                  <a:pt x="845" y="1260"/>
                  <a:pt x="831" y="1264"/>
                </a:cubicBezTo>
                <a:cubicBezTo>
                  <a:pt x="822" y="1267"/>
                  <a:pt x="813" y="1266"/>
                  <a:pt x="803" y="1264"/>
                </a:cubicBezTo>
                <a:cubicBezTo>
                  <a:pt x="788" y="1261"/>
                  <a:pt x="773" y="1255"/>
                  <a:pt x="757" y="1259"/>
                </a:cubicBezTo>
                <a:cubicBezTo>
                  <a:pt x="743" y="1262"/>
                  <a:pt x="733" y="1258"/>
                  <a:pt x="724" y="1247"/>
                </a:cubicBezTo>
                <a:cubicBezTo>
                  <a:pt x="721" y="1243"/>
                  <a:pt x="717" y="1242"/>
                  <a:pt x="712" y="1244"/>
                </a:cubicBezTo>
                <a:cubicBezTo>
                  <a:pt x="705" y="1247"/>
                  <a:pt x="697" y="1248"/>
                  <a:pt x="689" y="1245"/>
                </a:cubicBezTo>
                <a:cubicBezTo>
                  <a:pt x="665" y="1237"/>
                  <a:pt x="638" y="1235"/>
                  <a:pt x="614" y="1225"/>
                </a:cubicBezTo>
                <a:cubicBezTo>
                  <a:pt x="606" y="1221"/>
                  <a:pt x="598" y="1220"/>
                  <a:pt x="590" y="1224"/>
                </a:cubicBezTo>
                <a:cubicBezTo>
                  <a:pt x="573" y="1231"/>
                  <a:pt x="568" y="1230"/>
                  <a:pt x="557" y="1215"/>
                </a:cubicBezTo>
                <a:cubicBezTo>
                  <a:pt x="553" y="1209"/>
                  <a:pt x="548" y="1205"/>
                  <a:pt x="542" y="1205"/>
                </a:cubicBezTo>
                <a:cubicBezTo>
                  <a:pt x="521" y="1204"/>
                  <a:pt x="502" y="1196"/>
                  <a:pt x="483" y="1190"/>
                </a:cubicBezTo>
                <a:cubicBezTo>
                  <a:pt x="466" y="1184"/>
                  <a:pt x="449" y="1179"/>
                  <a:pt x="431" y="1182"/>
                </a:cubicBezTo>
                <a:cubicBezTo>
                  <a:pt x="424" y="1183"/>
                  <a:pt x="420" y="1181"/>
                  <a:pt x="417" y="1176"/>
                </a:cubicBezTo>
                <a:cubicBezTo>
                  <a:pt x="413" y="1170"/>
                  <a:pt x="408" y="1163"/>
                  <a:pt x="400" y="1165"/>
                </a:cubicBezTo>
                <a:cubicBezTo>
                  <a:pt x="383" y="1169"/>
                  <a:pt x="369" y="1162"/>
                  <a:pt x="357" y="1150"/>
                </a:cubicBezTo>
                <a:cubicBezTo>
                  <a:pt x="339" y="1133"/>
                  <a:pt x="317" y="1127"/>
                  <a:pt x="293" y="1134"/>
                </a:cubicBezTo>
                <a:cubicBezTo>
                  <a:pt x="284" y="1136"/>
                  <a:pt x="281" y="1134"/>
                  <a:pt x="281" y="1125"/>
                </a:cubicBezTo>
                <a:cubicBezTo>
                  <a:pt x="281" y="1122"/>
                  <a:pt x="281" y="1119"/>
                  <a:pt x="280" y="1117"/>
                </a:cubicBezTo>
                <a:cubicBezTo>
                  <a:pt x="267" y="1096"/>
                  <a:pt x="254" y="1076"/>
                  <a:pt x="227" y="1071"/>
                </a:cubicBezTo>
                <a:cubicBezTo>
                  <a:pt x="221" y="1070"/>
                  <a:pt x="222" y="1067"/>
                  <a:pt x="224" y="1063"/>
                </a:cubicBezTo>
                <a:cubicBezTo>
                  <a:pt x="225" y="1061"/>
                  <a:pt x="227" y="1059"/>
                  <a:pt x="229" y="1057"/>
                </a:cubicBezTo>
                <a:cubicBezTo>
                  <a:pt x="233" y="1053"/>
                  <a:pt x="237" y="1050"/>
                  <a:pt x="233" y="1044"/>
                </a:cubicBezTo>
                <a:cubicBezTo>
                  <a:pt x="230" y="1038"/>
                  <a:pt x="225" y="1042"/>
                  <a:pt x="220" y="1043"/>
                </a:cubicBezTo>
                <a:cubicBezTo>
                  <a:pt x="210" y="1046"/>
                  <a:pt x="199" y="1049"/>
                  <a:pt x="191" y="1043"/>
                </a:cubicBezTo>
                <a:cubicBezTo>
                  <a:pt x="181" y="1036"/>
                  <a:pt x="176" y="1039"/>
                  <a:pt x="169" y="1047"/>
                </a:cubicBezTo>
                <a:cubicBezTo>
                  <a:pt x="167" y="1049"/>
                  <a:pt x="165" y="1051"/>
                  <a:pt x="162" y="1052"/>
                </a:cubicBezTo>
                <a:cubicBezTo>
                  <a:pt x="159" y="1055"/>
                  <a:pt x="156" y="1056"/>
                  <a:pt x="152" y="1052"/>
                </a:cubicBezTo>
                <a:cubicBezTo>
                  <a:pt x="149" y="1049"/>
                  <a:pt x="149" y="1045"/>
                  <a:pt x="152" y="1042"/>
                </a:cubicBezTo>
                <a:cubicBezTo>
                  <a:pt x="155" y="1038"/>
                  <a:pt x="156" y="1034"/>
                  <a:pt x="160" y="1031"/>
                </a:cubicBezTo>
                <a:cubicBezTo>
                  <a:pt x="162" y="1030"/>
                  <a:pt x="164" y="1029"/>
                  <a:pt x="163" y="1026"/>
                </a:cubicBezTo>
                <a:cubicBezTo>
                  <a:pt x="162" y="1024"/>
                  <a:pt x="159" y="1025"/>
                  <a:pt x="157" y="1025"/>
                </a:cubicBezTo>
                <a:cubicBezTo>
                  <a:pt x="154" y="1025"/>
                  <a:pt x="152" y="1025"/>
                  <a:pt x="150" y="1027"/>
                </a:cubicBezTo>
                <a:cubicBezTo>
                  <a:pt x="148" y="1029"/>
                  <a:pt x="146" y="1029"/>
                  <a:pt x="144" y="1027"/>
                </a:cubicBezTo>
                <a:cubicBezTo>
                  <a:pt x="133" y="1016"/>
                  <a:pt x="120" y="1011"/>
                  <a:pt x="105" y="1012"/>
                </a:cubicBezTo>
                <a:cubicBezTo>
                  <a:pt x="98" y="1013"/>
                  <a:pt x="91" y="1013"/>
                  <a:pt x="84" y="1012"/>
                </a:cubicBezTo>
                <a:cubicBezTo>
                  <a:pt x="80" y="1012"/>
                  <a:pt x="74" y="1012"/>
                  <a:pt x="72" y="1007"/>
                </a:cubicBezTo>
                <a:cubicBezTo>
                  <a:pt x="71" y="1003"/>
                  <a:pt x="76" y="1000"/>
                  <a:pt x="79" y="997"/>
                </a:cubicBezTo>
                <a:cubicBezTo>
                  <a:pt x="81" y="995"/>
                  <a:pt x="83" y="994"/>
                  <a:pt x="85" y="992"/>
                </a:cubicBezTo>
                <a:cubicBezTo>
                  <a:pt x="87" y="990"/>
                  <a:pt x="92" y="988"/>
                  <a:pt x="90" y="984"/>
                </a:cubicBezTo>
                <a:cubicBezTo>
                  <a:pt x="89" y="980"/>
                  <a:pt x="84" y="980"/>
                  <a:pt x="80" y="981"/>
                </a:cubicBezTo>
                <a:cubicBezTo>
                  <a:pt x="71" y="981"/>
                  <a:pt x="64" y="979"/>
                  <a:pt x="55" y="975"/>
                </a:cubicBezTo>
                <a:cubicBezTo>
                  <a:pt x="35" y="965"/>
                  <a:pt x="24" y="970"/>
                  <a:pt x="16" y="990"/>
                </a:cubicBezTo>
                <a:cubicBezTo>
                  <a:pt x="13" y="998"/>
                  <a:pt x="8" y="1002"/>
                  <a:pt x="0" y="1001"/>
                </a:cubicBezTo>
                <a:cubicBezTo>
                  <a:pt x="0" y="982"/>
                  <a:pt x="0" y="964"/>
                  <a:pt x="0" y="945"/>
                </a:cubicBezTo>
                <a:cubicBezTo>
                  <a:pt x="14" y="944"/>
                  <a:pt x="17" y="939"/>
                  <a:pt x="13" y="930"/>
                </a:cubicBezTo>
                <a:cubicBezTo>
                  <a:pt x="12" y="927"/>
                  <a:pt x="8" y="925"/>
                  <a:pt x="10" y="922"/>
                </a:cubicBezTo>
                <a:cubicBezTo>
                  <a:pt x="13" y="919"/>
                  <a:pt x="17" y="920"/>
                  <a:pt x="20" y="921"/>
                </a:cubicBezTo>
                <a:cubicBezTo>
                  <a:pt x="23" y="921"/>
                  <a:pt x="25" y="922"/>
                  <a:pt x="27" y="923"/>
                </a:cubicBezTo>
                <a:cubicBezTo>
                  <a:pt x="33" y="925"/>
                  <a:pt x="36" y="924"/>
                  <a:pt x="37" y="917"/>
                </a:cubicBezTo>
                <a:cubicBezTo>
                  <a:pt x="38" y="913"/>
                  <a:pt x="41" y="907"/>
                  <a:pt x="46" y="910"/>
                </a:cubicBezTo>
                <a:cubicBezTo>
                  <a:pt x="53" y="913"/>
                  <a:pt x="60" y="913"/>
                  <a:pt x="67" y="914"/>
                </a:cubicBezTo>
                <a:cubicBezTo>
                  <a:pt x="73" y="915"/>
                  <a:pt x="80" y="917"/>
                  <a:pt x="87" y="915"/>
                </a:cubicBezTo>
                <a:cubicBezTo>
                  <a:pt x="93" y="913"/>
                  <a:pt x="100" y="911"/>
                  <a:pt x="95" y="901"/>
                </a:cubicBezTo>
                <a:cubicBezTo>
                  <a:pt x="93" y="898"/>
                  <a:pt x="95" y="896"/>
                  <a:pt x="99" y="895"/>
                </a:cubicBezTo>
                <a:cubicBezTo>
                  <a:pt x="114" y="895"/>
                  <a:pt x="119" y="899"/>
                  <a:pt x="120" y="914"/>
                </a:cubicBezTo>
                <a:cubicBezTo>
                  <a:pt x="120" y="919"/>
                  <a:pt x="121" y="923"/>
                  <a:pt x="125" y="925"/>
                </a:cubicBezTo>
                <a:cubicBezTo>
                  <a:pt x="132" y="928"/>
                  <a:pt x="139" y="930"/>
                  <a:pt x="147" y="928"/>
                </a:cubicBezTo>
                <a:cubicBezTo>
                  <a:pt x="149" y="928"/>
                  <a:pt x="150" y="924"/>
                  <a:pt x="149" y="922"/>
                </a:cubicBezTo>
                <a:cubicBezTo>
                  <a:pt x="149" y="919"/>
                  <a:pt x="149" y="915"/>
                  <a:pt x="151" y="913"/>
                </a:cubicBezTo>
                <a:cubicBezTo>
                  <a:pt x="154" y="910"/>
                  <a:pt x="158" y="903"/>
                  <a:pt x="161" y="909"/>
                </a:cubicBezTo>
                <a:cubicBezTo>
                  <a:pt x="169" y="920"/>
                  <a:pt x="179" y="920"/>
                  <a:pt x="190" y="920"/>
                </a:cubicBezTo>
                <a:cubicBezTo>
                  <a:pt x="196" y="921"/>
                  <a:pt x="202" y="922"/>
                  <a:pt x="207" y="927"/>
                </a:cubicBezTo>
                <a:cubicBezTo>
                  <a:pt x="226" y="945"/>
                  <a:pt x="241" y="944"/>
                  <a:pt x="255" y="922"/>
                </a:cubicBezTo>
                <a:cubicBezTo>
                  <a:pt x="259" y="916"/>
                  <a:pt x="264" y="914"/>
                  <a:pt x="269" y="920"/>
                </a:cubicBezTo>
                <a:cubicBezTo>
                  <a:pt x="281" y="932"/>
                  <a:pt x="296" y="936"/>
                  <a:pt x="312" y="937"/>
                </a:cubicBezTo>
                <a:cubicBezTo>
                  <a:pt x="320" y="938"/>
                  <a:pt x="328" y="937"/>
                  <a:pt x="337" y="938"/>
                </a:cubicBezTo>
                <a:cubicBezTo>
                  <a:pt x="352" y="940"/>
                  <a:pt x="365" y="940"/>
                  <a:pt x="371" y="922"/>
                </a:cubicBezTo>
                <a:cubicBezTo>
                  <a:pt x="371" y="929"/>
                  <a:pt x="370" y="934"/>
                  <a:pt x="373" y="940"/>
                </a:cubicBezTo>
                <a:cubicBezTo>
                  <a:pt x="376" y="948"/>
                  <a:pt x="383" y="951"/>
                  <a:pt x="390" y="951"/>
                </a:cubicBezTo>
                <a:cubicBezTo>
                  <a:pt x="398" y="950"/>
                  <a:pt x="393" y="943"/>
                  <a:pt x="394" y="939"/>
                </a:cubicBezTo>
                <a:cubicBezTo>
                  <a:pt x="395" y="933"/>
                  <a:pt x="399" y="929"/>
                  <a:pt x="405" y="932"/>
                </a:cubicBezTo>
                <a:cubicBezTo>
                  <a:pt x="413" y="936"/>
                  <a:pt x="420" y="936"/>
                  <a:pt x="429" y="935"/>
                </a:cubicBezTo>
                <a:cubicBezTo>
                  <a:pt x="440" y="932"/>
                  <a:pt x="451" y="932"/>
                  <a:pt x="461" y="940"/>
                </a:cubicBezTo>
                <a:cubicBezTo>
                  <a:pt x="467" y="945"/>
                  <a:pt x="473" y="944"/>
                  <a:pt x="478" y="939"/>
                </a:cubicBezTo>
                <a:cubicBezTo>
                  <a:pt x="481" y="936"/>
                  <a:pt x="484" y="933"/>
                  <a:pt x="486" y="931"/>
                </a:cubicBezTo>
                <a:cubicBezTo>
                  <a:pt x="491" y="927"/>
                  <a:pt x="494" y="920"/>
                  <a:pt x="500" y="922"/>
                </a:cubicBezTo>
                <a:cubicBezTo>
                  <a:pt x="506" y="924"/>
                  <a:pt x="505" y="931"/>
                  <a:pt x="505" y="936"/>
                </a:cubicBezTo>
                <a:cubicBezTo>
                  <a:pt x="505" y="941"/>
                  <a:pt x="509" y="939"/>
                  <a:pt x="512" y="940"/>
                </a:cubicBezTo>
                <a:cubicBezTo>
                  <a:pt x="515" y="940"/>
                  <a:pt x="518" y="940"/>
                  <a:pt x="517" y="936"/>
                </a:cubicBezTo>
                <a:cubicBezTo>
                  <a:pt x="515" y="925"/>
                  <a:pt x="521" y="922"/>
                  <a:pt x="530" y="921"/>
                </a:cubicBezTo>
                <a:cubicBezTo>
                  <a:pt x="539" y="920"/>
                  <a:pt x="540" y="916"/>
                  <a:pt x="534" y="909"/>
                </a:cubicBezTo>
                <a:cubicBezTo>
                  <a:pt x="533" y="907"/>
                  <a:pt x="530" y="906"/>
                  <a:pt x="527" y="905"/>
                </a:cubicBezTo>
                <a:cubicBezTo>
                  <a:pt x="501" y="893"/>
                  <a:pt x="473" y="887"/>
                  <a:pt x="444" y="884"/>
                </a:cubicBezTo>
                <a:cubicBezTo>
                  <a:pt x="421" y="881"/>
                  <a:pt x="400" y="876"/>
                  <a:pt x="381" y="861"/>
                </a:cubicBezTo>
                <a:cubicBezTo>
                  <a:pt x="370" y="852"/>
                  <a:pt x="362" y="840"/>
                  <a:pt x="355" y="827"/>
                </a:cubicBezTo>
                <a:cubicBezTo>
                  <a:pt x="348" y="839"/>
                  <a:pt x="343" y="840"/>
                  <a:pt x="333" y="830"/>
                </a:cubicBezTo>
                <a:cubicBezTo>
                  <a:pt x="330" y="827"/>
                  <a:pt x="328" y="822"/>
                  <a:pt x="329" y="817"/>
                </a:cubicBezTo>
                <a:cubicBezTo>
                  <a:pt x="330" y="808"/>
                  <a:pt x="323" y="805"/>
                  <a:pt x="316" y="804"/>
                </a:cubicBezTo>
                <a:cubicBezTo>
                  <a:pt x="309" y="802"/>
                  <a:pt x="306" y="807"/>
                  <a:pt x="303" y="812"/>
                </a:cubicBezTo>
                <a:cubicBezTo>
                  <a:pt x="301" y="817"/>
                  <a:pt x="301" y="823"/>
                  <a:pt x="295" y="829"/>
                </a:cubicBezTo>
                <a:cubicBezTo>
                  <a:pt x="298" y="817"/>
                  <a:pt x="292" y="814"/>
                  <a:pt x="284" y="812"/>
                </a:cubicBezTo>
                <a:cubicBezTo>
                  <a:pt x="277" y="811"/>
                  <a:pt x="269" y="806"/>
                  <a:pt x="270" y="800"/>
                </a:cubicBezTo>
                <a:cubicBezTo>
                  <a:pt x="272" y="789"/>
                  <a:pt x="273" y="778"/>
                  <a:pt x="280" y="769"/>
                </a:cubicBezTo>
                <a:cubicBezTo>
                  <a:pt x="284" y="764"/>
                  <a:pt x="288" y="763"/>
                  <a:pt x="295" y="764"/>
                </a:cubicBezTo>
                <a:cubicBezTo>
                  <a:pt x="300" y="766"/>
                  <a:pt x="302" y="768"/>
                  <a:pt x="301" y="774"/>
                </a:cubicBezTo>
                <a:cubicBezTo>
                  <a:pt x="301" y="778"/>
                  <a:pt x="304" y="780"/>
                  <a:pt x="307" y="780"/>
                </a:cubicBezTo>
                <a:cubicBezTo>
                  <a:pt x="319" y="779"/>
                  <a:pt x="326" y="785"/>
                  <a:pt x="333" y="792"/>
                </a:cubicBezTo>
                <a:cubicBezTo>
                  <a:pt x="340" y="798"/>
                  <a:pt x="348" y="800"/>
                  <a:pt x="355" y="793"/>
                </a:cubicBezTo>
                <a:cubicBezTo>
                  <a:pt x="360" y="788"/>
                  <a:pt x="362" y="790"/>
                  <a:pt x="361" y="796"/>
                </a:cubicBezTo>
                <a:cubicBezTo>
                  <a:pt x="361" y="800"/>
                  <a:pt x="363" y="801"/>
                  <a:pt x="367" y="803"/>
                </a:cubicBezTo>
                <a:cubicBezTo>
                  <a:pt x="384" y="809"/>
                  <a:pt x="402" y="809"/>
                  <a:pt x="419" y="803"/>
                </a:cubicBezTo>
                <a:cubicBezTo>
                  <a:pt x="428" y="799"/>
                  <a:pt x="437" y="799"/>
                  <a:pt x="446" y="801"/>
                </a:cubicBezTo>
                <a:cubicBezTo>
                  <a:pt x="454" y="803"/>
                  <a:pt x="461" y="808"/>
                  <a:pt x="467" y="813"/>
                </a:cubicBezTo>
                <a:cubicBezTo>
                  <a:pt x="470" y="816"/>
                  <a:pt x="472" y="820"/>
                  <a:pt x="477" y="817"/>
                </a:cubicBezTo>
                <a:cubicBezTo>
                  <a:pt x="482" y="814"/>
                  <a:pt x="482" y="810"/>
                  <a:pt x="481" y="805"/>
                </a:cubicBezTo>
                <a:cubicBezTo>
                  <a:pt x="480" y="801"/>
                  <a:pt x="478" y="798"/>
                  <a:pt x="479" y="794"/>
                </a:cubicBezTo>
                <a:cubicBezTo>
                  <a:pt x="479" y="783"/>
                  <a:pt x="474" y="778"/>
                  <a:pt x="464" y="776"/>
                </a:cubicBezTo>
                <a:cubicBezTo>
                  <a:pt x="446" y="772"/>
                  <a:pt x="430" y="767"/>
                  <a:pt x="413" y="761"/>
                </a:cubicBezTo>
                <a:cubicBezTo>
                  <a:pt x="403" y="756"/>
                  <a:pt x="402" y="751"/>
                  <a:pt x="409" y="743"/>
                </a:cubicBezTo>
                <a:cubicBezTo>
                  <a:pt x="410" y="743"/>
                  <a:pt x="410" y="742"/>
                  <a:pt x="410" y="741"/>
                </a:cubicBezTo>
                <a:cubicBezTo>
                  <a:pt x="412" y="731"/>
                  <a:pt x="419" y="725"/>
                  <a:pt x="426" y="720"/>
                </a:cubicBezTo>
                <a:cubicBezTo>
                  <a:pt x="431" y="716"/>
                  <a:pt x="433" y="718"/>
                  <a:pt x="434" y="722"/>
                </a:cubicBezTo>
                <a:cubicBezTo>
                  <a:pt x="436" y="731"/>
                  <a:pt x="431" y="735"/>
                  <a:pt x="423" y="736"/>
                </a:cubicBezTo>
                <a:cubicBezTo>
                  <a:pt x="425" y="741"/>
                  <a:pt x="428" y="745"/>
                  <a:pt x="433" y="745"/>
                </a:cubicBezTo>
                <a:cubicBezTo>
                  <a:pt x="436" y="745"/>
                  <a:pt x="437" y="741"/>
                  <a:pt x="438" y="738"/>
                </a:cubicBezTo>
                <a:cubicBezTo>
                  <a:pt x="442" y="723"/>
                  <a:pt x="446" y="720"/>
                  <a:pt x="461" y="721"/>
                </a:cubicBezTo>
                <a:cubicBezTo>
                  <a:pt x="475" y="723"/>
                  <a:pt x="490" y="723"/>
                  <a:pt x="504" y="721"/>
                </a:cubicBezTo>
                <a:cubicBezTo>
                  <a:pt x="523" y="718"/>
                  <a:pt x="527" y="722"/>
                  <a:pt x="524" y="741"/>
                </a:cubicBezTo>
                <a:cubicBezTo>
                  <a:pt x="524" y="742"/>
                  <a:pt x="524" y="743"/>
                  <a:pt x="524" y="744"/>
                </a:cubicBezTo>
                <a:cubicBezTo>
                  <a:pt x="523" y="747"/>
                  <a:pt x="520" y="751"/>
                  <a:pt x="525" y="753"/>
                </a:cubicBezTo>
                <a:cubicBezTo>
                  <a:pt x="530" y="754"/>
                  <a:pt x="535" y="756"/>
                  <a:pt x="538" y="750"/>
                </a:cubicBezTo>
                <a:cubicBezTo>
                  <a:pt x="540" y="746"/>
                  <a:pt x="542" y="743"/>
                  <a:pt x="543" y="739"/>
                </a:cubicBezTo>
                <a:cubicBezTo>
                  <a:pt x="547" y="733"/>
                  <a:pt x="551" y="732"/>
                  <a:pt x="557" y="736"/>
                </a:cubicBezTo>
                <a:cubicBezTo>
                  <a:pt x="563" y="739"/>
                  <a:pt x="562" y="744"/>
                  <a:pt x="558" y="748"/>
                </a:cubicBezTo>
                <a:cubicBezTo>
                  <a:pt x="557" y="750"/>
                  <a:pt x="556" y="751"/>
                  <a:pt x="555" y="753"/>
                </a:cubicBezTo>
                <a:cubicBezTo>
                  <a:pt x="553" y="755"/>
                  <a:pt x="553" y="758"/>
                  <a:pt x="555" y="760"/>
                </a:cubicBezTo>
                <a:cubicBezTo>
                  <a:pt x="558" y="762"/>
                  <a:pt x="559" y="759"/>
                  <a:pt x="561" y="758"/>
                </a:cubicBezTo>
                <a:cubicBezTo>
                  <a:pt x="565" y="755"/>
                  <a:pt x="568" y="751"/>
                  <a:pt x="570" y="746"/>
                </a:cubicBezTo>
                <a:cubicBezTo>
                  <a:pt x="577" y="733"/>
                  <a:pt x="583" y="731"/>
                  <a:pt x="596" y="738"/>
                </a:cubicBezTo>
                <a:cubicBezTo>
                  <a:pt x="602" y="741"/>
                  <a:pt x="608" y="745"/>
                  <a:pt x="614" y="748"/>
                </a:cubicBezTo>
                <a:cubicBezTo>
                  <a:pt x="618" y="750"/>
                  <a:pt x="623" y="751"/>
                  <a:pt x="627" y="746"/>
                </a:cubicBezTo>
                <a:cubicBezTo>
                  <a:pt x="632" y="740"/>
                  <a:pt x="635" y="733"/>
                  <a:pt x="645" y="734"/>
                </a:cubicBezTo>
                <a:cubicBezTo>
                  <a:pt x="651" y="735"/>
                  <a:pt x="655" y="733"/>
                  <a:pt x="660" y="737"/>
                </a:cubicBezTo>
                <a:cubicBezTo>
                  <a:pt x="685" y="758"/>
                  <a:pt x="713" y="763"/>
                  <a:pt x="744" y="757"/>
                </a:cubicBezTo>
                <a:cubicBezTo>
                  <a:pt x="749" y="756"/>
                  <a:pt x="753" y="757"/>
                  <a:pt x="757" y="760"/>
                </a:cubicBezTo>
                <a:cubicBezTo>
                  <a:pt x="766" y="769"/>
                  <a:pt x="777" y="770"/>
                  <a:pt x="789" y="768"/>
                </a:cubicBezTo>
                <a:cubicBezTo>
                  <a:pt x="806" y="764"/>
                  <a:pt x="821" y="759"/>
                  <a:pt x="836" y="751"/>
                </a:cubicBezTo>
                <a:cubicBezTo>
                  <a:pt x="843" y="747"/>
                  <a:pt x="850" y="743"/>
                  <a:pt x="858" y="744"/>
                </a:cubicBezTo>
                <a:cubicBezTo>
                  <a:pt x="884" y="750"/>
                  <a:pt x="912" y="750"/>
                  <a:pt x="936" y="763"/>
                </a:cubicBezTo>
                <a:cubicBezTo>
                  <a:pt x="941" y="766"/>
                  <a:pt x="945" y="765"/>
                  <a:pt x="950" y="761"/>
                </a:cubicBezTo>
                <a:cubicBezTo>
                  <a:pt x="952" y="759"/>
                  <a:pt x="954" y="757"/>
                  <a:pt x="956" y="756"/>
                </a:cubicBezTo>
                <a:cubicBezTo>
                  <a:pt x="961" y="755"/>
                  <a:pt x="960" y="753"/>
                  <a:pt x="959" y="750"/>
                </a:cubicBezTo>
                <a:cubicBezTo>
                  <a:pt x="957" y="744"/>
                  <a:pt x="953" y="741"/>
                  <a:pt x="947" y="741"/>
                </a:cubicBezTo>
                <a:cubicBezTo>
                  <a:pt x="940" y="741"/>
                  <a:pt x="937" y="735"/>
                  <a:pt x="938" y="729"/>
                </a:cubicBezTo>
                <a:cubicBezTo>
                  <a:pt x="939" y="724"/>
                  <a:pt x="945" y="726"/>
                  <a:pt x="949" y="727"/>
                </a:cubicBezTo>
                <a:cubicBezTo>
                  <a:pt x="960" y="729"/>
                  <a:pt x="963" y="738"/>
                  <a:pt x="966" y="746"/>
                </a:cubicBezTo>
                <a:cubicBezTo>
                  <a:pt x="980" y="774"/>
                  <a:pt x="1004" y="783"/>
                  <a:pt x="1032" y="769"/>
                </a:cubicBezTo>
                <a:cubicBezTo>
                  <a:pt x="1039" y="766"/>
                  <a:pt x="1046" y="764"/>
                  <a:pt x="1053" y="765"/>
                </a:cubicBezTo>
                <a:cubicBezTo>
                  <a:pt x="1058" y="765"/>
                  <a:pt x="1060" y="766"/>
                  <a:pt x="1060" y="771"/>
                </a:cubicBezTo>
                <a:cubicBezTo>
                  <a:pt x="1061" y="780"/>
                  <a:pt x="1064" y="783"/>
                  <a:pt x="1073" y="780"/>
                </a:cubicBezTo>
                <a:cubicBezTo>
                  <a:pt x="1090" y="775"/>
                  <a:pt x="1106" y="775"/>
                  <a:pt x="1123" y="775"/>
                </a:cubicBezTo>
                <a:cubicBezTo>
                  <a:pt x="1150" y="776"/>
                  <a:pt x="1175" y="770"/>
                  <a:pt x="1196" y="750"/>
                </a:cubicBezTo>
                <a:cubicBezTo>
                  <a:pt x="1196" y="750"/>
                  <a:pt x="1197" y="751"/>
                  <a:pt x="1197" y="752"/>
                </a:cubicBezTo>
                <a:cubicBezTo>
                  <a:pt x="1196" y="755"/>
                  <a:pt x="1194" y="758"/>
                  <a:pt x="1193" y="762"/>
                </a:cubicBezTo>
                <a:cubicBezTo>
                  <a:pt x="1191" y="771"/>
                  <a:pt x="1193" y="775"/>
                  <a:pt x="1202" y="777"/>
                </a:cubicBezTo>
                <a:cubicBezTo>
                  <a:pt x="1213" y="779"/>
                  <a:pt x="1216" y="777"/>
                  <a:pt x="1217" y="766"/>
                </a:cubicBezTo>
                <a:cubicBezTo>
                  <a:pt x="1217" y="763"/>
                  <a:pt x="1215" y="757"/>
                  <a:pt x="1221" y="757"/>
                </a:cubicBezTo>
                <a:cubicBezTo>
                  <a:pt x="1230" y="756"/>
                  <a:pt x="1236" y="764"/>
                  <a:pt x="1232" y="772"/>
                </a:cubicBezTo>
                <a:cubicBezTo>
                  <a:pt x="1229" y="777"/>
                  <a:pt x="1230" y="780"/>
                  <a:pt x="1236" y="782"/>
                </a:cubicBezTo>
                <a:cubicBezTo>
                  <a:pt x="1249" y="787"/>
                  <a:pt x="1262" y="793"/>
                  <a:pt x="1274" y="801"/>
                </a:cubicBezTo>
                <a:cubicBezTo>
                  <a:pt x="1284" y="807"/>
                  <a:pt x="1295" y="808"/>
                  <a:pt x="1306" y="801"/>
                </a:cubicBezTo>
                <a:cubicBezTo>
                  <a:pt x="1309" y="798"/>
                  <a:pt x="1313" y="797"/>
                  <a:pt x="1318" y="797"/>
                </a:cubicBezTo>
                <a:cubicBezTo>
                  <a:pt x="1326" y="798"/>
                  <a:pt x="1334" y="799"/>
                  <a:pt x="1342" y="800"/>
                </a:cubicBezTo>
                <a:cubicBezTo>
                  <a:pt x="1348" y="800"/>
                  <a:pt x="1353" y="803"/>
                  <a:pt x="1355" y="810"/>
                </a:cubicBezTo>
                <a:cubicBezTo>
                  <a:pt x="1356" y="817"/>
                  <a:pt x="1360" y="818"/>
                  <a:pt x="1366" y="816"/>
                </a:cubicBezTo>
                <a:cubicBezTo>
                  <a:pt x="1371" y="815"/>
                  <a:pt x="1377" y="814"/>
                  <a:pt x="1382" y="813"/>
                </a:cubicBezTo>
                <a:cubicBezTo>
                  <a:pt x="1394" y="810"/>
                  <a:pt x="1401" y="803"/>
                  <a:pt x="1403" y="791"/>
                </a:cubicBezTo>
                <a:cubicBezTo>
                  <a:pt x="1404" y="787"/>
                  <a:pt x="1404" y="783"/>
                  <a:pt x="1405" y="779"/>
                </a:cubicBezTo>
                <a:cubicBezTo>
                  <a:pt x="1408" y="809"/>
                  <a:pt x="1430" y="814"/>
                  <a:pt x="1453" y="818"/>
                </a:cubicBezTo>
                <a:cubicBezTo>
                  <a:pt x="1460" y="820"/>
                  <a:pt x="1465" y="817"/>
                  <a:pt x="1470" y="813"/>
                </a:cubicBezTo>
                <a:cubicBezTo>
                  <a:pt x="1475" y="809"/>
                  <a:pt x="1477" y="804"/>
                  <a:pt x="1475" y="798"/>
                </a:cubicBezTo>
                <a:cubicBezTo>
                  <a:pt x="1473" y="793"/>
                  <a:pt x="1468" y="796"/>
                  <a:pt x="1464" y="796"/>
                </a:cubicBezTo>
                <a:cubicBezTo>
                  <a:pt x="1461" y="796"/>
                  <a:pt x="1456" y="797"/>
                  <a:pt x="1455" y="792"/>
                </a:cubicBezTo>
                <a:cubicBezTo>
                  <a:pt x="1454" y="788"/>
                  <a:pt x="1456" y="783"/>
                  <a:pt x="1460" y="781"/>
                </a:cubicBezTo>
                <a:cubicBezTo>
                  <a:pt x="1464" y="778"/>
                  <a:pt x="1469" y="778"/>
                  <a:pt x="1473" y="778"/>
                </a:cubicBezTo>
                <a:cubicBezTo>
                  <a:pt x="1478" y="778"/>
                  <a:pt x="1483" y="778"/>
                  <a:pt x="1486" y="774"/>
                </a:cubicBezTo>
                <a:cubicBezTo>
                  <a:pt x="1481" y="767"/>
                  <a:pt x="1473" y="764"/>
                  <a:pt x="1466" y="764"/>
                </a:cubicBezTo>
                <a:cubicBezTo>
                  <a:pt x="1445" y="762"/>
                  <a:pt x="1426" y="755"/>
                  <a:pt x="1407" y="748"/>
                </a:cubicBezTo>
                <a:cubicBezTo>
                  <a:pt x="1394" y="743"/>
                  <a:pt x="1381" y="743"/>
                  <a:pt x="1368" y="751"/>
                </a:cubicBezTo>
                <a:cubicBezTo>
                  <a:pt x="1364" y="754"/>
                  <a:pt x="1360" y="753"/>
                  <a:pt x="1356" y="749"/>
                </a:cubicBezTo>
                <a:cubicBezTo>
                  <a:pt x="1349" y="741"/>
                  <a:pt x="1340" y="736"/>
                  <a:pt x="1331" y="731"/>
                </a:cubicBezTo>
                <a:cubicBezTo>
                  <a:pt x="1326" y="729"/>
                  <a:pt x="1321" y="729"/>
                  <a:pt x="1316" y="732"/>
                </a:cubicBezTo>
                <a:cubicBezTo>
                  <a:pt x="1306" y="738"/>
                  <a:pt x="1295" y="740"/>
                  <a:pt x="1284" y="737"/>
                </a:cubicBezTo>
                <a:cubicBezTo>
                  <a:pt x="1274" y="734"/>
                  <a:pt x="1264" y="731"/>
                  <a:pt x="1255" y="728"/>
                </a:cubicBezTo>
                <a:cubicBezTo>
                  <a:pt x="1248" y="725"/>
                  <a:pt x="1244" y="726"/>
                  <a:pt x="1243" y="734"/>
                </a:cubicBezTo>
                <a:cubicBezTo>
                  <a:pt x="1242" y="739"/>
                  <a:pt x="1240" y="742"/>
                  <a:pt x="1235" y="742"/>
                </a:cubicBezTo>
                <a:cubicBezTo>
                  <a:pt x="1224" y="743"/>
                  <a:pt x="1221" y="738"/>
                  <a:pt x="1224" y="728"/>
                </a:cubicBezTo>
                <a:cubicBezTo>
                  <a:pt x="1228" y="714"/>
                  <a:pt x="1225" y="711"/>
                  <a:pt x="1211" y="711"/>
                </a:cubicBezTo>
                <a:cubicBezTo>
                  <a:pt x="1202" y="711"/>
                  <a:pt x="1193" y="712"/>
                  <a:pt x="1185" y="713"/>
                </a:cubicBezTo>
                <a:cubicBezTo>
                  <a:pt x="1172" y="713"/>
                  <a:pt x="1160" y="715"/>
                  <a:pt x="1148" y="710"/>
                </a:cubicBezTo>
                <a:cubicBezTo>
                  <a:pt x="1141" y="708"/>
                  <a:pt x="1136" y="705"/>
                  <a:pt x="1138" y="695"/>
                </a:cubicBezTo>
                <a:cubicBezTo>
                  <a:pt x="1140" y="688"/>
                  <a:pt x="1136" y="682"/>
                  <a:pt x="1128" y="682"/>
                </a:cubicBezTo>
                <a:cubicBezTo>
                  <a:pt x="1103" y="681"/>
                  <a:pt x="1081" y="672"/>
                  <a:pt x="1059" y="662"/>
                </a:cubicBezTo>
                <a:cubicBezTo>
                  <a:pt x="1042" y="655"/>
                  <a:pt x="1032" y="654"/>
                  <a:pt x="1021" y="671"/>
                </a:cubicBezTo>
                <a:cubicBezTo>
                  <a:pt x="1020" y="671"/>
                  <a:pt x="1019" y="671"/>
                  <a:pt x="1019" y="671"/>
                </a:cubicBezTo>
                <a:cubicBezTo>
                  <a:pt x="1015" y="668"/>
                  <a:pt x="1020" y="659"/>
                  <a:pt x="1014" y="659"/>
                </a:cubicBezTo>
                <a:cubicBezTo>
                  <a:pt x="1009" y="659"/>
                  <a:pt x="1005" y="665"/>
                  <a:pt x="1002" y="670"/>
                </a:cubicBezTo>
                <a:cubicBezTo>
                  <a:pt x="1001" y="671"/>
                  <a:pt x="1000" y="673"/>
                  <a:pt x="999" y="674"/>
                </a:cubicBezTo>
                <a:cubicBezTo>
                  <a:pt x="995" y="681"/>
                  <a:pt x="992" y="688"/>
                  <a:pt x="990" y="695"/>
                </a:cubicBezTo>
                <a:cubicBezTo>
                  <a:pt x="988" y="700"/>
                  <a:pt x="984" y="701"/>
                  <a:pt x="979" y="699"/>
                </a:cubicBezTo>
                <a:cubicBezTo>
                  <a:pt x="976" y="697"/>
                  <a:pt x="972" y="694"/>
                  <a:pt x="974" y="690"/>
                </a:cubicBezTo>
                <a:cubicBezTo>
                  <a:pt x="983" y="677"/>
                  <a:pt x="978" y="665"/>
                  <a:pt x="974" y="653"/>
                </a:cubicBezTo>
                <a:cubicBezTo>
                  <a:pt x="972" y="646"/>
                  <a:pt x="970" y="643"/>
                  <a:pt x="964" y="649"/>
                </a:cubicBezTo>
                <a:cubicBezTo>
                  <a:pt x="954" y="657"/>
                  <a:pt x="942" y="658"/>
                  <a:pt x="931" y="660"/>
                </a:cubicBezTo>
                <a:cubicBezTo>
                  <a:pt x="927" y="661"/>
                  <a:pt x="924" y="661"/>
                  <a:pt x="923" y="658"/>
                </a:cubicBezTo>
                <a:cubicBezTo>
                  <a:pt x="917" y="646"/>
                  <a:pt x="906" y="644"/>
                  <a:pt x="895" y="642"/>
                </a:cubicBezTo>
                <a:cubicBezTo>
                  <a:pt x="885" y="639"/>
                  <a:pt x="875" y="637"/>
                  <a:pt x="870" y="628"/>
                </a:cubicBezTo>
                <a:cubicBezTo>
                  <a:pt x="868" y="623"/>
                  <a:pt x="866" y="623"/>
                  <a:pt x="861" y="624"/>
                </a:cubicBezTo>
                <a:cubicBezTo>
                  <a:pt x="843" y="629"/>
                  <a:pt x="826" y="629"/>
                  <a:pt x="811" y="618"/>
                </a:cubicBezTo>
                <a:cubicBezTo>
                  <a:pt x="805" y="614"/>
                  <a:pt x="801" y="614"/>
                  <a:pt x="795" y="617"/>
                </a:cubicBezTo>
                <a:cubicBezTo>
                  <a:pt x="782" y="623"/>
                  <a:pt x="769" y="623"/>
                  <a:pt x="756" y="614"/>
                </a:cubicBezTo>
                <a:cubicBezTo>
                  <a:pt x="753" y="611"/>
                  <a:pt x="750" y="610"/>
                  <a:pt x="746" y="612"/>
                </a:cubicBezTo>
                <a:cubicBezTo>
                  <a:pt x="729" y="618"/>
                  <a:pt x="700" y="608"/>
                  <a:pt x="691" y="593"/>
                </a:cubicBezTo>
                <a:cubicBezTo>
                  <a:pt x="683" y="601"/>
                  <a:pt x="673" y="602"/>
                  <a:pt x="664" y="599"/>
                </a:cubicBezTo>
                <a:cubicBezTo>
                  <a:pt x="651" y="594"/>
                  <a:pt x="637" y="593"/>
                  <a:pt x="623" y="592"/>
                </a:cubicBezTo>
                <a:cubicBezTo>
                  <a:pt x="604" y="590"/>
                  <a:pt x="593" y="584"/>
                  <a:pt x="588" y="563"/>
                </a:cubicBezTo>
                <a:cubicBezTo>
                  <a:pt x="588" y="561"/>
                  <a:pt x="587" y="560"/>
                  <a:pt x="587" y="558"/>
                </a:cubicBezTo>
                <a:cubicBezTo>
                  <a:pt x="585" y="551"/>
                  <a:pt x="581" y="550"/>
                  <a:pt x="576" y="555"/>
                </a:cubicBezTo>
                <a:cubicBezTo>
                  <a:pt x="572" y="559"/>
                  <a:pt x="568" y="563"/>
                  <a:pt x="563" y="567"/>
                </a:cubicBezTo>
                <a:cubicBezTo>
                  <a:pt x="545" y="582"/>
                  <a:pt x="525" y="577"/>
                  <a:pt x="514" y="556"/>
                </a:cubicBezTo>
                <a:cubicBezTo>
                  <a:pt x="510" y="547"/>
                  <a:pt x="504" y="539"/>
                  <a:pt x="495" y="533"/>
                </a:cubicBezTo>
                <a:cubicBezTo>
                  <a:pt x="487" y="527"/>
                  <a:pt x="479" y="521"/>
                  <a:pt x="474" y="512"/>
                </a:cubicBezTo>
                <a:cubicBezTo>
                  <a:pt x="468" y="522"/>
                  <a:pt x="474" y="534"/>
                  <a:pt x="468" y="544"/>
                </a:cubicBezTo>
                <a:cubicBezTo>
                  <a:pt x="459" y="531"/>
                  <a:pt x="459" y="531"/>
                  <a:pt x="445" y="538"/>
                </a:cubicBezTo>
                <a:cubicBezTo>
                  <a:pt x="439" y="540"/>
                  <a:pt x="435" y="541"/>
                  <a:pt x="429" y="538"/>
                </a:cubicBezTo>
                <a:cubicBezTo>
                  <a:pt x="413" y="531"/>
                  <a:pt x="397" y="526"/>
                  <a:pt x="381" y="521"/>
                </a:cubicBezTo>
                <a:cubicBezTo>
                  <a:pt x="332" y="505"/>
                  <a:pt x="282" y="495"/>
                  <a:pt x="234" y="476"/>
                </a:cubicBezTo>
                <a:cubicBezTo>
                  <a:pt x="230" y="475"/>
                  <a:pt x="224" y="475"/>
                  <a:pt x="224" y="470"/>
                </a:cubicBezTo>
                <a:cubicBezTo>
                  <a:pt x="223" y="465"/>
                  <a:pt x="228" y="463"/>
                  <a:pt x="231" y="460"/>
                </a:cubicBezTo>
                <a:cubicBezTo>
                  <a:pt x="234" y="458"/>
                  <a:pt x="238" y="456"/>
                  <a:pt x="236" y="452"/>
                </a:cubicBezTo>
                <a:cubicBezTo>
                  <a:pt x="235" y="447"/>
                  <a:pt x="231" y="445"/>
                  <a:pt x="227" y="444"/>
                </a:cubicBezTo>
                <a:cubicBezTo>
                  <a:pt x="224" y="444"/>
                  <a:pt x="221" y="444"/>
                  <a:pt x="218" y="444"/>
                </a:cubicBezTo>
                <a:cubicBezTo>
                  <a:pt x="204" y="443"/>
                  <a:pt x="196" y="435"/>
                  <a:pt x="196" y="421"/>
                </a:cubicBezTo>
                <a:cubicBezTo>
                  <a:pt x="196" y="416"/>
                  <a:pt x="196" y="411"/>
                  <a:pt x="198" y="406"/>
                </a:cubicBezTo>
                <a:cubicBezTo>
                  <a:pt x="199" y="400"/>
                  <a:pt x="195" y="397"/>
                  <a:pt x="189" y="399"/>
                </a:cubicBezTo>
                <a:cubicBezTo>
                  <a:pt x="178" y="402"/>
                  <a:pt x="173" y="410"/>
                  <a:pt x="174" y="424"/>
                </a:cubicBezTo>
                <a:cubicBezTo>
                  <a:pt x="167" y="416"/>
                  <a:pt x="162" y="409"/>
                  <a:pt x="159" y="401"/>
                </a:cubicBezTo>
                <a:cubicBezTo>
                  <a:pt x="156" y="393"/>
                  <a:pt x="159" y="375"/>
                  <a:pt x="166" y="369"/>
                </a:cubicBezTo>
                <a:cubicBezTo>
                  <a:pt x="175" y="362"/>
                  <a:pt x="184" y="367"/>
                  <a:pt x="191" y="371"/>
                </a:cubicBezTo>
                <a:cubicBezTo>
                  <a:pt x="201" y="377"/>
                  <a:pt x="212" y="381"/>
                  <a:pt x="224" y="381"/>
                </a:cubicBezTo>
                <a:cubicBezTo>
                  <a:pt x="231" y="381"/>
                  <a:pt x="239" y="381"/>
                  <a:pt x="247" y="381"/>
                </a:cubicBezTo>
                <a:cubicBezTo>
                  <a:pt x="280" y="381"/>
                  <a:pt x="312" y="386"/>
                  <a:pt x="338" y="410"/>
                </a:cubicBezTo>
                <a:cubicBezTo>
                  <a:pt x="348" y="419"/>
                  <a:pt x="354" y="416"/>
                  <a:pt x="359" y="404"/>
                </a:cubicBezTo>
                <a:cubicBezTo>
                  <a:pt x="360" y="402"/>
                  <a:pt x="358" y="399"/>
                  <a:pt x="361" y="398"/>
                </a:cubicBezTo>
                <a:cubicBezTo>
                  <a:pt x="364" y="398"/>
                  <a:pt x="366" y="400"/>
                  <a:pt x="367" y="402"/>
                </a:cubicBezTo>
                <a:cubicBezTo>
                  <a:pt x="368" y="404"/>
                  <a:pt x="369" y="406"/>
                  <a:pt x="370" y="407"/>
                </a:cubicBezTo>
                <a:cubicBezTo>
                  <a:pt x="373" y="412"/>
                  <a:pt x="377" y="416"/>
                  <a:pt x="382" y="411"/>
                </a:cubicBezTo>
                <a:cubicBezTo>
                  <a:pt x="388" y="406"/>
                  <a:pt x="380" y="405"/>
                  <a:pt x="378" y="402"/>
                </a:cubicBezTo>
                <a:cubicBezTo>
                  <a:pt x="378" y="401"/>
                  <a:pt x="377" y="401"/>
                  <a:pt x="377" y="400"/>
                </a:cubicBezTo>
                <a:cubicBezTo>
                  <a:pt x="375" y="398"/>
                  <a:pt x="374" y="395"/>
                  <a:pt x="376" y="393"/>
                </a:cubicBezTo>
                <a:cubicBezTo>
                  <a:pt x="378" y="390"/>
                  <a:pt x="380" y="390"/>
                  <a:pt x="383" y="392"/>
                </a:cubicBezTo>
                <a:cubicBezTo>
                  <a:pt x="395" y="398"/>
                  <a:pt x="406" y="394"/>
                  <a:pt x="414" y="383"/>
                </a:cubicBezTo>
                <a:cubicBezTo>
                  <a:pt x="416" y="381"/>
                  <a:pt x="420" y="379"/>
                  <a:pt x="420" y="376"/>
                </a:cubicBezTo>
                <a:cubicBezTo>
                  <a:pt x="420" y="365"/>
                  <a:pt x="409" y="354"/>
                  <a:pt x="399" y="356"/>
                </a:cubicBezTo>
                <a:cubicBezTo>
                  <a:pt x="379" y="360"/>
                  <a:pt x="360" y="357"/>
                  <a:pt x="341" y="348"/>
                </a:cubicBezTo>
                <a:cubicBezTo>
                  <a:pt x="334" y="346"/>
                  <a:pt x="327" y="344"/>
                  <a:pt x="321" y="349"/>
                </a:cubicBezTo>
                <a:cubicBezTo>
                  <a:pt x="316" y="352"/>
                  <a:pt x="314" y="351"/>
                  <a:pt x="313" y="345"/>
                </a:cubicBezTo>
                <a:cubicBezTo>
                  <a:pt x="312" y="337"/>
                  <a:pt x="307" y="332"/>
                  <a:pt x="299" y="330"/>
                </a:cubicBezTo>
                <a:cubicBezTo>
                  <a:pt x="291" y="327"/>
                  <a:pt x="282" y="324"/>
                  <a:pt x="273" y="321"/>
                </a:cubicBezTo>
                <a:cubicBezTo>
                  <a:pt x="265" y="319"/>
                  <a:pt x="262" y="313"/>
                  <a:pt x="263" y="305"/>
                </a:cubicBezTo>
                <a:cubicBezTo>
                  <a:pt x="263" y="304"/>
                  <a:pt x="263" y="302"/>
                  <a:pt x="264" y="300"/>
                </a:cubicBezTo>
                <a:cubicBezTo>
                  <a:pt x="264" y="295"/>
                  <a:pt x="261" y="291"/>
                  <a:pt x="256" y="291"/>
                </a:cubicBezTo>
                <a:cubicBezTo>
                  <a:pt x="252" y="290"/>
                  <a:pt x="252" y="295"/>
                  <a:pt x="252" y="299"/>
                </a:cubicBezTo>
                <a:cubicBezTo>
                  <a:pt x="251" y="303"/>
                  <a:pt x="251" y="307"/>
                  <a:pt x="245" y="308"/>
                </a:cubicBezTo>
                <a:cubicBezTo>
                  <a:pt x="236" y="308"/>
                  <a:pt x="228" y="298"/>
                  <a:pt x="230" y="289"/>
                </a:cubicBezTo>
                <a:cubicBezTo>
                  <a:pt x="230" y="286"/>
                  <a:pt x="232" y="284"/>
                  <a:pt x="230" y="281"/>
                </a:cubicBezTo>
                <a:cubicBezTo>
                  <a:pt x="227" y="281"/>
                  <a:pt x="227" y="284"/>
                  <a:pt x="225" y="285"/>
                </a:cubicBezTo>
                <a:cubicBezTo>
                  <a:pt x="220" y="291"/>
                  <a:pt x="216" y="291"/>
                  <a:pt x="212" y="284"/>
                </a:cubicBezTo>
                <a:cubicBezTo>
                  <a:pt x="207" y="273"/>
                  <a:pt x="199" y="265"/>
                  <a:pt x="191" y="258"/>
                </a:cubicBezTo>
                <a:cubicBezTo>
                  <a:pt x="182" y="249"/>
                  <a:pt x="174" y="239"/>
                  <a:pt x="173" y="225"/>
                </a:cubicBezTo>
                <a:cubicBezTo>
                  <a:pt x="172" y="220"/>
                  <a:pt x="170" y="214"/>
                  <a:pt x="165" y="212"/>
                </a:cubicBezTo>
                <a:cubicBezTo>
                  <a:pt x="145" y="202"/>
                  <a:pt x="139" y="178"/>
                  <a:pt x="120" y="166"/>
                </a:cubicBezTo>
                <a:cubicBezTo>
                  <a:pt x="115" y="162"/>
                  <a:pt x="116" y="157"/>
                  <a:pt x="118" y="152"/>
                </a:cubicBezTo>
                <a:cubicBezTo>
                  <a:pt x="121" y="147"/>
                  <a:pt x="126" y="150"/>
                  <a:pt x="129" y="153"/>
                </a:cubicBezTo>
                <a:cubicBezTo>
                  <a:pt x="135" y="158"/>
                  <a:pt x="141" y="157"/>
                  <a:pt x="147" y="153"/>
                </a:cubicBezTo>
                <a:cubicBezTo>
                  <a:pt x="154" y="148"/>
                  <a:pt x="162" y="146"/>
                  <a:pt x="171" y="146"/>
                </a:cubicBezTo>
                <a:cubicBezTo>
                  <a:pt x="186" y="147"/>
                  <a:pt x="194" y="158"/>
                  <a:pt x="190" y="172"/>
                </a:cubicBezTo>
                <a:cubicBezTo>
                  <a:pt x="189" y="175"/>
                  <a:pt x="188" y="179"/>
                  <a:pt x="188" y="182"/>
                </a:cubicBezTo>
                <a:cubicBezTo>
                  <a:pt x="188" y="183"/>
                  <a:pt x="187" y="184"/>
                  <a:pt x="187" y="184"/>
                </a:cubicBezTo>
                <a:cubicBezTo>
                  <a:pt x="188" y="184"/>
                  <a:pt x="188" y="184"/>
                  <a:pt x="189" y="183"/>
                </a:cubicBezTo>
                <a:cubicBezTo>
                  <a:pt x="193" y="183"/>
                  <a:pt x="196" y="183"/>
                  <a:pt x="200" y="184"/>
                </a:cubicBezTo>
                <a:cubicBezTo>
                  <a:pt x="219" y="189"/>
                  <a:pt x="225" y="186"/>
                  <a:pt x="231" y="167"/>
                </a:cubicBezTo>
                <a:cubicBezTo>
                  <a:pt x="233" y="158"/>
                  <a:pt x="239" y="156"/>
                  <a:pt x="248" y="158"/>
                </a:cubicBezTo>
                <a:cubicBezTo>
                  <a:pt x="255" y="159"/>
                  <a:pt x="259" y="163"/>
                  <a:pt x="263" y="170"/>
                </a:cubicBezTo>
                <a:cubicBezTo>
                  <a:pt x="274" y="190"/>
                  <a:pt x="291" y="203"/>
                  <a:pt x="314" y="208"/>
                </a:cubicBezTo>
                <a:cubicBezTo>
                  <a:pt x="333" y="214"/>
                  <a:pt x="333" y="214"/>
                  <a:pt x="329" y="194"/>
                </a:cubicBezTo>
                <a:cubicBezTo>
                  <a:pt x="327" y="183"/>
                  <a:pt x="329" y="178"/>
                  <a:pt x="338" y="174"/>
                </a:cubicBezTo>
                <a:cubicBezTo>
                  <a:pt x="341" y="189"/>
                  <a:pt x="344" y="192"/>
                  <a:pt x="359" y="193"/>
                </a:cubicBezTo>
                <a:cubicBezTo>
                  <a:pt x="369" y="193"/>
                  <a:pt x="380" y="190"/>
                  <a:pt x="387" y="200"/>
                </a:cubicBezTo>
                <a:cubicBezTo>
                  <a:pt x="387" y="201"/>
                  <a:pt x="388" y="201"/>
                  <a:pt x="389" y="201"/>
                </a:cubicBezTo>
                <a:cubicBezTo>
                  <a:pt x="401" y="197"/>
                  <a:pt x="407" y="188"/>
                  <a:pt x="408" y="175"/>
                </a:cubicBezTo>
                <a:cubicBezTo>
                  <a:pt x="408" y="168"/>
                  <a:pt x="408" y="161"/>
                  <a:pt x="416" y="158"/>
                </a:cubicBezTo>
                <a:cubicBezTo>
                  <a:pt x="417" y="157"/>
                  <a:pt x="420" y="155"/>
                  <a:pt x="420" y="158"/>
                </a:cubicBezTo>
                <a:cubicBezTo>
                  <a:pt x="421" y="166"/>
                  <a:pt x="428" y="167"/>
                  <a:pt x="434" y="170"/>
                </a:cubicBezTo>
                <a:cubicBezTo>
                  <a:pt x="441" y="173"/>
                  <a:pt x="445" y="178"/>
                  <a:pt x="444" y="186"/>
                </a:cubicBezTo>
                <a:cubicBezTo>
                  <a:pt x="443" y="195"/>
                  <a:pt x="447" y="202"/>
                  <a:pt x="455" y="206"/>
                </a:cubicBezTo>
                <a:cubicBezTo>
                  <a:pt x="462" y="211"/>
                  <a:pt x="469" y="208"/>
                  <a:pt x="476" y="203"/>
                </a:cubicBezTo>
                <a:cubicBezTo>
                  <a:pt x="482" y="197"/>
                  <a:pt x="484" y="201"/>
                  <a:pt x="484" y="207"/>
                </a:cubicBezTo>
                <a:cubicBezTo>
                  <a:pt x="484" y="216"/>
                  <a:pt x="489" y="219"/>
                  <a:pt x="497" y="217"/>
                </a:cubicBezTo>
                <a:cubicBezTo>
                  <a:pt x="499" y="217"/>
                  <a:pt x="501" y="217"/>
                  <a:pt x="503" y="216"/>
                </a:cubicBezTo>
                <a:cubicBezTo>
                  <a:pt x="512" y="214"/>
                  <a:pt x="519" y="215"/>
                  <a:pt x="523" y="225"/>
                </a:cubicBezTo>
                <a:cubicBezTo>
                  <a:pt x="528" y="234"/>
                  <a:pt x="537" y="239"/>
                  <a:pt x="546" y="240"/>
                </a:cubicBezTo>
                <a:cubicBezTo>
                  <a:pt x="553" y="242"/>
                  <a:pt x="561" y="242"/>
                  <a:pt x="559" y="231"/>
                </a:cubicBezTo>
                <a:cubicBezTo>
                  <a:pt x="559" y="228"/>
                  <a:pt x="560" y="224"/>
                  <a:pt x="561" y="221"/>
                </a:cubicBezTo>
                <a:cubicBezTo>
                  <a:pt x="561" y="214"/>
                  <a:pt x="564" y="207"/>
                  <a:pt x="560" y="201"/>
                </a:cubicBezTo>
                <a:cubicBezTo>
                  <a:pt x="549" y="189"/>
                  <a:pt x="550" y="175"/>
                  <a:pt x="550" y="160"/>
                </a:cubicBezTo>
                <a:cubicBezTo>
                  <a:pt x="557" y="164"/>
                  <a:pt x="564" y="168"/>
                  <a:pt x="572" y="168"/>
                </a:cubicBezTo>
                <a:cubicBezTo>
                  <a:pt x="582" y="167"/>
                  <a:pt x="591" y="170"/>
                  <a:pt x="599" y="176"/>
                </a:cubicBezTo>
                <a:cubicBezTo>
                  <a:pt x="606" y="181"/>
                  <a:pt x="614" y="185"/>
                  <a:pt x="622" y="189"/>
                </a:cubicBezTo>
                <a:cubicBezTo>
                  <a:pt x="645" y="202"/>
                  <a:pt x="670" y="213"/>
                  <a:pt x="691" y="231"/>
                </a:cubicBezTo>
                <a:cubicBezTo>
                  <a:pt x="696" y="235"/>
                  <a:pt x="699" y="233"/>
                  <a:pt x="701" y="228"/>
                </a:cubicBezTo>
                <a:cubicBezTo>
                  <a:pt x="702" y="226"/>
                  <a:pt x="703" y="222"/>
                  <a:pt x="707" y="223"/>
                </a:cubicBezTo>
                <a:cubicBezTo>
                  <a:pt x="710" y="224"/>
                  <a:pt x="710" y="228"/>
                  <a:pt x="710" y="230"/>
                </a:cubicBezTo>
                <a:cubicBezTo>
                  <a:pt x="711" y="235"/>
                  <a:pt x="712" y="239"/>
                  <a:pt x="716" y="240"/>
                </a:cubicBezTo>
                <a:cubicBezTo>
                  <a:pt x="721" y="241"/>
                  <a:pt x="725" y="245"/>
                  <a:pt x="730" y="246"/>
                </a:cubicBezTo>
                <a:cubicBezTo>
                  <a:pt x="737" y="248"/>
                  <a:pt x="738" y="252"/>
                  <a:pt x="735" y="258"/>
                </a:cubicBezTo>
                <a:cubicBezTo>
                  <a:pt x="728" y="267"/>
                  <a:pt x="736" y="269"/>
                  <a:pt x="742" y="273"/>
                </a:cubicBezTo>
                <a:cubicBezTo>
                  <a:pt x="750" y="278"/>
                  <a:pt x="750" y="270"/>
                  <a:pt x="752" y="266"/>
                </a:cubicBezTo>
                <a:cubicBezTo>
                  <a:pt x="753" y="264"/>
                  <a:pt x="753" y="262"/>
                  <a:pt x="756" y="262"/>
                </a:cubicBezTo>
                <a:cubicBezTo>
                  <a:pt x="758" y="267"/>
                  <a:pt x="761" y="272"/>
                  <a:pt x="762" y="278"/>
                </a:cubicBezTo>
                <a:cubicBezTo>
                  <a:pt x="764" y="282"/>
                  <a:pt x="767" y="285"/>
                  <a:pt x="771" y="285"/>
                </a:cubicBezTo>
                <a:cubicBezTo>
                  <a:pt x="776" y="285"/>
                  <a:pt x="776" y="280"/>
                  <a:pt x="777" y="277"/>
                </a:cubicBezTo>
                <a:cubicBezTo>
                  <a:pt x="785" y="257"/>
                  <a:pt x="797" y="252"/>
                  <a:pt x="817" y="260"/>
                </a:cubicBezTo>
                <a:cubicBezTo>
                  <a:pt x="821" y="262"/>
                  <a:pt x="825" y="263"/>
                  <a:pt x="828" y="266"/>
                </a:cubicBezTo>
                <a:cubicBezTo>
                  <a:pt x="845" y="275"/>
                  <a:pt x="860" y="278"/>
                  <a:pt x="874" y="261"/>
                </a:cubicBezTo>
                <a:cubicBezTo>
                  <a:pt x="874" y="261"/>
                  <a:pt x="875" y="261"/>
                  <a:pt x="875" y="260"/>
                </a:cubicBezTo>
                <a:cubicBezTo>
                  <a:pt x="880" y="258"/>
                  <a:pt x="884" y="257"/>
                  <a:pt x="889" y="260"/>
                </a:cubicBezTo>
                <a:cubicBezTo>
                  <a:pt x="891" y="261"/>
                  <a:pt x="893" y="263"/>
                  <a:pt x="892" y="266"/>
                </a:cubicBezTo>
                <a:cubicBezTo>
                  <a:pt x="891" y="271"/>
                  <a:pt x="886" y="272"/>
                  <a:pt x="882" y="273"/>
                </a:cubicBezTo>
                <a:cubicBezTo>
                  <a:pt x="879" y="273"/>
                  <a:pt x="875" y="274"/>
                  <a:pt x="875" y="277"/>
                </a:cubicBezTo>
                <a:cubicBezTo>
                  <a:pt x="874" y="281"/>
                  <a:pt x="879" y="280"/>
                  <a:pt x="881" y="282"/>
                </a:cubicBezTo>
                <a:cubicBezTo>
                  <a:pt x="886" y="284"/>
                  <a:pt x="891" y="285"/>
                  <a:pt x="896" y="287"/>
                </a:cubicBezTo>
                <a:cubicBezTo>
                  <a:pt x="903" y="289"/>
                  <a:pt x="909" y="292"/>
                  <a:pt x="913" y="298"/>
                </a:cubicBezTo>
                <a:cubicBezTo>
                  <a:pt x="916" y="302"/>
                  <a:pt x="919" y="302"/>
                  <a:pt x="924" y="300"/>
                </a:cubicBezTo>
                <a:cubicBezTo>
                  <a:pt x="938" y="295"/>
                  <a:pt x="947" y="298"/>
                  <a:pt x="956" y="310"/>
                </a:cubicBezTo>
                <a:cubicBezTo>
                  <a:pt x="961" y="316"/>
                  <a:pt x="964" y="323"/>
                  <a:pt x="968" y="330"/>
                </a:cubicBezTo>
                <a:cubicBezTo>
                  <a:pt x="973" y="338"/>
                  <a:pt x="980" y="343"/>
                  <a:pt x="989" y="346"/>
                </a:cubicBezTo>
                <a:cubicBezTo>
                  <a:pt x="999" y="349"/>
                  <a:pt x="1004" y="347"/>
                  <a:pt x="1009" y="336"/>
                </a:cubicBezTo>
                <a:cubicBezTo>
                  <a:pt x="1014" y="324"/>
                  <a:pt x="1021" y="323"/>
                  <a:pt x="1032" y="330"/>
                </a:cubicBezTo>
                <a:cubicBezTo>
                  <a:pt x="1036" y="332"/>
                  <a:pt x="1038" y="334"/>
                  <a:pt x="1043" y="333"/>
                </a:cubicBezTo>
                <a:cubicBezTo>
                  <a:pt x="1055" y="329"/>
                  <a:pt x="1055" y="329"/>
                  <a:pt x="1055" y="342"/>
                </a:cubicBezTo>
                <a:cubicBezTo>
                  <a:pt x="1054" y="344"/>
                  <a:pt x="1054" y="345"/>
                  <a:pt x="1055" y="347"/>
                </a:cubicBezTo>
                <a:cubicBezTo>
                  <a:pt x="1055" y="355"/>
                  <a:pt x="1059" y="358"/>
                  <a:pt x="1067" y="355"/>
                </a:cubicBezTo>
                <a:cubicBezTo>
                  <a:pt x="1073" y="353"/>
                  <a:pt x="1079" y="349"/>
                  <a:pt x="1085" y="348"/>
                </a:cubicBezTo>
                <a:cubicBezTo>
                  <a:pt x="1111" y="340"/>
                  <a:pt x="1138" y="355"/>
                  <a:pt x="1144" y="379"/>
                </a:cubicBezTo>
                <a:cubicBezTo>
                  <a:pt x="1146" y="388"/>
                  <a:pt x="1142" y="396"/>
                  <a:pt x="1142" y="405"/>
                </a:cubicBezTo>
                <a:cubicBezTo>
                  <a:pt x="1141" y="418"/>
                  <a:pt x="1146" y="424"/>
                  <a:pt x="1158" y="428"/>
                </a:cubicBezTo>
                <a:cubicBezTo>
                  <a:pt x="1164" y="430"/>
                  <a:pt x="1170" y="431"/>
                  <a:pt x="1176" y="433"/>
                </a:cubicBezTo>
                <a:cubicBezTo>
                  <a:pt x="1188" y="437"/>
                  <a:pt x="1195" y="435"/>
                  <a:pt x="1200" y="423"/>
                </a:cubicBezTo>
                <a:cubicBezTo>
                  <a:pt x="1204" y="416"/>
                  <a:pt x="1207" y="417"/>
                  <a:pt x="1212" y="422"/>
                </a:cubicBezTo>
                <a:cubicBezTo>
                  <a:pt x="1223" y="432"/>
                  <a:pt x="1231" y="430"/>
                  <a:pt x="1237" y="416"/>
                </a:cubicBezTo>
                <a:cubicBezTo>
                  <a:pt x="1238" y="412"/>
                  <a:pt x="1238" y="408"/>
                  <a:pt x="1234" y="406"/>
                </a:cubicBezTo>
                <a:cubicBezTo>
                  <a:pt x="1229" y="404"/>
                  <a:pt x="1228" y="408"/>
                  <a:pt x="1227" y="412"/>
                </a:cubicBezTo>
                <a:cubicBezTo>
                  <a:pt x="1227" y="415"/>
                  <a:pt x="1225" y="418"/>
                  <a:pt x="1221" y="417"/>
                </a:cubicBezTo>
                <a:cubicBezTo>
                  <a:pt x="1217" y="417"/>
                  <a:pt x="1214" y="414"/>
                  <a:pt x="1215" y="410"/>
                </a:cubicBezTo>
                <a:cubicBezTo>
                  <a:pt x="1216" y="399"/>
                  <a:pt x="1215" y="388"/>
                  <a:pt x="1216" y="376"/>
                </a:cubicBezTo>
                <a:cubicBezTo>
                  <a:pt x="1219" y="379"/>
                  <a:pt x="1220" y="380"/>
                  <a:pt x="1221" y="382"/>
                </a:cubicBezTo>
                <a:cubicBezTo>
                  <a:pt x="1227" y="388"/>
                  <a:pt x="1235" y="388"/>
                  <a:pt x="1242" y="390"/>
                </a:cubicBezTo>
                <a:cubicBezTo>
                  <a:pt x="1246" y="391"/>
                  <a:pt x="1247" y="385"/>
                  <a:pt x="1250" y="383"/>
                </a:cubicBezTo>
                <a:cubicBezTo>
                  <a:pt x="1255" y="380"/>
                  <a:pt x="1260" y="378"/>
                  <a:pt x="1267" y="380"/>
                </a:cubicBezTo>
                <a:cubicBezTo>
                  <a:pt x="1273" y="381"/>
                  <a:pt x="1280" y="381"/>
                  <a:pt x="1287" y="383"/>
                </a:cubicBezTo>
                <a:cubicBezTo>
                  <a:pt x="1284" y="376"/>
                  <a:pt x="1275" y="372"/>
                  <a:pt x="1281" y="366"/>
                </a:cubicBezTo>
                <a:cubicBezTo>
                  <a:pt x="1285" y="361"/>
                  <a:pt x="1290" y="352"/>
                  <a:pt x="1299" y="361"/>
                </a:cubicBezTo>
                <a:cubicBezTo>
                  <a:pt x="1299" y="361"/>
                  <a:pt x="1301" y="360"/>
                  <a:pt x="1301" y="359"/>
                </a:cubicBezTo>
                <a:cubicBezTo>
                  <a:pt x="1302" y="354"/>
                  <a:pt x="1304" y="349"/>
                  <a:pt x="1297" y="348"/>
                </a:cubicBezTo>
                <a:cubicBezTo>
                  <a:pt x="1289" y="347"/>
                  <a:pt x="1282" y="343"/>
                  <a:pt x="1276" y="339"/>
                </a:cubicBezTo>
                <a:cubicBezTo>
                  <a:pt x="1268" y="335"/>
                  <a:pt x="1261" y="336"/>
                  <a:pt x="1257" y="343"/>
                </a:cubicBezTo>
                <a:cubicBezTo>
                  <a:pt x="1252" y="350"/>
                  <a:pt x="1249" y="348"/>
                  <a:pt x="1245" y="344"/>
                </a:cubicBezTo>
                <a:cubicBezTo>
                  <a:pt x="1237" y="336"/>
                  <a:pt x="1231" y="327"/>
                  <a:pt x="1222" y="320"/>
                </a:cubicBezTo>
                <a:cubicBezTo>
                  <a:pt x="1217" y="316"/>
                  <a:pt x="1213" y="315"/>
                  <a:pt x="1207" y="318"/>
                </a:cubicBezTo>
                <a:cubicBezTo>
                  <a:pt x="1202" y="321"/>
                  <a:pt x="1198" y="325"/>
                  <a:pt x="1192" y="323"/>
                </a:cubicBezTo>
                <a:cubicBezTo>
                  <a:pt x="1186" y="322"/>
                  <a:pt x="1185" y="316"/>
                  <a:pt x="1182" y="312"/>
                </a:cubicBezTo>
                <a:cubicBezTo>
                  <a:pt x="1173" y="324"/>
                  <a:pt x="1173" y="324"/>
                  <a:pt x="1161" y="315"/>
                </a:cubicBezTo>
                <a:cubicBezTo>
                  <a:pt x="1156" y="312"/>
                  <a:pt x="1151" y="308"/>
                  <a:pt x="1144" y="312"/>
                </a:cubicBezTo>
                <a:cubicBezTo>
                  <a:pt x="1129" y="318"/>
                  <a:pt x="1126" y="317"/>
                  <a:pt x="1118" y="303"/>
                </a:cubicBezTo>
                <a:cubicBezTo>
                  <a:pt x="1114" y="297"/>
                  <a:pt x="1110" y="291"/>
                  <a:pt x="1105" y="285"/>
                </a:cubicBezTo>
                <a:cubicBezTo>
                  <a:pt x="1094" y="270"/>
                  <a:pt x="1089" y="270"/>
                  <a:pt x="1077" y="284"/>
                </a:cubicBezTo>
                <a:cubicBezTo>
                  <a:pt x="1074" y="287"/>
                  <a:pt x="1072" y="291"/>
                  <a:pt x="1068" y="295"/>
                </a:cubicBezTo>
                <a:cubicBezTo>
                  <a:pt x="1066" y="287"/>
                  <a:pt x="1064" y="281"/>
                  <a:pt x="1062" y="273"/>
                </a:cubicBezTo>
                <a:cubicBezTo>
                  <a:pt x="1060" y="275"/>
                  <a:pt x="1060" y="276"/>
                  <a:pt x="1059" y="277"/>
                </a:cubicBezTo>
                <a:cubicBezTo>
                  <a:pt x="1050" y="295"/>
                  <a:pt x="1040" y="295"/>
                  <a:pt x="1029" y="279"/>
                </a:cubicBezTo>
                <a:cubicBezTo>
                  <a:pt x="1027" y="276"/>
                  <a:pt x="1025" y="273"/>
                  <a:pt x="1023" y="269"/>
                </a:cubicBezTo>
                <a:cubicBezTo>
                  <a:pt x="1022" y="267"/>
                  <a:pt x="1021" y="265"/>
                  <a:pt x="1023" y="262"/>
                </a:cubicBezTo>
                <a:cubicBezTo>
                  <a:pt x="1031" y="255"/>
                  <a:pt x="1025" y="250"/>
                  <a:pt x="1020" y="245"/>
                </a:cubicBezTo>
                <a:cubicBezTo>
                  <a:pt x="1005" y="233"/>
                  <a:pt x="987" y="228"/>
                  <a:pt x="969" y="223"/>
                </a:cubicBezTo>
                <a:cubicBezTo>
                  <a:pt x="940" y="216"/>
                  <a:pt x="910" y="211"/>
                  <a:pt x="885" y="192"/>
                </a:cubicBezTo>
                <a:cubicBezTo>
                  <a:pt x="877" y="186"/>
                  <a:pt x="868" y="184"/>
                  <a:pt x="858" y="185"/>
                </a:cubicBezTo>
                <a:cubicBezTo>
                  <a:pt x="850" y="186"/>
                  <a:pt x="843" y="183"/>
                  <a:pt x="838" y="178"/>
                </a:cubicBezTo>
                <a:cubicBezTo>
                  <a:pt x="828" y="170"/>
                  <a:pt x="817" y="165"/>
                  <a:pt x="804" y="162"/>
                </a:cubicBezTo>
                <a:cubicBezTo>
                  <a:pt x="792" y="159"/>
                  <a:pt x="779" y="159"/>
                  <a:pt x="768" y="151"/>
                </a:cubicBezTo>
                <a:cubicBezTo>
                  <a:pt x="758" y="145"/>
                  <a:pt x="748" y="142"/>
                  <a:pt x="737" y="152"/>
                </a:cubicBezTo>
                <a:cubicBezTo>
                  <a:pt x="736" y="135"/>
                  <a:pt x="725" y="134"/>
                  <a:pt x="713" y="133"/>
                </a:cubicBezTo>
                <a:cubicBezTo>
                  <a:pt x="704" y="133"/>
                  <a:pt x="695" y="132"/>
                  <a:pt x="688" y="125"/>
                </a:cubicBezTo>
                <a:cubicBezTo>
                  <a:pt x="678" y="114"/>
                  <a:pt x="666" y="109"/>
                  <a:pt x="653" y="104"/>
                </a:cubicBezTo>
                <a:cubicBezTo>
                  <a:pt x="630" y="96"/>
                  <a:pt x="606" y="90"/>
                  <a:pt x="585" y="77"/>
                </a:cubicBezTo>
                <a:cubicBezTo>
                  <a:pt x="568" y="67"/>
                  <a:pt x="550" y="60"/>
                  <a:pt x="530" y="58"/>
                </a:cubicBezTo>
                <a:cubicBezTo>
                  <a:pt x="524" y="58"/>
                  <a:pt x="520" y="55"/>
                  <a:pt x="518" y="49"/>
                </a:cubicBezTo>
                <a:cubicBezTo>
                  <a:pt x="510" y="30"/>
                  <a:pt x="509" y="30"/>
                  <a:pt x="488" y="31"/>
                </a:cubicBezTo>
                <a:cubicBezTo>
                  <a:pt x="486" y="31"/>
                  <a:pt x="484" y="31"/>
                  <a:pt x="481" y="31"/>
                </a:cubicBezTo>
                <a:cubicBezTo>
                  <a:pt x="484" y="25"/>
                  <a:pt x="487" y="19"/>
                  <a:pt x="490" y="14"/>
                </a:cubicBezTo>
                <a:cubicBezTo>
                  <a:pt x="494" y="4"/>
                  <a:pt x="502" y="0"/>
                  <a:pt x="512" y="1"/>
                </a:cubicBezTo>
                <a:cubicBezTo>
                  <a:pt x="518" y="1"/>
                  <a:pt x="523" y="3"/>
                  <a:pt x="529" y="2"/>
                </a:cubicBezTo>
                <a:cubicBezTo>
                  <a:pt x="539" y="0"/>
                  <a:pt x="542" y="2"/>
                  <a:pt x="544" y="12"/>
                </a:cubicBezTo>
                <a:cubicBezTo>
                  <a:pt x="544" y="16"/>
                  <a:pt x="544" y="20"/>
                  <a:pt x="544" y="24"/>
                </a:cubicBezTo>
                <a:cubicBezTo>
                  <a:pt x="543" y="30"/>
                  <a:pt x="546" y="31"/>
                  <a:pt x="551" y="31"/>
                </a:cubicBezTo>
                <a:cubicBezTo>
                  <a:pt x="562" y="32"/>
                  <a:pt x="570" y="27"/>
                  <a:pt x="577" y="20"/>
                </a:cubicBezTo>
                <a:cubicBezTo>
                  <a:pt x="579" y="19"/>
                  <a:pt x="580" y="16"/>
                  <a:pt x="583" y="17"/>
                </a:cubicBezTo>
                <a:cubicBezTo>
                  <a:pt x="585" y="18"/>
                  <a:pt x="585" y="21"/>
                  <a:pt x="586" y="23"/>
                </a:cubicBezTo>
                <a:cubicBezTo>
                  <a:pt x="586" y="25"/>
                  <a:pt x="586" y="26"/>
                  <a:pt x="586" y="28"/>
                </a:cubicBezTo>
                <a:cubicBezTo>
                  <a:pt x="586" y="35"/>
                  <a:pt x="589" y="37"/>
                  <a:pt x="595" y="35"/>
                </a:cubicBezTo>
                <a:cubicBezTo>
                  <a:pt x="601" y="32"/>
                  <a:pt x="604" y="35"/>
                  <a:pt x="607" y="40"/>
                </a:cubicBezTo>
                <a:cubicBezTo>
                  <a:pt x="610" y="44"/>
                  <a:pt x="609" y="48"/>
                  <a:pt x="606" y="51"/>
                </a:cubicBezTo>
                <a:cubicBezTo>
                  <a:pt x="603" y="55"/>
                  <a:pt x="598" y="53"/>
                  <a:pt x="594" y="50"/>
                </a:cubicBezTo>
                <a:cubicBezTo>
                  <a:pt x="591" y="49"/>
                  <a:pt x="589" y="47"/>
                  <a:pt x="586" y="51"/>
                </a:cubicBezTo>
                <a:cubicBezTo>
                  <a:pt x="583" y="55"/>
                  <a:pt x="585" y="57"/>
                  <a:pt x="587" y="60"/>
                </a:cubicBezTo>
                <a:cubicBezTo>
                  <a:pt x="592" y="65"/>
                  <a:pt x="610" y="61"/>
                  <a:pt x="612" y="53"/>
                </a:cubicBezTo>
                <a:cubicBezTo>
                  <a:pt x="616" y="40"/>
                  <a:pt x="625" y="42"/>
                  <a:pt x="634" y="44"/>
                </a:cubicBezTo>
                <a:cubicBezTo>
                  <a:pt x="653" y="47"/>
                  <a:pt x="671" y="56"/>
                  <a:pt x="689" y="61"/>
                </a:cubicBezTo>
                <a:cubicBezTo>
                  <a:pt x="694" y="63"/>
                  <a:pt x="694" y="67"/>
                  <a:pt x="692" y="71"/>
                </a:cubicBezTo>
                <a:cubicBezTo>
                  <a:pt x="690" y="76"/>
                  <a:pt x="688" y="81"/>
                  <a:pt x="687" y="87"/>
                </a:cubicBezTo>
                <a:cubicBezTo>
                  <a:pt x="687" y="93"/>
                  <a:pt x="691" y="95"/>
                  <a:pt x="695" y="97"/>
                </a:cubicBezTo>
                <a:cubicBezTo>
                  <a:pt x="698" y="99"/>
                  <a:pt x="699" y="94"/>
                  <a:pt x="701" y="93"/>
                </a:cubicBezTo>
                <a:cubicBezTo>
                  <a:pt x="706" y="86"/>
                  <a:pt x="712" y="79"/>
                  <a:pt x="717" y="72"/>
                </a:cubicBezTo>
                <a:cubicBezTo>
                  <a:pt x="718" y="74"/>
                  <a:pt x="718" y="75"/>
                  <a:pt x="718" y="76"/>
                </a:cubicBezTo>
                <a:cubicBezTo>
                  <a:pt x="719" y="88"/>
                  <a:pt x="719" y="88"/>
                  <a:pt x="730" y="82"/>
                </a:cubicBezTo>
                <a:cubicBezTo>
                  <a:pt x="734" y="79"/>
                  <a:pt x="735" y="81"/>
                  <a:pt x="736" y="84"/>
                </a:cubicBezTo>
                <a:cubicBezTo>
                  <a:pt x="739" y="92"/>
                  <a:pt x="745" y="95"/>
                  <a:pt x="752" y="93"/>
                </a:cubicBezTo>
                <a:cubicBezTo>
                  <a:pt x="763" y="88"/>
                  <a:pt x="774" y="89"/>
                  <a:pt x="785" y="89"/>
                </a:cubicBezTo>
                <a:cubicBezTo>
                  <a:pt x="791" y="89"/>
                  <a:pt x="794" y="88"/>
                  <a:pt x="790" y="82"/>
                </a:cubicBezTo>
                <a:cubicBezTo>
                  <a:pt x="787" y="76"/>
                  <a:pt x="788" y="72"/>
                  <a:pt x="795" y="68"/>
                </a:cubicBezTo>
                <a:cubicBezTo>
                  <a:pt x="786" y="65"/>
                  <a:pt x="777" y="63"/>
                  <a:pt x="769" y="59"/>
                </a:cubicBezTo>
                <a:cubicBezTo>
                  <a:pt x="761" y="56"/>
                  <a:pt x="753" y="52"/>
                  <a:pt x="747" y="45"/>
                </a:cubicBezTo>
                <a:cubicBezTo>
                  <a:pt x="760" y="42"/>
                  <a:pt x="760" y="42"/>
                  <a:pt x="779" y="51"/>
                </a:cubicBezTo>
                <a:cubicBezTo>
                  <a:pt x="791" y="57"/>
                  <a:pt x="797" y="56"/>
                  <a:pt x="804" y="47"/>
                </a:cubicBezTo>
                <a:cubicBezTo>
                  <a:pt x="811" y="37"/>
                  <a:pt x="811" y="37"/>
                  <a:pt x="817" y="48"/>
                </a:cubicBezTo>
                <a:cubicBezTo>
                  <a:pt x="817" y="49"/>
                  <a:pt x="818" y="50"/>
                  <a:pt x="818" y="51"/>
                </a:cubicBezTo>
                <a:cubicBezTo>
                  <a:pt x="832" y="77"/>
                  <a:pt x="846" y="78"/>
                  <a:pt x="865" y="56"/>
                </a:cubicBezTo>
                <a:cubicBezTo>
                  <a:pt x="872" y="47"/>
                  <a:pt x="882" y="41"/>
                  <a:pt x="893" y="39"/>
                </a:cubicBezTo>
                <a:cubicBezTo>
                  <a:pt x="905" y="38"/>
                  <a:pt x="915" y="42"/>
                  <a:pt x="926" y="46"/>
                </a:cubicBezTo>
                <a:cubicBezTo>
                  <a:pt x="939" y="52"/>
                  <a:pt x="953" y="58"/>
                  <a:pt x="967" y="60"/>
                </a:cubicBezTo>
                <a:cubicBezTo>
                  <a:pt x="978" y="61"/>
                  <a:pt x="989" y="64"/>
                  <a:pt x="998" y="69"/>
                </a:cubicBezTo>
                <a:cubicBezTo>
                  <a:pt x="1005" y="73"/>
                  <a:pt x="1014" y="77"/>
                  <a:pt x="1022" y="74"/>
                </a:cubicBezTo>
                <a:cubicBezTo>
                  <a:pt x="1032" y="70"/>
                  <a:pt x="1037" y="75"/>
                  <a:pt x="1042" y="82"/>
                </a:cubicBezTo>
                <a:cubicBezTo>
                  <a:pt x="1051" y="95"/>
                  <a:pt x="1056" y="110"/>
                  <a:pt x="1056" y="127"/>
                </a:cubicBezTo>
                <a:cubicBezTo>
                  <a:pt x="1056" y="131"/>
                  <a:pt x="1056" y="135"/>
                  <a:pt x="1062" y="137"/>
                </a:cubicBezTo>
                <a:cubicBezTo>
                  <a:pt x="1068" y="140"/>
                  <a:pt x="1070" y="135"/>
                  <a:pt x="1073" y="132"/>
                </a:cubicBezTo>
                <a:cubicBezTo>
                  <a:pt x="1075" y="129"/>
                  <a:pt x="1077" y="126"/>
                  <a:pt x="1079" y="124"/>
                </a:cubicBezTo>
                <a:cubicBezTo>
                  <a:pt x="1087" y="115"/>
                  <a:pt x="1098" y="113"/>
                  <a:pt x="1109" y="112"/>
                </a:cubicBezTo>
                <a:cubicBezTo>
                  <a:pt x="1118" y="112"/>
                  <a:pt x="1118" y="120"/>
                  <a:pt x="1122" y="125"/>
                </a:cubicBezTo>
                <a:cubicBezTo>
                  <a:pt x="1127" y="116"/>
                  <a:pt x="1135" y="112"/>
                  <a:pt x="1144" y="114"/>
                </a:cubicBezTo>
                <a:cubicBezTo>
                  <a:pt x="1155" y="117"/>
                  <a:pt x="1166" y="116"/>
                  <a:pt x="1177" y="115"/>
                </a:cubicBezTo>
                <a:cubicBezTo>
                  <a:pt x="1200" y="114"/>
                  <a:pt x="1222" y="119"/>
                  <a:pt x="1239" y="137"/>
                </a:cubicBezTo>
                <a:cubicBezTo>
                  <a:pt x="1242" y="140"/>
                  <a:pt x="1245" y="143"/>
                  <a:pt x="1249" y="141"/>
                </a:cubicBezTo>
                <a:cubicBezTo>
                  <a:pt x="1257" y="136"/>
                  <a:pt x="1265" y="137"/>
                  <a:pt x="1273" y="138"/>
                </a:cubicBezTo>
                <a:cubicBezTo>
                  <a:pt x="1276" y="138"/>
                  <a:pt x="1278" y="137"/>
                  <a:pt x="1280" y="134"/>
                </a:cubicBezTo>
                <a:cubicBezTo>
                  <a:pt x="1282" y="129"/>
                  <a:pt x="1286" y="130"/>
                  <a:pt x="1290" y="132"/>
                </a:cubicBezTo>
                <a:cubicBezTo>
                  <a:pt x="1295" y="134"/>
                  <a:pt x="1302" y="133"/>
                  <a:pt x="1303" y="141"/>
                </a:cubicBezTo>
                <a:cubicBezTo>
                  <a:pt x="1303" y="149"/>
                  <a:pt x="1308" y="152"/>
                  <a:pt x="1314" y="154"/>
                </a:cubicBezTo>
                <a:cubicBezTo>
                  <a:pt x="1319" y="156"/>
                  <a:pt x="1325" y="156"/>
                  <a:pt x="1327" y="160"/>
                </a:cubicBezTo>
                <a:cubicBezTo>
                  <a:pt x="1331" y="169"/>
                  <a:pt x="1338" y="167"/>
                  <a:pt x="1346" y="167"/>
                </a:cubicBezTo>
                <a:cubicBezTo>
                  <a:pt x="1349" y="166"/>
                  <a:pt x="1352" y="167"/>
                  <a:pt x="1355" y="167"/>
                </a:cubicBezTo>
                <a:cubicBezTo>
                  <a:pt x="1369" y="168"/>
                  <a:pt x="1383" y="171"/>
                  <a:pt x="1397" y="170"/>
                </a:cubicBezTo>
                <a:cubicBezTo>
                  <a:pt x="1403" y="169"/>
                  <a:pt x="1411" y="169"/>
                  <a:pt x="1413" y="165"/>
                </a:cubicBezTo>
                <a:cubicBezTo>
                  <a:pt x="1415" y="159"/>
                  <a:pt x="1407" y="156"/>
                  <a:pt x="1402" y="153"/>
                </a:cubicBezTo>
                <a:cubicBezTo>
                  <a:pt x="1401" y="152"/>
                  <a:pt x="1400" y="151"/>
                  <a:pt x="1399" y="151"/>
                </a:cubicBezTo>
                <a:cubicBezTo>
                  <a:pt x="1384" y="140"/>
                  <a:pt x="1382" y="129"/>
                  <a:pt x="1394" y="114"/>
                </a:cubicBezTo>
                <a:cubicBezTo>
                  <a:pt x="1398" y="120"/>
                  <a:pt x="1401" y="129"/>
                  <a:pt x="1409" y="133"/>
                </a:cubicBezTo>
                <a:cubicBezTo>
                  <a:pt x="1418" y="137"/>
                  <a:pt x="1425" y="131"/>
                  <a:pt x="1433" y="128"/>
                </a:cubicBezTo>
                <a:cubicBezTo>
                  <a:pt x="1436" y="126"/>
                  <a:pt x="1439" y="127"/>
                  <a:pt x="1438" y="132"/>
                </a:cubicBezTo>
                <a:cubicBezTo>
                  <a:pt x="1437" y="134"/>
                  <a:pt x="1437" y="136"/>
                  <a:pt x="1436" y="138"/>
                </a:cubicBezTo>
                <a:cubicBezTo>
                  <a:pt x="1435" y="141"/>
                  <a:pt x="1434" y="144"/>
                  <a:pt x="1436" y="147"/>
                </a:cubicBezTo>
                <a:cubicBezTo>
                  <a:pt x="1437" y="149"/>
                  <a:pt x="1440" y="146"/>
                  <a:pt x="1442" y="146"/>
                </a:cubicBezTo>
                <a:cubicBezTo>
                  <a:pt x="1449" y="143"/>
                  <a:pt x="1451" y="146"/>
                  <a:pt x="1450" y="152"/>
                </a:cubicBezTo>
                <a:cubicBezTo>
                  <a:pt x="1450" y="154"/>
                  <a:pt x="1448" y="156"/>
                  <a:pt x="1451" y="158"/>
                </a:cubicBezTo>
                <a:cubicBezTo>
                  <a:pt x="1468" y="136"/>
                  <a:pt x="1476" y="134"/>
                  <a:pt x="1503" y="146"/>
                </a:cubicBezTo>
                <a:cubicBezTo>
                  <a:pt x="1504" y="146"/>
                  <a:pt x="1504" y="146"/>
                  <a:pt x="1505" y="147"/>
                </a:cubicBezTo>
                <a:cubicBezTo>
                  <a:pt x="1526" y="157"/>
                  <a:pt x="1548" y="163"/>
                  <a:pt x="1571" y="160"/>
                </a:cubicBezTo>
                <a:cubicBezTo>
                  <a:pt x="1579" y="159"/>
                  <a:pt x="1584" y="162"/>
                  <a:pt x="1587" y="168"/>
                </a:cubicBezTo>
                <a:cubicBezTo>
                  <a:pt x="1591" y="175"/>
                  <a:pt x="1598" y="179"/>
                  <a:pt x="1605" y="180"/>
                </a:cubicBezTo>
                <a:cubicBezTo>
                  <a:pt x="1617" y="183"/>
                  <a:pt x="1630" y="185"/>
                  <a:pt x="1643" y="185"/>
                </a:cubicBezTo>
                <a:cubicBezTo>
                  <a:pt x="1654" y="185"/>
                  <a:pt x="1656" y="181"/>
                  <a:pt x="1652" y="171"/>
                </a:cubicBezTo>
                <a:cubicBezTo>
                  <a:pt x="1651" y="168"/>
                  <a:pt x="1648" y="166"/>
                  <a:pt x="1651" y="163"/>
                </a:cubicBezTo>
                <a:cubicBezTo>
                  <a:pt x="1656" y="159"/>
                  <a:pt x="1655" y="153"/>
                  <a:pt x="1655" y="147"/>
                </a:cubicBezTo>
                <a:cubicBezTo>
                  <a:pt x="1655" y="144"/>
                  <a:pt x="1654" y="140"/>
                  <a:pt x="1658" y="139"/>
                </a:cubicBezTo>
                <a:cubicBezTo>
                  <a:pt x="1662" y="138"/>
                  <a:pt x="1664" y="142"/>
                  <a:pt x="1665" y="145"/>
                </a:cubicBezTo>
                <a:cubicBezTo>
                  <a:pt x="1668" y="153"/>
                  <a:pt x="1671" y="160"/>
                  <a:pt x="1674" y="167"/>
                </a:cubicBezTo>
                <a:cubicBezTo>
                  <a:pt x="1682" y="183"/>
                  <a:pt x="1694" y="191"/>
                  <a:pt x="1712" y="190"/>
                </a:cubicBezTo>
                <a:cubicBezTo>
                  <a:pt x="1721" y="190"/>
                  <a:pt x="1730" y="189"/>
                  <a:pt x="1739" y="189"/>
                </a:cubicBezTo>
                <a:cubicBezTo>
                  <a:pt x="1750" y="188"/>
                  <a:pt x="1756" y="193"/>
                  <a:pt x="1759" y="203"/>
                </a:cubicBezTo>
                <a:cubicBezTo>
                  <a:pt x="1760" y="205"/>
                  <a:pt x="1759" y="208"/>
                  <a:pt x="1762" y="209"/>
                </a:cubicBezTo>
                <a:cubicBezTo>
                  <a:pt x="1766" y="202"/>
                  <a:pt x="1771" y="194"/>
                  <a:pt x="1775" y="186"/>
                </a:cubicBezTo>
                <a:cubicBezTo>
                  <a:pt x="1781" y="177"/>
                  <a:pt x="1781" y="177"/>
                  <a:pt x="1786" y="186"/>
                </a:cubicBezTo>
                <a:cubicBezTo>
                  <a:pt x="1790" y="194"/>
                  <a:pt x="1795" y="196"/>
                  <a:pt x="1803" y="190"/>
                </a:cubicBezTo>
                <a:cubicBezTo>
                  <a:pt x="1810" y="185"/>
                  <a:pt x="1818" y="184"/>
                  <a:pt x="1827" y="186"/>
                </a:cubicBezTo>
                <a:cubicBezTo>
                  <a:pt x="1840" y="188"/>
                  <a:pt x="1852" y="194"/>
                  <a:pt x="1864" y="200"/>
                </a:cubicBezTo>
                <a:cubicBezTo>
                  <a:pt x="1876" y="206"/>
                  <a:pt x="1881" y="205"/>
                  <a:pt x="1890" y="196"/>
                </a:cubicBezTo>
                <a:cubicBezTo>
                  <a:pt x="1900" y="185"/>
                  <a:pt x="1911" y="186"/>
                  <a:pt x="1918" y="199"/>
                </a:cubicBezTo>
                <a:cubicBezTo>
                  <a:pt x="1925" y="210"/>
                  <a:pt x="1925" y="210"/>
                  <a:pt x="1934" y="200"/>
                </a:cubicBezTo>
                <a:cubicBezTo>
                  <a:pt x="1935" y="200"/>
                  <a:pt x="1935" y="199"/>
                  <a:pt x="1936" y="199"/>
                </a:cubicBezTo>
                <a:cubicBezTo>
                  <a:pt x="1940" y="194"/>
                  <a:pt x="1944" y="195"/>
                  <a:pt x="1947" y="201"/>
                </a:cubicBezTo>
                <a:cubicBezTo>
                  <a:pt x="1948" y="204"/>
                  <a:pt x="1949" y="207"/>
                  <a:pt x="1950" y="210"/>
                </a:cubicBezTo>
                <a:cubicBezTo>
                  <a:pt x="1954" y="220"/>
                  <a:pt x="1961" y="225"/>
                  <a:pt x="1971" y="222"/>
                </a:cubicBezTo>
                <a:cubicBezTo>
                  <a:pt x="1988" y="217"/>
                  <a:pt x="2005" y="216"/>
                  <a:pt x="2021" y="207"/>
                </a:cubicBezTo>
                <a:cubicBezTo>
                  <a:pt x="2026" y="204"/>
                  <a:pt x="2032" y="203"/>
                  <a:pt x="2033" y="211"/>
                </a:cubicBezTo>
                <a:cubicBezTo>
                  <a:pt x="2035" y="217"/>
                  <a:pt x="2039" y="217"/>
                  <a:pt x="2043" y="215"/>
                </a:cubicBezTo>
                <a:cubicBezTo>
                  <a:pt x="2051" y="212"/>
                  <a:pt x="2060" y="212"/>
                  <a:pt x="2068" y="212"/>
                </a:cubicBezTo>
                <a:cubicBezTo>
                  <a:pt x="2081" y="212"/>
                  <a:pt x="2086" y="208"/>
                  <a:pt x="2089" y="196"/>
                </a:cubicBezTo>
                <a:cubicBezTo>
                  <a:pt x="2090" y="189"/>
                  <a:pt x="2093" y="189"/>
                  <a:pt x="2099" y="189"/>
                </a:cubicBezTo>
                <a:cubicBezTo>
                  <a:pt x="2106" y="189"/>
                  <a:pt x="2113" y="195"/>
                  <a:pt x="2120" y="189"/>
                </a:cubicBezTo>
                <a:cubicBezTo>
                  <a:pt x="2126" y="184"/>
                  <a:pt x="2123" y="175"/>
                  <a:pt x="2126" y="167"/>
                </a:cubicBezTo>
                <a:cubicBezTo>
                  <a:pt x="2131" y="174"/>
                  <a:pt x="2133" y="180"/>
                  <a:pt x="2132" y="187"/>
                </a:cubicBezTo>
                <a:cubicBezTo>
                  <a:pt x="2130" y="201"/>
                  <a:pt x="2116" y="203"/>
                  <a:pt x="2107" y="210"/>
                </a:cubicBezTo>
                <a:cubicBezTo>
                  <a:pt x="2123" y="223"/>
                  <a:pt x="2133" y="222"/>
                  <a:pt x="2144" y="205"/>
                </a:cubicBezTo>
                <a:cubicBezTo>
                  <a:pt x="2146" y="202"/>
                  <a:pt x="2149" y="199"/>
                  <a:pt x="2151" y="195"/>
                </a:cubicBezTo>
                <a:cubicBezTo>
                  <a:pt x="2156" y="187"/>
                  <a:pt x="2161" y="180"/>
                  <a:pt x="2171" y="178"/>
                </a:cubicBezTo>
                <a:cubicBezTo>
                  <a:pt x="2175" y="177"/>
                  <a:pt x="2175" y="174"/>
                  <a:pt x="2176" y="170"/>
                </a:cubicBezTo>
                <a:cubicBezTo>
                  <a:pt x="2178" y="164"/>
                  <a:pt x="2177" y="156"/>
                  <a:pt x="2183" y="150"/>
                </a:cubicBezTo>
                <a:cubicBezTo>
                  <a:pt x="2184" y="153"/>
                  <a:pt x="2185" y="155"/>
                  <a:pt x="2186" y="158"/>
                </a:cubicBezTo>
                <a:cubicBezTo>
                  <a:pt x="2192" y="168"/>
                  <a:pt x="2198" y="170"/>
                  <a:pt x="2208" y="164"/>
                </a:cubicBezTo>
                <a:cubicBezTo>
                  <a:pt x="2217" y="158"/>
                  <a:pt x="2227" y="157"/>
                  <a:pt x="2237" y="159"/>
                </a:cubicBezTo>
                <a:cubicBezTo>
                  <a:pt x="2244" y="161"/>
                  <a:pt x="2251" y="162"/>
                  <a:pt x="2259" y="164"/>
                </a:cubicBezTo>
                <a:cubicBezTo>
                  <a:pt x="2281" y="169"/>
                  <a:pt x="2303" y="175"/>
                  <a:pt x="2323" y="186"/>
                </a:cubicBezTo>
                <a:cubicBezTo>
                  <a:pt x="2331" y="190"/>
                  <a:pt x="2332" y="195"/>
                  <a:pt x="2328" y="202"/>
                </a:cubicBezTo>
                <a:cubicBezTo>
                  <a:pt x="2324" y="208"/>
                  <a:pt x="2319" y="212"/>
                  <a:pt x="2313" y="216"/>
                </a:cubicBezTo>
                <a:cubicBezTo>
                  <a:pt x="2307" y="221"/>
                  <a:pt x="2299" y="224"/>
                  <a:pt x="2293" y="231"/>
                </a:cubicBezTo>
                <a:cubicBezTo>
                  <a:pt x="2327" y="230"/>
                  <a:pt x="2359" y="230"/>
                  <a:pt x="2384" y="204"/>
                </a:cubicBezTo>
                <a:cubicBezTo>
                  <a:pt x="2387" y="202"/>
                  <a:pt x="2391" y="200"/>
                  <a:pt x="2395" y="202"/>
                </a:cubicBezTo>
                <a:cubicBezTo>
                  <a:pt x="2399" y="205"/>
                  <a:pt x="2402" y="208"/>
                  <a:pt x="2402" y="214"/>
                </a:cubicBezTo>
                <a:cubicBezTo>
                  <a:pt x="2402" y="217"/>
                  <a:pt x="2400" y="220"/>
                  <a:pt x="2398" y="223"/>
                </a:cubicBezTo>
                <a:cubicBezTo>
                  <a:pt x="2393" y="231"/>
                  <a:pt x="2385" y="237"/>
                  <a:pt x="2381" y="246"/>
                </a:cubicBezTo>
                <a:cubicBezTo>
                  <a:pt x="2377" y="255"/>
                  <a:pt x="2380" y="269"/>
                  <a:pt x="2387" y="272"/>
                </a:cubicBezTo>
                <a:cubicBezTo>
                  <a:pt x="2395" y="276"/>
                  <a:pt x="2401" y="270"/>
                  <a:pt x="2407" y="265"/>
                </a:cubicBezTo>
                <a:cubicBezTo>
                  <a:pt x="2411" y="262"/>
                  <a:pt x="2411" y="258"/>
                  <a:pt x="2412" y="254"/>
                </a:cubicBezTo>
                <a:cubicBezTo>
                  <a:pt x="2415" y="232"/>
                  <a:pt x="2423" y="225"/>
                  <a:pt x="2445" y="227"/>
                </a:cubicBezTo>
                <a:cubicBezTo>
                  <a:pt x="2455" y="228"/>
                  <a:pt x="2464" y="227"/>
                  <a:pt x="2473" y="224"/>
                </a:cubicBezTo>
                <a:cubicBezTo>
                  <a:pt x="2498" y="215"/>
                  <a:pt x="2522" y="217"/>
                  <a:pt x="2542" y="238"/>
                </a:cubicBezTo>
                <a:cubicBezTo>
                  <a:pt x="2552" y="248"/>
                  <a:pt x="2552" y="248"/>
                  <a:pt x="2560" y="235"/>
                </a:cubicBezTo>
                <a:cubicBezTo>
                  <a:pt x="2566" y="225"/>
                  <a:pt x="2584" y="220"/>
                  <a:pt x="2589" y="227"/>
                </a:cubicBezTo>
                <a:cubicBezTo>
                  <a:pt x="2597" y="240"/>
                  <a:pt x="2608" y="241"/>
                  <a:pt x="2621" y="241"/>
                </a:cubicBezTo>
                <a:cubicBezTo>
                  <a:pt x="2628" y="240"/>
                  <a:pt x="2636" y="238"/>
                  <a:pt x="2643" y="243"/>
                </a:cubicBezTo>
                <a:cubicBezTo>
                  <a:pt x="2651" y="249"/>
                  <a:pt x="2655" y="246"/>
                  <a:pt x="2659" y="238"/>
                </a:cubicBezTo>
                <a:cubicBezTo>
                  <a:pt x="2661" y="234"/>
                  <a:pt x="2663" y="230"/>
                  <a:pt x="2668" y="233"/>
                </a:cubicBezTo>
                <a:cubicBezTo>
                  <a:pt x="2672" y="236"/>
                  <a:pt x="2675" y="239"/>
                  <a:pt x="2672" y="245"/>
                </a:cubicBezTo>
                <a:cubicBezTo>
                  <a:pt x="2670" y="249"/>
                  <a:pt x="2667" y="253"/>
                  <a:pt x="2665" y="258"/>
                </a:cubicBezTo>
                <a:cubicBezTo>
                  <a:pt x="2658" y="274"/>
                  <a:pt x="2668" y="286"/>
                  <a:pt x="2685" y="285"/>
                </a:cubicBezTo>
                <a:cubicBezTo>
                  <a:pt x="2689" y="285"/>
                  <a:pt x="2693" y="283"/>
                  <a:pt x="2697" y="282"/>
                </a:cubicBezTo>
                <a:cubicBezTo>
                  <a:pt x="2701" y="281"/>
                  <a:pt x="2705" y="280"/>
                  <a:pt x="2708" y="283"/>
                </a:cubicBezTo>
                <a:cubicBezTo>
                  <a:pt x="2724" y="297"/>
                  <a:pt x="2742" y="292"/>
                  <a:pt x="2759" y="289"/>
                </a:cubicBezTo>
                <a:cubicBezTo>
                  <a:pt x="2761" y="288"/>
                  <a:pt x="2763" y="288"/>
                  <a:pt x="2762" y="285"/>
                </a:cubicBezTo>
                <a:cubicBezTo>
                  <a:pt x="2761" y="282"/>
                  <a:pt x="2761" y="278"/>
                  <a:pt x="2758" y="275"/>
                </a:cubicBezTo>
                <a:cubicBezTo>
                  <a:pt x="2756" y="273"/>
                  <a:pt x="2755" y="276"/>
                  <a:pt x="2754" y="277"/>
                </a:cubicBezTo>
                <a:cubicBezTo>
                  <a:pt x="2745" y="284"/>
                  <a:pt x="2737" y="285"/>
                  <a:pt x="2729" y="279"/>
                </a:cubicBezTo>
                <a:cubicBezTo>
                  <a:pt x="2720" y="273"/>
                  <a:pt x="2716" y="262"/>
                  <a:pt x="2719" y="253"/>
                </a:cubicBezTo>
                <a:cubicBezTo>
                  <a:pt x="2720" y="248"/>
                  <a:pt x="2723" y="247"/>
                  <a:pt x="2727" y="251"/>
                </a:cubicBezTo>
                <a:cubicBezTo>
                  <a:pt x="2734" y="257"/>
                  <a:pt x="2738" y="255"/>
                  <a:pt x="2745" y="248"/>
                </a:cubicBezTo>
                <a:cubicBezTo>
                  <a:pt x="2754" y="237"/>
                  <a:pt x="2775" y="234"/>
                  <a:pt x="2783" y="241"/>
                </a:cubicBezTo>
                <a:cubicBezTo>
                  <a:pt x="2789" y="247"/>
                  <a:pt x="2794" y="247"/>
                  <a:pt x="2800" y="245"/>
                </a:cubicBezTo>
                <a:cubicBezTo>
                  <a:pt x="2808" y="243"/>
                  <a:pt x="2816" y="243"/>
                  <a:pt x="2821" y="252"/>
                </a:cubicBezTo>
                <a:cubicBezTo>
                  <a:pt x="2824" y="258"/>
                  <a:pt x="2830" y="256"/>
                  <a:pt x="2835" y="254"/>
                </a:cubicBezTo>
                <a:cubicBezTo>
                  <a:pt x="2840" y="252"/>
                  <a:pt x="2845" y="249"/>
                  <a:pt x="2850" y="251"/>
                </a:cubicBezTo>
                <a:cubicBezTo>
                  <a:pt x="2857" y="252"/>
                  <a:pt x="2854" y="259"/>
                  <a:pt x="2858" y="267"/>
                </a:cubicBezTo>
                <a:cubicBezTo>
                  <a:pt x="2863" y="246"/>
                  <a:pt x="2882" y="252"/>
                  <a:pt x="2895" y="243"/>
                </a:cubicBezTo>
                <a:cubicBezTo>
                  <a:pt x="2893" y="247"/>
                  <a:pt x="2892" y="249"/>
                  <a:pt x="2891" y="251"/>
                </a:cubicBezTo>
                <a:cubicBezTo>
                  <a:pt x="2885" y="266"/>
                  <a:pt x="2889" y="272"/>
                  <a:pt x="2905" y="272"/>
                </a:cubicBezTo>
                <a:cubicBezTo>
                  <a:pt x="2916" y="271"/>
                  <a:pt x="2926" y="271"/>
                  <a:pt x="2937" y="272"/>
                </a:cubicBezTo>
                <a:cubicBezTo>
                  <a:pt x="2954" y="275"/>
                  <a:pt x="2970" y="281"/>
                  <a:pt x="2984" y="291"/>
                </a:cubicBezTo>
                <a:cubicBezTo>
                  <a:pt x="2995" y="298"/>
                  <a:pt x="3000" y="296"/>
                  <a:pt x="3004" y="285"/>
                </a:cubicBezTo>
                <a:cubicBezTo>
                  <a:pt x="3007" y="272"/>
                  <a:pt x="3014" y="268"/>
                  <a:pt x="3027" y="271"/>
                </a:cubicBezTo>
                <a:cubicBezTo>
                  <a:pt x="3035" y="272"/>
                  <a:pt x="3043" y="274"/>
                  <a:pt x="3052" y="273"/>
                </a:cubicBezTo>
                <a:cubicBezTo>
                  <a:pt x="3057" y="273"/>
                  <a:pt x="3062" y="275"/>
                  <a:pt x="3065" y="280"/>
                </a:cubicBezTo>
                <a:cubicBezTo>
                  <a:pt x="3066" y="282"/>
                  <a:pt x="3066" y="284"/>
                  <a:pt x="3069" y="282"/>
                </a:cubicBezTo>
                <a:cubicBezTo>
                  <a:pt x="3081" y="273"/>
                  <a:pt x="3095" y="275"/>
                  <a:pt x="3108" y="276"/>
                </a:cubicBezTo>
                <a:cubicBezTo>
                  <a:pt x="3121" y="277"/>
                  <a:pt x="3133" y="276"/>
                  <a:pt x="3143" y="266"/>
                </a:cubicBezTo>
                <a:cubicBezTo>
                  <a:pt x="3147" y="262"/>
                  <a:pt x="3150" y="263"/>
                  <a:pt x="3153" y="268"/>
                </a:cubicBezTo>
                <a:cubicBezTo>
                  <a:pt x="3159" y="278"/>
                  <a:pt x="3160" y="278"/>
                  <a:pt x="3168" y="271"/>
                </a:cubicBezTo>
                <a:cubicBezTo>
                  <a:pt x="3182" y="259"/>
                  <a:pt x="3197" y="251"/>
                  <a:pt x="3216" y="256"/>
                </a:cubicBezTo>
                <a:cubicBezTo>
                  <a:pt x="3222" y="257"/>
                  <a:pt x="3229" y="259"/>
                  <a:pt x="3236" y="260"/>
                </a:cubicBezTo>
                <a:cubicBezTo>
                  <a:pt x="3241" y="262"/>
                  <a:pt x="3248" y="261"/>
                  <a:pt x="3246" y="270"/>
                </a:cubicBezTo>
                <a:cubicBezTo>
                  <a:pt x="3245" y="274"/>
                  <a:pt x="3250" y="278"/>
                  <a:pt x="3253" y="280"/>
                </a:cubicBezTo>
                <a:cubicBezTo>
                  <a:pt x="3265" y="287"/>
                  <a:pt x="3278" y="290"/>
                  <a:pt x="3292" y="288"/>
                </a:cubicBezTo>
                <a:cubicBezTo>
                  <a:pt x="3304" y="286"/>
                  <a:pt x="3304" y="285"/>
                  <a:pt x="3302" y="273"/>
                </a:cubicBezTo>
                <a:cubicBezTo>
                  <a:pt x="3300" y="266"/>
                  <a:pt x="3301" y="261"/>
                  <a:pt x="3307" y="256"/>
                </a:cubicBezTo>
                <a:cubicBezTo>
                  <a:pt x="3305" y="266"/>
                  <a:pt x="3309" y="273"/>
                  <a:pt x="3318" y="275"/>
                </a:cubicBezTo>
                <a:cubicBezTo>
                  <a:pt x="3331" y="277"/>
                  <a:pt x="3342" y="281"/>
                  <a:pt x="3340" y="299"/>
                </a:cubicBezTo>
                <a:cubicBezTo>
                  <a:pt x="3347" y="284"/>
                  <a:pt x="3358" y="283"/>
                  <a:pt x="3371" y="286"/>
                </a:cubicBezTo>
                <a:cubicBezTo>
                  <a:pt x="3377" y="288"/>
                  <a:pt x="3382" y="285"/>
                  <a:pt x="3387" y="282"/>
                </a:cubicBezTo>
                <a:cubicBezTo>
                  <a:pt x="3401" y="274"/>
                  <a:pt x="3409" y="277"/>
                  <a:pt x="3412" y="292"/>
                </a:cubicBezTo>
                <a:cubicBezTo>
                  <a:pt x="3414" y="300"/>
                  <a:pt x="3417" y="299"/>
                  <a:pt x="3421" y="294"/>
                </a:cubicBezTo>
                <a:cubicBezTo>
                  <a:pt x="3427" y="288"/>
                  <a:pt x="3433" y="285"/>
                  <a:pt x="3442" y="291"/>
                </a:cubicBezTo>
                <a:cubicBezTo>
                  <a:pt x="3439" y="294"/>
                  <a:pt x="3436" y="296"/>
                  <a:pt x="3434" y="298"/>
                </a:cubicBezTo>
                <a:cubicBezTo>
                  <a:pt x="3429" y="303"/>
                  <a:pt x="3429" y="308"/>
                  <a:pt x="3435" y="312"/>
                </a:cubicBezTo>
                <a:cubicBezTo>
                  <a:pt x="3440" y="316"/>
                  <a:pt x="3444" y="316"/>
                  <a:pt x="3447" y="310"/>
                </a:cubicBezTo>
                <a:cubicBezTo>
                  <a:pt x="3455" y="298"/>
                  <a:pt x="3467" y="292"/>
                  <a:pt x="3478" y="285"/>
                </a:cubicBezTo>
                <a:cubicBezTo>
                  <a:pt x="3486" y="281"/>
                  <a:pt x="3494" y="279"/>
                  <a:pt x="3503" y="282"/>
                </a:cubicBezTo>
                <a:cubicBezTo>
                  <a:pt x="3512" y="285"/>
                  <a:pt x="3521" y="285"/>
                  <a:pt x="3530" y="284"/>
                </a:cubicBezTo>
                <a:cubicBezTo>
                  <a:pt x="3540" y="282"/>
                  <a:pt x="3551" y="281"/>
                  <a:pt x="3559" y="289"/>
                </a:cubicBezTo>
                <a:cubicBezTo>
                  <a:pt x="3568" y="297"/>
                  <a:pt x="3573" y="294"/>
                  <a:pt x="3580" y="287"/>
                </a:cubicBezTo>
                <a:cubicBezTo>
                  <a:pt x="3590" y="279"/>
                  <a:pt x="3596" y="279"/>
                  <a:pt x="3605" y="288"/>
                </a:cubicBezTo>
                <a:cubicBezTo>
                  <a:pt x="3608" y="290"/>
                  <a:pt x="3610" y="293"/>
                  <a:pt x="3612" y="295"/>
                </a:cubicBezTo>
                <a:cubicBezTo>
                  <a:pt x="3620" y="303"/>
                  <a:pt x="3629" y="305"/>
                  <a:pt x="3640" y="304"/>
                </a:cubicBezTo>
                <a:cubicBezTo>
                  <a:pt x="3649" y="303"/>
                  <a:pt x="3652" y="296"/>
                  <a:pt x="3655" y="289"/>
                </a:cubicBezTo>
                <a:cubicBezTo>
                  <a:pt x="3659" y="280"/>
                  <a:pt x="3671" y="272"/>
                  <a:pt x="3678" y="276"/>
                </a:cubicBezTo>
                <a:cubicBezTo>
                  <a:pt x="3694" y="284"/>
                  <a:pt x="3704" y="277"/>
                  <a:pt x="3716" y="270"/>
                </a:cubicBezTo>
                <a:cubicBezTo>
                  <a:pt x="3719" y="269"/>
                  <a:pt x="3723" y="269"/>
                  <a:pt x="3726" y="268"/>
                </a:cubicBezTo>
                <a:cubicBezTo>
                  <a:pt x="3744" y="266"/>
                  <a:pt x="3762" y="273"/>
                  <a:pt x="3782" y="271"/>
                </a:cubicBezTo>
                <a:cubicBezTo>
                  <a:pt x="3774" y="277"/>
                  <a:pt x="3771" y="283"/>
                  <a:pt x="3769" y="291"/>
                </a:cubicBezTo>
                <a:cubicBezTo>
                  <a:pt x="3768" y="294"/>
                  <a:pt x="3768" y="298"/>
                  <a:pt x="3765" y="300"/>
                </a:cubicBezTo>
                <a:cubicBezTo>
                  <a:pt x="3762" y="303"/>
                  <a:pt x="3760" y="307"/>
                  <a:pt x="3764" y="310"/>
                </a:cubicBezTo>
                <a:cubicBezTo>
                  <a:pt x="3768" y="313"/>
                  <a:pt x="3771" y="312"/>
                  <a:pt x="3774" y="309"/>
                </a:cubicBezTo>
                <a:cubicBezTo>
                  <a:pt x="3778" y="305"/>
                  <a:pt x="3781" y="301"/>
                  <a:pt x="3785" y="297"/>
                </a:cubicBezTo>
                <a:cubicBezTo>
                  <a:pt x="3788" y="293"/>
                  <a:pt x="3791" y="294"/>
                  <a:pt x="3793" y="299"/>
                </a:cubicBezTo>
                <a:cubicBezTo>
                  <a:pt x="3795" y="303"/>
                  <a:pt x="3795" y="307"/>
                  <a:pt x="3799" y="310"/>
                </a:cubicBezTo>
                <a:cubicBezTo>
                  <a:pt x="3816" y="321"/>
                  <a:pt x="3836" y="319"/>
                  <a:pt x="3850" y="305"/>
                </a:cubicBezTo>
                <a:cubicBezTo>
                  <a:pt x="3854" y="302"/>
                  <a:pt x="3858" y="298"/>
                  <a:pt x="3862" y="294"/>
                </a:cubicBezTo>
                <a:cubicBezTo>
                  <a:pt x="3862" y="298"/>
                  <a:pt x="3862" y="302"/>
                  <a:pt x="3861" y="306"/>
                </a:cubicBezTo>
                <a:cubicBezTo>
                  <a:pt x="3861" y="315"/>
                  <a:pt x="3864" y="317"/>
                  <a:pt x="3872" y="315"/>
                </a:cubicBezTo>
                <a:cubicBezTo>
                  <a:pt x="3878" y="314"/>
                  <a:pt x="3883" y="313"/>
                  <a:pt x="3889" y="311"/>
                </a:cubicBezTo>
                <a:cubicBezTo>
                  <a:pt x="3896" y="309"/>
                  <a:pt x="3899" y="305"/>
                  <a:pt x="3899" y="298"/>
                </a:cubicBezTo>
                <a:cubicBezTo>
                  <a:pt x="3898" y="291"/>
                  <a:pt x="3894" y="286"/>
                  <a:pt x="3894" y="279"/>
                </a:cubicBezTo>
                <a:cubicBezTo>
                  <a:pt x="3900" y="283"/>
                  <a:pt x="3904" y="287"/>
                  <a:pt x="3909" y="291"/>
                </a:cubicBezTo>
                <a:cubicBezTo>
                  <a:pt x="3914" y="295"/>
                  <a:pt x="3919" y="295"/>
                  <a:pt x="3924" y="291"/>
                </a:cubicBezTo>
                <a:cubicBezTo>
                  <a:pt x="3943" y="273"/>
                  <a:pt x="3949" y="273"/>
                  <a:pt x="3972" y="286"/>
                </a:cubicBezTo>
                <a:cubicBezTo>
                  <a:pt x="3984" y="292"/>
                  <a:pt x="4005" y="287"/>
                  <a:pt x="4010" y="275"/>
                </a:cubicBezTo>
                <a:cubicBezTo>
                  <a:pt x="4012" y="269"/>
                  <a:pt x="4014" y="270"/>
                  <a:pt x="4019" y="271"/>
                </a:cubicBezTo>
                <a:cubicBezTo>
                  <a:pt x="4032" y="274"/>
                  <a:pt x="4034" y="273"/>
                  <a:pt x="4042" y="261"/>
                </a:cubicBezTo>
                <a:cubicBezTo>
                  <a:pt x="4042" y="260"/>
                  <a:pt x="4042" y="259"/>
                  <a:pt x="4043" y="259"/>
                </a:cubicBezTo>
                <a:cubicBezTo>
                  <a:pt x="4046" y="255"/>
                  <a:pt x="4049" y="253"/>
                  <a:pt x="4054" y="253"/>
                </a:cubicBezTo>
                <a:cubicBezTo>
                  <a:pt x="4060" y="253"/>
                  <a:pt x="4058" y="258"/>
                  <a:pt x="4059" y="261"/>
                </a:cubicBezTo>
                <a:cubicBezTo>
                  <a:pt x="4062" y="271"/>
                  <a:pt x="4065" y="274"/>
                  <a:pt x="4074" y="269"/>
                </a:cubicBezTo>
                <a:cubicBezTo>
                  <a:pt x="4087" y="263"/>
                  <a:pt x="4100" y="262"/>
                  <a:pt x="4114" y="262"/>
                </a:cubicBezTo>
                <a:cubicBezTo>
                  <a:pt x="4124" y="262"/>
                  <a:pt x="4134" y="260"/>
                  <a:pt x="4144" y="256"/>
                </a:cubicBezTo>
                <a:cubicBezTo>
                  <a:pt x="4148" y="254"/>
                  <a:pt x="4150" y="255"/>
                  <a:pt x="4152" y="259"/>
                </a:cubicBezTo>
                <a:cubicBezTo>
                  <a:pt x="4157" y="267"/>
                  <a:pt x="4166" y="270"/>
                  <a:pt x="4175" y="269"/>
                </a:cubicBezTo>
                <a:cubicBezTo>
                  <a:pt x="4187" y="268"/>
                  <a:pt x="4198" y="266"/>
                  <a:pt x="4211" y="271"/>
                </a:cubicBezTo>
                <a:cubicBezTo>
                  <a:pt x="4208" y="266"/>
                  <a:pt x="4207" y="262"/>
                  <a:pt x="4205" y="259"/>
                </a:cubicBezTo>
                <a:cubicBezTo>
                  <a:pt x="4202" y="254"/>
                  <a:pt x="4204" y="250"/>
                  <a:pt x="4209" y="249"/>
                </a:cubicBezTo>
                <a:cubicBezTo>
                  <a:pt x="4224" y="246"/>
                  <a:pt x="4235" y="234"/>
                  <a:pt x="4247" y="226"/>
                </a:cubicBezTo>
                <a:cubicBezTo>
                  <a:pt x="4264" y="214"/>
                  <a:pt x="4282" y="205"/>
                  <a:pt x="4303" y="203"/>
                </a:cubicBezTo>
                <a:cubicBezTo>
                  <a:pt x="4309" y="203"/>
                  <a:pt x="4310" y="205"/>
                  <a:pt x="4309" y="210"/>
                </a:cubicBezTo>
                <a:cubicBezTo>
                  <a:pt x="4309" y="218"/>
                  <a:pt x="4303" y="222"/>
                  <a:pt x="4297" y="226"/>
                </a:cubicBezTo>
                <a:cubicBezTo>
                  <a:pt x="4293" y="230"/>
                  <a:pt x="4292" y="233"/>
                  <a:pt x="4295" y="238"/>
                </a:cubicBezTo>
                <a:cubicBezTo>
                  <a:pt x="4298" y="242"/>
                  <a:pt x="4302" y="241"/>
                  <a:pt x="4306" y="240"/>
                </a:cubicBezTo>
                <a:cubicBezTo>
                  <a:pt x="4311" y="238"/>
                  <a:pt x="4317" y="235"/>
                  <a:pt x="4322" y="233"/>
                </a:cubicBezTo>
                <a:cubicBezTo>
                  <a:pt x="4325" y="231"/>
                  <a:pt x="4330" y="228"/>
                  <a:pt x="4333" y="232"/>
                </a:cubicBezTo>
                <a:cubicBezTo>
                  <a:pt x="4337" y="236"/>
                  <a:pt x="4333" y="240"/>
                  <a:pt x="4331" y="244"/>
                </a:cubicBezTo>
                <a:cubicBezTo>
                  <a:pt x="4330" y="246"/>
                  <a:pt x="4327" y="248"/>
                  <a:pt x="4329" y="250"/>
                </a:cubicBezTo>
                <a:cubicBezTo>
                  <a:pt x="4331" y="253"/>
                  <a:pt x="4334" y="250"/>
                  <a:pt x="4336" y="249"/>
                </a:cubicBezTo>
                <a:cubicBezTo>
                  <a:pt x="4354" y="242"/>
                  <a:pt x="4371" y="231"/>
                  <a:pt x="4387" y="218"/>
                </a:cubicBezTo>
                <a:cubicBezTo>
                  <a:pt x="4410" y="199"/>
                  <a:pt x="4431" y="177"/>
                  <a:pt x="4456" y="160"/>
                </a:cubicBezTo>
                <a:cubicBezTo>
                  <a:pt x="4458" y="159"/>
                  <a:pt x="4460" y="156"/>
                  <a:pt x="4463" y="158"/>
                </a:cubicBezTo>
                <a:cubicBezTo>
                  <a:pt x="4466" y="160"/>
                  <a:pt x="4467" y="163"/>
                  <a:pt x="4466" y="166"/>
                </a:cubicBezTo>
                <a:cubicBezTo>
                  <a:pt x="4466" y="172"/>
                  <a:pt x="4464" y="178"/>
                  <a:pt x="4462" y="184"/>
                </a:cubicBezTo>
                <a:cubicBezTo>
                  <a:pt x="4460" y="189"/>
                  <a:pt x="4458" y="195"/>
                  <a:pt x="4460" y="200"/>
                </a:cubicBezTo>
                <a:cubicBezTo>
                  <a:pt x="4462" y="206"/>
                  <a:pt x="4466" y="208"/>
                  <a:pt x="4470" y="203"/>
                </a:cubicBezTo>
                <a:cubicBezTo>
                  <a:pt x="4474" y="199"/>
                  <a:pt x="4477" y="195"/>
                  <a:pt x="4481" y="191"/>
                </a:cubicBezTo>
                <a:cubicBezTo>
                  <a:pt x="4485" y="185"/>
                  <a:pt x="4490" y="182"/>
                  <a:pt x="4495" y="189"/>
                </a:cubicBezTo>
                <a:cubicBezTo>
                  <a:pt x="4497" y="191"/>
                  <a:pt x="4499" y="192"/>
                  <a:pt x="4501" y="191"/>
                </a:cubicBezTo>
                <a:cubicBezTo>
                  <a:pt x="4506" y="188"/>
                  <a:pt x="4512" y="189"/>
                  <a:pt x="4517" y="188"/>
                </a:cubicBezTo>
                <a:cubicBezTo>
                  <a:pt x="4532" y="187"/>
                  <a:pt x="4536" y="184"/>
                  <a:pt x="4540" y="170"/>
                </a:cubicBezTo>
                <a:cubicBezTo>
                  <a:pt x="4543" y="157"/>
                  <a:pt x="4551" y="151"/>
                  <a:pt x="4565" y="150"/>
                </a:cubicBezTo>
                <a:cubicBezTo>
                  <a:pt x="4569" y="150"/>
                  <a:pt x="4574" y="151"/>
                  <a:pt x="4578" y="151"/>
                </a:cubicBezTo>
                <a:cubicBezTo>
                  <a:pt x="4610" y="149"/>
                  <a:pt x="4636" y="139"/>
                  <a:pt x="4652" y="109"/>
                </a:cubicBezTo>
                <a:cubicBezTo>
                  <a:pt x="4658" y="99"/>
                  <a:pt x="4667" y="92"/>
                  <a:pt x="4679" y="91"/>
                </a:cubicBezTo>
                <a:cubicBezTo>
                  <a:pt x="4684" y="90"/>
                  <a:pt x="4689" y="89"/>
                  <a:pt x="4694" y="89"/>
                </a:cubicBezTo>
                <a:cubicBezTo>
                  <a:pt x="4705" y="87"/>
                  <a:pt x="4715" y="86"/>
                  <a:pt x="4722" y="76"/>
                </a:cubicBezTo>
                <a:cubicBezTo>
                  <a:pt x="4728" y="68"/>
                  <a:pt x="4730" y="67"/>
                  <a:pt x="4735" y="76"/>
                </a:cubicBezTo>
                <a:cubicBezTo>
                  <a:pt x="4740" y="84"/>
                  <a:pt x="4745" y="83"/>
                  <a:pt x="4750" y="77"/>
                </a:cubicBezTo>
                <a:cubicBezTo>
                  <a:pt x="4754" y="73"/>
                  <a:pt x="4758" y="66"/>
                  <a:pt x="4766" y="68"/>
                </a:cubicBezTo>
                <a:cubicBezTo>
                  <a:pt x="4769" y="69"/>
                  <a:pt x="4768" y="66"/>
                  <a:pt x="4768" y="65"/>
                </a:cubicBezTo>
                <a:cubicBezTo>
                  <a:pt x="4765" y="56"/>
                  <a:pt x="4769" y="48"/>
                  <a:pt x="4770" y="40"/>
                </a:cubicBezTo>
                <a:cubicBezTo>
                  <a:pt x="4771" y="33"/>
                  <a:pt x="4777" y="32"/>
                  <a:pt x="4783" y="33"/>
                </a:cubicBezTo>
                <a:cubicBezTo>
                  <a:pt x="4788" y="34"/>
                  <a:pt x="4789" y="39"/>
                  <a:pt x="4788" y="43"/>
                </a:cubicBezTo>
                <a:cubicBezTo>
                  <a:pt x="4787" y="49"/>
                  <a:pt x="4787" y="55"/>
                  <a:pt x="4786" y="60"/>
                </a:cubicBezTo>
                <a:cubicBezTo>
                  <a:pt x="4793" y="50"/>
                  <a:pt x="4798" y="40"/>
                  <a:pt x="4804" y="30"/>
                </a:cubicBezTo>
                <a:cubicBezTo>
                  <a:pt x="4810" y="20"/>
                  <a:pt x="4817" y="12"/>
                  <a:pt x="4828" y="7"/>
                </a:cubicBezTo>
                <a:cubicBezTo>
                  <a:pt x="4833" y="5"/>
                  <a:pt x="4835" y="7"/>
                  <a:pt x="4835" y="12"/>
                </a:cubicBezTo>
                <a:cubicBezTo>
                  <a:pt x="4835" y="18"/>
                  <a:pt x="4832" y="23"/>
                  <a:pt x="4828" y="28"/>
                </a:cubicBezTo>
                <a:cubicBezTo>
                  <a:pt x="4824" y="34"/>
                  <a:pt x="4819" y="39"/>
                  <a:pt x="4819" y="47"/>
                </a:cubicBezTo>
                <a:cubicBezTo>
                  <a:pt x="4829" y="41"/>
                  <a:pt x="4839" y="42"/>
                  <a:pt x="4849" y="49"/>
                </a:cubicBezTo>
                <a:cubicBezTo>
                  <a:pt x="4843" y="56"/>
                  <a:pt x="4835" y="61"/>
                  <a:pt x="4828" y="67"/>
                </a:cubicBezTo>
                <a:cubicBezTo>
                  <a:pt x="4819" y="75"/>
                  <a:pt x="4815" y="84"/>
                  <a:pt x="4816" y="96"/>
                </a:cubicBezTo>
                <a:cubicBezTo>
                  <a:pt x="4816" y="101"/>
                  <a:pt x="4819" y="101"/>
                  <a:pt x="4822" y="99"/>
                </a:cubicBezTo>
                <a:cubicBezTo>
                  <a:pt x="4826" y="95"/>
                  <a:pt x="4830" y="91"/>
                  <a:pt x="4834" y="87"/>
                </a:cubicBezTo>
                <a:cubicBezTo>
                  <a:pt x="4847" y="74"/>
                  <a:pt x="4851" y="74"/>
                  <a:pt x="4861" y="90"/>
                </a:cubicBezTo>
                <a:cubicBezTo>
                  <a:pt x="4861" y="90"/>
                  <a:pt x="4862" y="90"/>
                  <a:pt x="4863" y="90"/>
                </a:cubicBezTo>
                <a:cubicBezTo>
                  <a:pt x="4872" y="76"/>
                  <a:pt x="4886" y="69"/>
                  <a:pt x="4902" y="66"/>
                </a:cubicBezTo>
                <a:cubicBezTo>
                  <a:pt x="4923" y="61"/>
                  <a:pt x="4944" y="60"/>
                  <a:pt x="4963" y="44"/>
                </a:cubicBezTo>
                <a:cubicBezTo>
                  <a:pt x="4962" y="52"/>
                  <a:pt x="4958" y="57"/>
                  <a:pt x="4955" y="63"/>
                </a:cubicBezTo>
                <a:cubicBezTo>
                  <a:pt x="4951" y="73"/>
                  <a:pt x="4952" y="76"/>
                  <a:pt x="4964" y="76"/>
                </a:cubicBezTo>
                <a:cubicBezTo>
                  <a:pt x="4979" y="76"/>
                  <a:pt x="4994" y="79"/>
                  <a:pt x="5005" y="92"/>
                </a:cubicBezTo>
                <a:cubicBezTo>
                  <a:pt x="5009" y="97"/>
                  <a:pt x="5012" y="103"/>
                  <a:pt x="5015" y="108"/>
                </a:cubicBezTo>
                <a:cubicBezTo>
                  <a:pt x="5019" y="116"/>
                  <a:pt x="5025" y="121"/>
                  <a:pt x="5032" y="126"/>
                </a:cubicBezTo>
                <a:cubicBezTo>
                  <a:pt x="5038" y="129"/>
                  <a:pt x="5042" y="125"/>
                  <a:pt x="5047" y="124"/>
                </a:cubicBezTo>
                <a:cubicBezTo>
                  <a:pt x="5056" y="122"/>
                  <a:pt x="5063" y="127"/>
                  <a:pt x="5064" y="137"/>
                </a:cubicBezTo>
                <a:cubicBezTo>
                  <a:pt x="5065" y="143"/>
                  <a:pt x="5066" y="149"/>
                  <a:pt x="5067" y="155"/>
                </a:cubicBezTo>
                <a:cubicBezTo>
                  <a:pt x="5069" y="165"/>
                  <a:pt x="5066" y="173"/>
                  <a:pt x="5056" y="177"/>
                </a:cubicBezTo>
                <a:cubicBezTo>
                  <a:pt x="5049" y="179"/>
                  <a:pt x="5046" y="189"/>
                  <a:pt x="5038" y="186"/>
                </a:cubicBezTo>
                <a:cubicBezTo>
                  <a:pt x="5031" y="184"/>
                  <a:pt x="5031" y="175"/>
                  <a:pt x="5027" y="169"/>
                </a:cubicBezTo>
                <a:cubicBezTo>
                  <a:pt x="5023" y="162"/>
                  <a:pt x="5019" y="162"/>
                  <a:pt x="5014" y="167"/>
                </a:cubicBezTo>
                <a:cubicBezTo>
                  <a:pt x="5004" y="175"/>
                  <a:pt x="4998" y="183"/>
                  <a:pt x="5000" y="196"/>
                </a:cubicBezTo>
                <a:cubicBezTo>
                  <a:pt x="5001" y="201"/>
                  <a:pt x="5000" y="205"/>
                  <a:pt x="5000" y="210"/>
                </a:cubicBezTo>
                <a:cubicBezTo>
                  <a:pt x="5000" y="210"/>
                  <a:pt x="4999" y="210"/>
                  <a:pt x="4999" y="211"/>
                </a:cubicBezTo>
                <a:cubicBezTo>
                  <a:pt x="5000" y="211"/>
                  <a:pt x="5001" y="211"/>
                  <a:pt x="5001" y="211"/>
                </a:cubicBezTo>
                <a:cubicBezTo>
                  <a:pt x="5022" y="207"/>
                  <a:pt x="5040" y="199"/>
                  <a:pt x="5058" y="188"/>
                </a:cubicBezTo>
                <a:cubicBezTo>
                  <a:pt x="5067" y="181"/>
                  <a:pt x="5078" y="177"/>
                  <a:pt x="5090" y="177"/>
                </a:cubicBezTo>
                <a:cubicBezTo>
                  <a:pt x="5100" y="178"/>
                  <a:pt x="5105" y="174"/>
                  <a:pt x="5106" y="164"/>
                </a:cubicBezTo>
                <a:cubicBezTo>
                  <a:pt x="5107" y="158"/>
                  <a:pt x="5110" y="156"/>
                  <a:pt x="5115" y="160"/>
                </a:cubicBezTo>
                <a:cubicBezTo>
                  <a:pt x="5121" y="166"/>
                  <a:pt x="5127" y="165"/>
                  <a:pt x="5133" y="159"/>
                </a:cubicBezTo>
                <a:cubicBezTo>
                  <a:pt x="5145" y="145"/>
                  <a:pt x="5165" y="138"/>
                  <a:pt x="5169" y="117"/>
                </a:cubicBezTo>
                <a:cubicBezTo>
                  <a:pt x="5170" y="117"/>
                  <a:pt x="5170" y="116"/>
                  <a:pt x="5171" y="115"/>
                </a:cubicBezTo>
                <a:cubicBezTo>
                  <a:pt x="5174" y="113"/>
                  <a:pt x="5176" y="111"/>
                  <a:pt x="5180" y="113"/>
                </a:cubicBezTo>
                <a:cubicBezTo>
                  <a:pt x="5183" y="115"/>
                  <a:pt x="5185" y="117"/>
                  <a:pt x="5185" y="121"/>
                </a:cubicBezTo>
                <a:cubicBezTo>
                  <a:pt x="5185" y="126"/>
                  <a:pt x="5182" y="129"/>
                  <a:pt x="5180" y="132"/>
                </a:cubicBezTo>
                <a:cubicBezTo>
                  <a:pt x="5174" y="140"/>
                  <a:pt x="5167" y="148"/>
                  <a:pt x="5161" y="156"/>
                </a:cubicBezTo>
                <a:cubicBezTo>
                  <a:pt x="5160" y="156"/>
                  <a:pt x="5160" y="157"/>
                  <a:pt x="5160" y="158"/>
                </a:cubicBezTo>
                <a:cubicBezTo>
                  <a:pt x="5159" y="158"/>
                  <a:pt x="5159" y="159"/>
                  <a:pt x="5158" y="159"/>
                </a:cubicBezTo>
                <a:cubicBezTo>
                  <a:pt x="5159" y="159"/>
                  <a:pt x="5160" y="159"/>
                  <a:pt x="5161" y="159"/>
                </a:cubicBezTo>
                <a:cubicBezTo>
                  <a:pt x="5161" y="159"/>
                  <a:pt x="5162" y="158"/>
                  <a:pt x="5163" y="158"/>
                </a:cubicBezTo>
                <a:cubicBezTo>
                  <a:pt x="5172" y="154"/>
                  <a:pt x="5182" y="150"/>
                  <a:pt x="5191" y="146"/>
                </a:cubicBezTo>
                <a:cubicBezTo>
                  <a:pt x="5202" y="142"/>
                  <a:pt x="5213" y="138"/>
                  <a:pt x="5221" y="128"/>
                </a:cubicBezTo>
                <a:cubicBezTo>
                  <a:pt x="5226" y="120"/>
                  <a:pt x="5231" y="121"/>
                  <a:pt x="5237" y="128"/>
                </a:cubicBezTo>
                <a:cubicBezTo>
                  <a:pt x="5242" y="135"/>
                  <a:pt x="5240" y="140"/>
                  <a:pt x="5235" y="145"/>
                </a:cubicBezTo>
                <a:cubicBezTo>
                  <a:pt x="5228" y="154"/>
                  <a:pt x="5221" y="163"/>
                  <a:pt x="5215" y="172"/>
                </a:cubicBezTo>
                <a:cubicBezTo>
                  <a:pt x="5209" y="179"/>
                  <a:pt x="5206" y="187"/>
                  <a:pt x="5206" y="196"/>
                </a:cubicBezTo>
                <a:cubicBezTo>
                  <a:pt x="5214" y="194"/>
                  <a:pt x="5216" y="187"/>
                  <a:pt x="5219" y="182"/>
                </a:cubicBezTo>
                <a:cubicBezTo>
                  <a:pt x="5225" y="170"/>
                  <a:pt x="5235" y="162"/>
                  <a:pt x="5249" y="160"/>
                </a:cubicBezTo>
                <a:cubicBezTo>
                  <a:pt x="5262" y="158"/>
                  <a:pt x="5275" y="158"/>
                  <a:pt x="5287" y="153"/>
                </a:cubicBezTo>
                <a:cubicBezTo>
                  <a:pt x="5304" y="146"/>
                  <a:pt x="5313" y="148"/>
                  <a:pt x="5321" y="166"/>
                </a:cubicBezTo>
                <a:cubicBezTo>
                  <a:pt x="5325" y="176"/>
                  <a:pt x="5333" y="175"/>
                  <a:pt x="5339" y="166"/>
                </a:cubicBezTo>
                <a:cubicBezTo>
                  <a:pt x="5344" y="161"/>
                  <a:pt x="5346" y="154"/>
                  <a:pt x="5354" y="151"/>
                </a:cubicBezTo>
                <a:cubicBezTo>
                  <a:pt x="5363" y="173"/>
                  <a:pt x="5381" y="188"/>
                  <a:pt x="5395" y="207"/>
                </a:cubicBezTo>
                <a:cubicBezTo>
                  <a:pt x="5411" y="228"/>
                  <a:pt x="5419" y="250"/>
                  <a:pt x="5404" y="276"/>
                </a:cubicBezTo>
                <a:cubicBezTo>
                  <a:pt x="5397" y="290"/>
                  <a:pt x="5390" y="304"/>
                  <a:pt x="5382" y="317"/>
                </a:cubicBezTo>
                <a:cubicBezTo>
                  <a:pt x="5376" y="326"/>
                  <a:pt x="5367" y="333"/>
                  <a:pt x="5356" y="336"/>
                </a:cubicBezTo>
                <a:cubicBezTo>
                  <a:pt x="5355" y="330"/>
                  <a:pt x="5356" y="326"/>
                  <a:pt x="5354" y="321"/>
                </a:cubicBezTo>
                <a:cubicBezTo>
                  <a:pt x="5338" y="330"/>
                  <a:pt x="5332" y="337"/>
                  <a:pt x="5327" y="353"/>
                </a:cubicBezTo>
                <a:cubicBezTo>
                  <a:pt x="5323" y="362"/>
                  <a:pt x="5318" y="369"/>
                  <a:pt x="5308" y="370"/>
                </a:cubicBezTo>
                <a:cubicBezTo>
                  <a:pt x="5297" y="371"/>
                  <a:pt x="5287" y="376"/>
                  <a:pt x="5278" y="379"/>
                </a:cubicBezTo>
                <a:cubicBezTo>
                  <a:pt x="5268" y="383"/>
                  <a:pt x="5258" y="384"/>
                  <a:pt x="5249" y="382"/>
                </a:cubicBezTo>
                <a:cubicBezTo>
                  <a:pt x="5232" y="378"/>
                  <a:pt x="5225" y="381"/>
                  <a:pt x="5222" y="397"/>
                </a:cubicBezTo>
                <a:cubicBezTo>
                  <a:pt x="5220" y="409"/>
                  <a:pt x="5214" y="415"/>
                  <a:pt x="5204" y="420"/>
                </a:cubicBezTo>
                <a:cubicBezTo>
                  <a:pt x="5199" y="421"/>
                  <a:pt x="5194" y="424"/>
                  <a:pt x="5189" y="427"/>
                </a:cubicBezTo>
                <a:cubicBezTo>
                  <a:pt x="5162" y="440"/>
                  <a:pt x="5131" y="440"/>
                  <a:pt x="5103" y="448"/>
                </a:cubicBezTo>
                <a:cubicBezTo>
                  <a:pt x="5095" y="450"/>
                  <a:pt x="5087" y="451"/>
                  <a:pt x="5078" y="450"/>
                </a:cubicBezTo>
                <a:cubicBezTo>
                  <a:pt x="5053" y="449"/>
                  <a:pt x="5045" y="455"/>
                  <a:pt x="5037" y="479"/>
                </a:cubicBezTo>
                <a:cubicBezTo>
                  <a:pt x="5034" y="489"/>
                  <a:pt x="5029" y="497"/>
                  <a:pt x="5021" y="503"/>
                </a:cubicBezTo>
                <a:cubicBezTo>
                  <a:pt x="5008" y="513"/>
                  <a:pt x="5002" y="530"/>
                  <a:pt x="5006" y="545"/>
                </a:cubicBezTo>
                <a:cubicBezTo>
                  <a:pt x="5007" y="548"/>
                  <a:pt x="5008" y="550"/>
                  <a:pt x="5011" y="550"/>
                </a:cubicBezTo>
                <a:cubicBezTo>
                  <a:pt x="5014" y="551"/>
                  <a:pt x="5017" y="549"/>
                  <a:pt x="5017" y="546"/>
                </a:cubicBezTo>
                <a:cubicBezTo>
                  <a:pt x="5018" y="543"/>
                  <a:pt x="5018" y="541"/>
                  <a:pt x="5018" y="538"/>
                </a:cubicBezTo>
                <a:cubicBezTo>
                  <a:pt x="5016" y="521"/>
                  <a:pt x="5020" y="518"/>
                  <a:pt x="5036" y="517"/>
                </a:cubicBezTo>
                <a:cubicBezTo>
                  <a:pt x="5050" y="516"/>
                  <a:pt x="5063" y="522"/>
                  <a:pt x="5077" y="521"/>
                </a:cubicBezTo>
                <a:cubicBezTo>
                  <a:pt x="5072" y="529"/>
                  <a:pt x="5068" y="537"/>
                  <a:pt x="5063" y="545"/>
                </a:cubicBezTo>
                <a:cubicBezTo>
                  <a:pt x="5062" y="548"/>
                  <a:pt x="5060" y="552"/>
                  <a:pt x="5063" y="554"/>
                </a:cubicBezTo>
                <a:cubicBezTo>
                  <a:pt x="5066" y="556"/>
                  <a:pt x="5070" y="553"/>
                  <a:pt x="5072" y="551"/>
                </a:cubicBezTo>
                <a:cubicBezTo>
                  <a:pt x="5075" y="547"/>
                  <a:pt x="5078" y="543"/>
                  <a:pt x="5083" y="541"/>
                </a:cubicBezTo>
                <a:cubicBezTo>
                  <a:pt x="5092" y="536"/>
                  <a:pt x="5096" y="538"/>
                  <a:pt x="5097" y="548"/>
                </a:cubicBezTo>
                <a:cubicBezTo>
                  <a:pt x="5098" y="561"/>
                  <a:pt x="5101" y="563"/>
                  <a:pt x="5114" y="562"/>
                </a:cubicBezTo>
                <a:cubicBezTo>
                  <a:pt x="5122" y="561"/>
                  <a:pt x="5125" y="564"/>
                  <a:pt x="5123" y="572"/>
                </a:cubicBezTo>
                <a:cubicBezTo>
                  <a:pt x="5122" y="575"/>
                  <a:pt x="5121" y="577"/>
                  <a:pt x="5120" y="579"/>
                </a:cubicBezTo>
                <a:cubicBezTo>
                  <a:pt x="5118" y="586"/>
                  <a:pt x="5120" y="591"/>
                  <a:pt x="5128" y="592"/>
                </a:cubicBezTo>
                <a:cubicBezTo>
                  <a:pt x="5147" y="592"/>
                  <a:pt x="5162" y="603"/>
                  <a:pt x="5179" y="609"/>
                </a:cubicBezTo>
                <a:cubicBezTo>
                  <a:pt x="5183" y="611"/>
                  <a:pt x="5186" y="614"/>
                  <a:pt x="5189" y="618"/>
                </a:cubicBezTo>
                <a:cubicBezTo>
                  <a:pt x="5198" y="628"/>
                  <a:pt x="5197" y="638"/>
                  <a:pt x="5185" y="644"/>
                </a:cubicBezTo>
                <a:cubicBezTo>
                  <a:pt x="5175" y="650"/>
                  <a:pt x="5165" y="655"/>
                  <a:pt x="5154" y="659"/>
                </a:cubicBezTo>
                <a:cubicBezTo>
                  <a:pt x="5119" y="673"/>
                  <a:pt x="5084" y="689"/>
                  <a:pt x="5051" y="708"/>
                </a:cubicBezTo>
                <a:cubicBezTo>
                  <a:pt x="5043" y="712"/>
                  <a:pt x="5034" y="716"/>
                  <a:pt x="5028" y="723"/>
                </a:cubicBezTo>
                <a:cubicBezTo>
                  <a:pt x="5005" y="749"/>
                  <a:pt x="4976" y="765"/>
                  <a:pt x="4943" y="774"/>
                </a:cubicBezTo>
                <a:cubicBezTo>
                  <a:pt x="4940" y="775"/>
                  <a:pt x="4936" y="776"/>
                  <a:pt x="4936" y="779"/>
                </a:cubicBezTo>
                <a:cubicBezTo>
                  <a:pt x="4935" y="790"/>
                  <a:pt x="4930" y="799"/>
                  <a:pt x="4927" y="809"/>
                </a:cubicBezTo>
                <a:cubicBezTo>
                  <a:pt x="4926" y="815"/>
                  <a:pt x="4926" y="819"/>
                  <a:pt x="4931" y="823"/>
                </a:cubicBezTo>
                <a:cubicBezTo>
                  <a:pt x="4935" y="827"/>
                  <a:pt x="4939" y="823"/>
                  <a:pt x="4942" y="821"/>
                </a:cubicBezTo>
                <a:cubicBezTo>
                  <a:pt x="4969" y="806"/>
                  <a:pt x="4996" y="790"/>
                  <a:pt x="5024" y="775"/>
                </a:cubicBezTo>
                <a:cubicBezTo>
                  <a:pt x="5054" y="759"/>
                  <a:pt x="5085" y="747"/>
                  <a:pt x="5119" y="744"/>
                </a:cubicBezTo>
                <a:cubicBezTo>
                  <a:pt x="5123" y="744"/>
                  <a:pt x="5129" y="742"/>
                  <a:pt x="5131" y="745"/>
                </a:cubicBezTo>
                <a:cubicBezTo>
                  <a:pt x="5133" y="749"/>
                  <a:pt x="5130" y="754"/>
                  <a:pt x="5128" y="758"/>
                </a:cubicBezTo>
                <a:cubicBezTo>
                  <a:pt x="5126" y="760"/>
                  <a:pt x="5125" y="762"/>
                  <a:pt x="5123" y="764"/>
                </a:cubicBezTo>
                <a:cubicBezTo>
                  <a:pt x="5120" y="770"/>
                  <a:pt x="5115" y="775"/>
                  <a:pt x="5114" y="782"/>
                </a:cubicBezTo>
                <a:cubicBezTo>
                  <a:pt x="5137" y="783"/>
                  <a:pt x="5158" y="793"/>
                  <a:pt x="5181" y="790"/>
                </a:cubicBezTo>
                <a:cubicBezTo>
                  <a:pt x="5186" y="789"/>
                  <a:pt x="5190" y="792"/>
                  <a:pt x="5185" y="798"/>
                </a:cubicBezTo>
                <a:cubicBezTo>
                  <a:pt x="5182" y="802"/>
                  <a:pt x="5181" y="808"/>
                  <a:pt x="5182" y="813"/>
                </a:cubicBezTo>
                <a:cubicBezTo>
                  <a:pt x="5186" y="833"/>
                  <a:pt x="5180" y="848"/>
                  <a:pt x="5166" y="863"/>
                </a:cubicBezTo>
                <a:cubicBezTo>
                  <a:pt x="5144" y="887"/>
                  <a:pt x="5126" y="914"/>
                  <a:pt x="5101" y="934"/>
                </a:cubicBezTo>
                <a:cubicBezTo>
                  <a:pt x="5083" y="949"/>
                  <a:pt x="5066" y="963"/>
                  <a:pt x="5050" y="980"/>
                </a:cubicBezTo>
                <a:cubicBezTo>
                  <a:pt x="5037" y="993"/>
                  <a:pt x="5022" y="1002"/>
                  <a:pt x="5004" y="1008"/>
                </a:cubicBezTo>
                <a:cubicBezTo>
                  <a:pt x="4992" y="1013"/>
                  <a:pt x="4980" y="1019"/>
                  <a:pt x="4971" y="1028"/>
                </a:cubicBezTo>
                <a:cubicBezTo>
                  <a:pt x="4950" y="1047"/>
                  <a:pt x="4927" y="1056"/>
                  <a:pt x="4899" y="1055"/>
                </a:cubicBezTo>
                <a:cubicBezTo>
                  <a:pt x="4877" y="1055"/>
                  <a:pt x="4859" y="1063"/>
                  <a:pt x="4846" y="1082"/>
                </a:cubicBezTo>
                <a:cubicBezTo>
                  <a:pt x="4838" y="1094"/>
                  <a:pt x="4829" y="1106"/>
                  <a:pt x="4820" y="1119"/>
                </a:cubicBezTo>
                <a:cubicBezTo>
                  <a:pt x="4808" y="1135"/>
                  <a:pt x="4796" y="1151"/>
                  <a:pt x="4779" y="1163"/>
                </a:cubicBezTo>
                <a:cubicBezTo>
                  <a:pt x="4775" y="1165"/>
                  <a:pt x="4773" y="1165"/>
                  <a:pt x="4770" y="1162"/>
                </a:cubicBezTo>
                <a:cubicBezTo>
                  <a:pt x="4762" y="1155"/>
                  <a:pt x="4754" y="1150"/>
                  <a:pt x="4745" y="1146"/>
                </a:cubicBezTo>
                <a:cubicBezTo>
                  <a:pt x="4729" y="1141"/>
                  <a:pt x="4717" y="1145"/>
                  <a:pt x="4707" y="1158"/>
                </a:cubicBezTo>
                <a:cubicBezTo>
                  <a:pt x="4703" y="1165"/>
                  <a:pt x="4700" y="1172"/>
                  <a:pt x="4697" y="1179"/>
                </a:cubicBezTo>
                <a:cubicBezTo>
                  <a:pt x="4689" y="1196"/>
                  <a:pt x="4682" y="1199"/>
                  <a:pt x="4666" y="1189"/>
                </a:cubicBezTo>
                <a:cubicBezTo>
                  <a:pt x="4666" y="1189"/>
                  <a:pt x="4665" y="1190"/>
                  <a:pt x="4664" y="1190"/>
                </a:cubicBezTo>
                <a:cubicBezTo>
                  <a:pt x="4663" y="1193"/>
                  <a:pt x="4662" y="1195"/>
                  <a:pt x="4661" y="1198"/>
                </a:cubicBezTo>
                <a:cubicBezTo>
                  <a:pt x="4656" y="1212"/>
                  <a:pt x="4652" y="1215"/>
                  <a:pt x="4640" y="1208"/>
                </a:cubicBezTo>
                <a:cubicBezTo>
                  <a:pt x="4618" y="1196"/>
                  <a:pt x="4595" y="1198"/>
                  <a:pt x="4572" y="1204"/>
                </a:cubicBezTo>
                <a:cubicBezTo>
                  <a:pt x="4547" y="1212"/>
                  <a:pt x="4526" y="1223"/>
                  <a:pt x="4516" y="1249"/>
                </a:cubicBezTo>
                <a:cubicBezTo>
                  <a:pt x="4513" y="1257"/>
                  <a:pt x="4508" y="1265"/>
                  <a:pt x="4502" y="1272"/>
                </a:cubicBezTo>
                <a:cubicBezTo>
                  <a:pt x="4491" y="1286"/>
                  <a:pt x="4476" y="1290"/>
                  <a:pt x="4459" y="1286"/>
                </a:cubicBezTo>
                <a:cubicBezTo>
                  <a:pt x="4450" y="1284"/>
                  <a:pt x="4443" y="1285"/>
                  <a:pt x="4436" y="1290"/>
                </a:cubicBezTo>
                <a:cubicBezTo>
                  <a:pt x="4425" y="1298"/>
                  <a:pt x="4414" y="1305"/>
                  <a:pt x="4403" y="1310"/>
                </a:cubicBezTo>
                <a:cubicBezTo>
                  <a:pt x="4369" y="1324"/>
                  <a:pt x="4337" y="1342"/>
                  <a:pt x="4308" y="1365"/>
                </a:cubicBezTo>
                <a:cubicBezTo>
                  <a:pt x="4297" y="1374"/>
                  <a:pt x="4284" y="1380"/>
                  <a:pt x="4269" y="1380"/>
                </a:cubicBezTo>
                <a:cubicBezTo>
                  <a:pt x="4244" y="1381"/>
                  <a:pt x="4224" y="1393"/>
                  <a:pt x="4206" y="1409"/>
                </a:cubicBezTo>
                <a:cubicBezTo>
                  <a:pt x="4199" y="1415"/>
                  <a:pt x="4191" y="1420"/>
                  <a:pt x="4181" y="1420"/>
                </a:cubicBezTo>
                <a:cubicBezTo>
                  <a:pt x="4177" y="1420"/>
                  <a:pt x="4174" y="1421"/>
                  <a:pt x="4171" y="1424"/>
                </a:cubicBezTo>
                <a:cubicBezTo>
                  <a:pt x="4151" y="1443"/>
                  <a:pt x="4125" y="1453"/>
                  <a:pt x="4098" y="1458"/>
                </a:cubicBezTo>
                <a:cubicBezTo>
                  <a:pt x="4090" y="1460"/>
                  <a:pt x="4083" y="1460"/>
                  <a:pt x="4079" y="1453"/>
                </a:cubicBezTo>
                <a:cubicBezTo>
                  <a:pt x="4073" y="1444"/>
                  <a:pt x="4083" y="1443"/>
                  <a:pt x="4086" y="1439"/>
                </a:cubicBezTo>
                <a:cubicBezTo>
                  <a:pt x="4089" y="1433"/>
                  <a:pt x="4095" y="1431"/>
                  <a:pt x="4102" y="1434"/>
                </a:cubicBezTo>
                <a:cubicBezTo>
                  <a:pt x="4115" y="1440"/>
                  <a:pt x="4115" y="1440"/>
                  <a:pt x="4122" y="1428"/>
                </a:cubicBezTo>
                <a:cubicBezTo>
                  <a:pt x="4124" y="1424"/>
                  <a:pt x="4127" y="1420"/>
                  <a:pt x="4130" y="1416"/>
                </a:cubicBezTo>
                <a:cubicBezTo>
                  <a:pt x="4131" y="1414"/>
                  <a:pt x="4132" y="1411"/>
                  <a:pt x="4130" y="1409"/>
                </a:cubicBezTo>
                <a:cubicBezTo>
                  <a:pt x="4128" y="1407"/>
                  <a:pt x="4126" y="1405"/>
                  <a:pt x="4123" y="1407"/>
                </a:cubicBezTo>
                <a:cubicBezTo>
                  <a:pt x="4116" y="1410"/>
                  <a:pt x="4109" y="1406"/>
                  <a:pt x="4103" y="1405"/>
                </a:cubicBezTo>
                <a:cubicBezTo>
                  <a:pt x="4097" y="1404"/>
                  <a:pt x="4090" y="1403"/>
                  <a:pt x="4085" y="1406"/>
                </a:cubicBezTo>
                <a:cubicBezTo>
                  <a:pt x="4057" y="1424"/>
                  <a:pt x="4025" y="1429"/>
                  <a:pt x="3993" y="1431"/>
                </a:cubicBezTo>
                <a:cubicBezTo>
                  <a:pt x="3983" y="1432"/>
                  <a:pt x="3976" y="1434"/>
                  <a:pt x="3971" y="1443"/>
                </a:cubicBezTo>
                <a:cubicBezTo>
                  <a:pt x="3968" y="1450"/>
                  <a:pt x="3964" y="1450"/>
                  <a:pt x="3959" y="1444"/>
                </a:cubicBezTo>
                <a:cubicBezTo>
                  <a:pt x="3956" y="1439"/>
                  <a:pt x="3952" y="1435"/>
                  <a:pt x="3945" y="1438"/>
                </a:cubicBezTo>
                <a:cubicBezTo>
                  <a:pt x="3937" y="1442"/>
                  <a:pt x="3930" y="1447"/>
                  <a:pt x="3926" y="1454"/>
                </a:cubicBezTo>
                <a:cubicBezTo>
                  <a:pt x="3923" y="1460"/>
                  <a:pt x="3919" y="1462"/>
                  <a:pt x="3912" y="1462"/>
                </a:cubicBezTo>
                <a:cubicBezTo>
                  <a:pt x="3909" y="1462"/>
                  <a:pt x="3906" y="1462"/>
                  <a:pt x="3903" y="1463"/>
                </a:cubicBezTo>
                <a:cubicBezTo>
                  <a:pt x="3884" y="1468"/>
                  <a:pt x="3865" y="1473"/>
                  <a:pt x="3845" y="1477"/>
                </a:cubicBezTo>
                <a:cubicBezTo>
                  <a:pt x="3837" y="1478"/>
                  <a:pt x="3830" y="1480"/>
                  <a:pt x="3825" y="1487"/>
                </a:cubicBezTo>
                <a:cubicBezTo>
                  <a:pt x="3821" y="1491"/>
                  <a:pt x="3817" y="1493"/>
                  <a:pt x="3812" y="1489"/>
                </a:cubicBezTo>
                <a:cubicBezTo>
                  <a:pt x="3799" y="1479"/>
                  <a:pt x="3786" y="1481"/>
                  <a:pt x="3771" y="1484"/>
                </a:cubicBezTo>
                <a:cubicBezTo>
                  <a:pt x="3733" y="1493"/>
                  <a:pt x="3696" y="1497"/>
                  <a:pt x="3658" y="1486"/>
                </a:cubicBezTo>
                <a:cubicBezTo>
                  <a:pt x="3644" y="1482"/>
                  <a:pt x="3630" y="1481"/>
                  <a:pt x="3616" y="1484"/>
                </a:cubicBezTo>
                <a:cubicBezTo>
                  <a:pt x="3593" y="1488"/>
                  <a:pt x="3570" y="1491"/>
                  <a:pt x="3547" y="1492"/>
                </a:cubicBezTo>
                <a:cubicBezTo>
                  <a:pt x="3516" y="1493"/>
                  <a:pt x="3485" y="1492"/>
                  <a:pt x="3454" y="1502"/>
                </a:cubicBezTo>
                <a:cubicBezTo>
                  <a:pt x="3429" y="1511"/>
                  <a:pt x="3403" y="1514"/>
                  <a:pt x="3376" y="1516"/>
                </a:cubicBezTo>
                <a:cubicBezTo>
                  <a:pt x="3351" y="1517"/>
                  <a:pt x="3326" y="1517"/>
                  <a:pt x="3301" y="1524"/>
                </a:cubicBezTo>
                <a:cubicBezTo>
                  <a:pt x="3283" y="1529"/>
                  <a:pt x="3265" y="1531"/>
                  <a:pt x="3247" y="1533"/>
                </a:cubicBezTo>
                <a:cubicBezTo>
                  <a:pt x="3172" y="1538"/>
                  <a:pt x="3098" y="1548"/>
                  <a:pt x="3025" y="1556"/>
                </a:cubicBezTo>
                <a:cubicBezTo>
                  <a:pt x="2944" y="1566"/>
                  <a:pt x="2864" y="1577"/>
                  <a:pt x="2783" y="1585"/>
                </a:cubicBezTo>
                <a:cubicBezTo>
                  <a:pt x="2706" y="1593"/>
                  <a:pt x="2629" y="1598"/>
                  <a:pt x="2552" y="1598"/>
                </a:cubicBezTo>
                <a:cubicBezTo>
                  <a:pt x="2493" y="1598"/>
                  <a:pt x="2434" y="1601"/>
                  <a:pt x="2375" y="1606"/>
                </a:cubicBezTo>
                <a:cubicBezTo>
                  <a:pt x="2330" y="1610"/>
                  <a:pt x="2285" y="1614"/>
                  <a:pt x="2240" y="1616"/>
                </a:cubicBezTo>
                <a:cubicBezTo>
                  <a:pt x="2208" y="1617"/>
                  <a:pt x="2176" y="1618"/>
                  <a:pt x="2143" y="1620"/>
                </a:cubicBezTo>
                <a:cubicBezTo>
                  <a:pt x="2123" y="1620"/>
                  <a:pt x="2102" y="1620"/>
                  <a:pt x="2082" y="1621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D07EF2-BFB8-4E12-854B-4A1848F7DE8C}"/>
              </a:ext>
            </a:extLst>
          </p:cNvPr>
          <p:cNvGrpSpPr/>
          <p:nvPr/>
        </p:nvGrpSpPr>
        <p:grpSpPr>
          <a:xfrm>
            <a:off x="629671" y="1264209"/>
            <a:ext cx="2062760" cy="1143160"/>
            <a:chOff x="773154" y="3138879"/>
            <a:chExt cx="2862742" cy="15865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76A6F93-640C-48ED-B80A-56BBB2E59283}"/>
                </a:ext>
              </a:extLst>
            </p:cNvPr>
            <p:cNvGrpSpPr/>
            <p:nvPr userDrawn="1"/>
          </p:nvGrpSpPr>
          <p:grpSpPr>
            <a:xfrm>
              <a:off x="945641" y="3138879"/>
              <a:ext cx="2513902" cy="1391026"/>
              <a:chOff x="1618104" y="4774278"/>
              <a:chExt cx="2513902" cy="13910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5FB4E7-9D3F-487F-8668-28C616EF0381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254596B-8225-4544-91EB-17341BFEBDB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071A3A01-A5AE-4C1F-9614-09897182DDFF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3" name="Rounded Rectangle 3">
                    <a:extLst>
                      <a:ext uri="{FF2B5EF4-FFF2-40B4-BE49-F238E27FC236}">
                        <a16:creationId xmlns:a16="http://schemas.microsoft.com/office/drawing/2014/main" id="{CEE9787E-F31B-40B6-8FDE-94F7D5B3FA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C264EFB6-52A8-48D5-915B-6DCDEFA1D8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5" name="Trapezoid 24">
                    <a:extLst>
                      <a:ext uri="{FF2B5EF4-FFF2-40B4-BE49-F238E27FC236}">
                        <a16:creationId xmlns:a16="http://schemas.microsoft.com/office/drawing/2014/main" id="{3ACD8D63-B385-4CA9-9D92-B0D7CB6CBB7A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AA29F4A-FC57-44CA-8110-D8D1E268563C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3F17B5-BAA0-445C-BA86-1BD3899DB213}"/>
                </a:ext>
              </a:extLst>
            </p:cNvPr>
            <p:cNvSpPr/>
            <p:nvPr userDrawn="1"/>
          </p:nvSpPr>
          <p:spPr>
            <a:xfrm>
              <a:off x="773154" y="4321560"/>
              <a:ext cx="2862742" cy="40382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D81EC5F-9CF0-441A-B753-7866B5A162B9}"/>
              </a:ext>
            </a:extLst>
          </p:cNvPr>
          <p:cNvSpPr>
            <a:spLocks/>
          </p:cNvSpPr>
          <p:nvPr/>
        </p:nvSpPr>
        <p:spPr bwMode="auto">
          <a:xfrm>
            <a:off x="3406597" y="5423852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C8C257-8601-42BF-AE87-B36245D1AFDB}"/>
              </a:ext>
            </a:extLst>
          </p:cNvPr>
          <p:cNvGrpSpPr/>
          <p:nvPr/>
        </p:nvGrpSpPr>
        <p:grpSpPr>
          <a:xfrm>
            <a:off x="8182342" y="835133"/>
            <a:ext cx="1764909" cy="5187735"/>
            <a:chOff x="6471827" y="627534"/>
            <a:chExt cx="1298611" cy="41448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714DAD-75FA-4103-BB77-17DA6E47173A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772638-2210-4CAD-A929-D5CB4625E7C7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F0BC050-837D-4C69-8600-16E45D10B1DC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 </a:t>
                </a:r>
                <a:endParaRPr lang="ko-KR" altLang="en-US" sz="2700" dirty="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1B8B5C5F-534D-42E8-B32A-B06FA20B89AC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89AB081C-FE3A-41A1-B46C-388AF23ED543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DB718811-41F8-4CE9-B50C-112DF6252207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EF06E736-C4AB-4156-A1A7-F13F948856D2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49968917-84C1-4ADE-AA8E-0376C54864D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1892F3BC-2B62-4CEC-9BF4-3D5B3B4FBEDB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5B869A7-19B1-47C0-A124-8873F018E527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19528475-B8A9-44D7-84A6-24363C220F3E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A49CAA5-9AF6-48D2-B4A6-86093FDD9F49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843A5844-0566-4077-9C16-D8BB907F6312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94C0E790-CF41-4CC3-9A89-14B4833F3438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F8C76092-A2F9-439C-A8AF-8B4E4FC44BE8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D6FCAAA0-077C-4E2F-AE0F-7E398DD36780}"/>
              </a:ext>
            </a:extLst>
          </p:cNvPr>
          <p:cNvSpPr/>
          <p:nvPr/>
        </p:nvSpPr>
        <p:spPr>
          <a:xfrm>
            <a:off x="2706540" y="1262389"/>
            <a:ext cx="1245933" cy="1014178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16D396-D94F-49A3-8C22-7255BA0C0EE3}"/>
              </a:ext>
            </a:extLst>
          </p:cNvPr>
          <p:cNvGrpSpPr/>
          <p:nvPr/>
        </p:nvGrpSpPr>
        <p:grpSpPr>
          <a:xfrm>
            <a:off x="4106376" y="2501164"/>
            <a:ext cx="3603561" cy="2929898"/>
            <a:chOff x="1914525" y="1276351"/>
            <a:chExt cx="5333999" cy="4336841"/>
          </a:xfrm>
        </p:grpSpPr>
        <p:sp>
          <p:nvSpPr>
            <p:cNvPr id="46" name="Freeform 3">
              <a:extLst>
                <a:ext uri="{FF2B5EF4-FFF2-40B4-BE49-F238E27FC236}">
                  <a16:creationId xmlns:a16="http://schemas.microsoft.com/office/drawing/2014/main" id="{179AD06E-6E1D-4B31-9762-A12FBBC9FF76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507F4BD2-A4AD-4B43-AB76-675B10227D7E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912EE181-60C1-4029-B61A-DE053E690347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838DDB-5448-4447-9F88-955973B555D3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2425677" y="2007644"/>
            <a:ext cx="0" cy="485035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EAFCB6E-37F7-43D3-9DBC-FF9D924C3C42}"/>
              </a:ext>
            </a:extLst>
          </p:cNvPr>
          <p:cNvSpPr/>
          <p:nvPr/>
        </p:nvSpPr>
        <p:spPr>
          <a:xfrm>
            <a:off x="2317665" y="2007643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EA0C01-32B3-4431-88A6-730A590E01DA}"/>
              </a:ext>
            </a:extLst>
          </p:cNvPr>
          <p:cNvGrpSpPr/>
          <p:nvPr/>
        </p:nvGrpSpPr>
        <p:grpSpPr>
          <a:xfrm>
            <a:off x="3336147" y="2007644"/>
            <a:ext cx="4560169" cy="1136607"/>
            <a:chOff x="3059832" y="2116291"/>
            <a:chExt cx="2880320" cy="11366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CC2115-AC12-4C60-B4A5-222841FE27DF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D9265C-1EF6-439C-A4C4-58D04CF125A7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B1555B-E42A-49A0-A4E9-1DA940BA5CC5}"/>
              </a:ext>
            </a:extLst>
          </p:cNvPr>
          <p:cNvSpPr txBox="1"/>
          <p:nvPr/>
        </p:nvSpPr>
        <p:spPr>
          <a:xfrm>
            <a:off x="664827" y="1811090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BBC8FC-FBFF-49EC-8ED1-F878E295363A}"/>
              </a:ext>
            </a:extLst>
          </p:cNvPr>
          <p:cNvSpPr/>
          <p:nvPr/>
        </p:nvSpPr>
        <p:spPr>
          <a:xfrm>
            <a:off x="2317665" y="359776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EEEAE-FD5F-48BC-B705-E0F8B8B56198}"/>
              </a:ext>
            </a:extLst>
          </p:cNvPr>
          <p:cNvGrpSpPr/>
          <p:nvPr/>
        </p:nvGrpSpPr>
        <p:grpSpPr>
          <a:xfrm>
            <a:off x="3336147" y="3597765"/>
            <a:ext cx="4560169" cy="1136607"/>
            <a:chOff x="3059832" y="2116291"/>
            <a:chExt cx="2880320" cy="11366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DB7CC2-BE12-4CE1-8C0C-D61D70A1E58F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C00DAB-3948-4549-A432-4DA72A06FE62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239A52C-6BF6-4990-B4C4-F4A8B7692340}"/>
              </a:ext>
            </a:extLst>
          </p:cNvPr>
          <p:cNvSpPr txBox="1"/>
          <p:nvPr/>
        </p:nvSpPr>
        <p:spPr>
          <a:xfrm>
            <a:off x="664827" y="340121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F549EC-EAE1-4046-9779-67320E25248C}"/>
              </a:ext>
            </a:extLst>
          </p:cNvPr>
          <p:cNvSpPr/>
          <p:nvPr/>
        </p:nvSpPr>
        <p:spPr>
          <a:xfrm>
            <a:off x="2317665" y="518788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6592AF-2D9D-4E25-BD80-C96CA35977F6}"/>
              </a:ext>
            </a:extLst>
          </p:cNvPr>
          <p:cNvGrpSpPr/>
          <p:nvPr/>
        </p:nvGrpSpPr>
        <p:grpSpPr>
          <a:xfrm>
            <a:off x="3336147" y="5187885"/>
            <a:ext cx="4560169" cy="1136607"/>
            <a:chOff x="3059832" y="2116291"/>
            <a:chExt cx="2880320" cy="1136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766738-1AC7-4A84-8444-6FF99FAF47C1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2BAE8C-FF44-4463-A431-864B63EFCF91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85833D8-7C9E-4305-9616-271E003744F7}"/>
              </a:ext>
            </a:extLst>
          </p:cNvPr>
          <p:cNvSpPr txBox="1"/>
          <p:nvPr/>
        </p:nvSpPr>
        <p:spPr>
          <a:xfrm>
            <a:off x="664827" y="499133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2D160E-8306-43E0-91AB-B85F91AC30A7}"/>
              </a:ext>
            </a:extLst>
          </p:cNvPr>
          <p:cNvSpPr/>
          <p:nvPr/>
        </p:nvSpPr>
        <p:spPr>
          <a:xfrm>
            <a:off x="8417608" y="1700808"/>
            <a:ext cx="3774393" cy="5157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FDE218-6398-41B4-BD1C-FBCC1E6D117D}"/>
              </a:ext>
            </a:extLst>
          </p:cNvPr>
          <p:cNvGrpSpPr/>
          <p:nvPr/>
        </p:nvGrpSpPr>
        <p:grpSpPr>
          <a:xfrm>
            <a:off x="8935220" y="2007645"/>
            <a:ext cx="2678051" cy="951941"/>
            <a:chOff x="3059832" y="2116291"/>
            <a:chExt cx="2016224" cy="9519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0A5314-7313-46F4-8354-7295586D63FC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60D8E3-846F-4D51-8EA6-9D8BC841A832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52A487-5292-43FE-A92C-F468673B3996}"/>
              </a:ext>
            </a:extLst>
          </p:cNvPr>
          <p:cNvGrpSpPr/>
          <p:nvPr/>
        </p:nvGrpSpPr>
        <p:grpSpPr>
          <a:xfrm>
            <a:off x="8935220" y="3597766"/>
            <a:ext cx="2678051" cy="951941"/>
            <a:chOff x="3059832" y="2116291"/>
            <a:chExt cx="2016224" cy="9519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031817-8534-4AE5-86AF-9BFB209338B4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C5CE9C-AB76-400D-804F-6E1C68D8E0EE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CAC6CB-E25A-469E-B21F-56A4ED9D29CA}"/>
              </a:ext>
            </a:extLst>
          </p:cNvPr>
          <p:cNvGrpSpPr/>
          <p:nvPr/>
        </p:nvGrpSpPr>
        <p:grpSpPr>
          <a:xfrm>
            <a:off x="8935220" y="5187886"/>
            <a:ext cx="2678051" cy="951941"/>
            <a:chOff x="3059832" y="2116291"/>
            <a:chExt cx="2016224" cy="9519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B8A2C0-B1F8-4E74-A55F-BC918E35E085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E7629D-376F-4595-A00A-3B0D92FD432C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L-Shape 29">
            <a:extLst>
              <a:ext uri="{FF2B5EF4-FFF2-40B4-BE49-F238E27FC236}">
                <a16:creationId xmlns:a16="http://schemas.microsoft.com/office/drawing/2014/main" id="{F6F12C38-2CB4-4543-A9EE-F824F6D7E6D7}"/>
              </a:ext>
            </a:extLst>
          </p:cNvPr>
          <p:cNvSpPr/>
          <p:nvPr/>
        </p:nvSpPr>
        <p:spPr>
          <a:xfrm rot="16200000">
            <a:off x="11130030" y="5801272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61347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C5D6C671-2631-4DCC-BDC1-ADCB7946E045}"/>
              </a:ext>
            </a:extLst>
          </p:cNvPr>
          <p:cNvSpPr/>
          <p:nvPr/>
        </p:nvSpPr>
        <p:spPr>
          <a:xfrm>
            <a:off x="8417608" y="0"/>
            <a:ext cx="37743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A76344-75BD-4612-B113-24C7D742D3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425677" y="1"/>
            <a:ext cx="0" cy="533316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-Shape 4">
            <a:extLst>
              <a:ext uri="{FF2B5EF4-FFF2-40B4-BE49-F238E27FC236}">
                <a16:creationId xmlns:a16="http://schemas.microsoft.com/office/drawing/2014/main" id="{4D47802D-21D0-4E55-BFB8-945DE79C246E}"/>
              </a:ext>
            </a:extLst>
          </p:cNvPr>
          <p:cNvSpPr/>
          <p:nvPr/>
        </p:nvSpPr>
        <p:spPr>
          <a:xfrm rot="10800000">
            <a:off x="11217552" y="14436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115BCD40-B8EE-4D09-9E46-DBCCDD41FFDB}"/>
              </a:ext>
            </a:extLst>
          </p:cNvPr>
          <p:cNvSpPr/>
          <p:nvPr/>
        </p:nvSpPr>
        <p:spPr>
          <a:xfrm>
            <a:off x="2317665" y="215292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2541680B-5B68-4AE6-B5FD-59C2EA3871BD}"/>
              </a:ext>
            </a:extLst>
          </p:cNvPr>
          <p:cNvGrpSpPr/>
          <p:nvPr/>
        </p:nvGrpSpPr>
        <p:grpSpPr>
          <a:xfrm>
            <a:off x="3336147" y="2152925"/>
            <a:ext cx="4560169" cy="1136607"/>
            <a:chOff x="3059832" y="2116291"/>
            <a:chExt cx="2880320" cy="11366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008F91-F17D-4F6A-B87B-1E03DBAC894C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FC8DAC-06F9-4BA8-A954-D55DA46C7D5E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9F0B9-484A-4F5C-93C1-2FFE710B57F0}"/>
              </a:ext>
            </a:extLst>
          </p:cNvPr>
          <p:cNvSpPr txBox="1"/>
          <p:nvPr/>
        </p:nvSpPr>
        <p:spPr>
          <a:xfrm>
            <a:off x="664827" y="195637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BDB10D0B-DB3B-42D9-BD12-ABE6D2DBCABF}"/>
              </a:ext>
            </a:extLst>
          </p:cNvPr>
          <p:cNvSpPr/>
          <p:nvPr/>
        </p:nvSpPr>
        <p:spPr>
          <a:xfrm>
            <a:off x="2317665" y="3743045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9A19999C-2EA9-4D48-9523-639A6DFACEAC}"/>
              </a:ext>
            </a:extLst>
          </p:cNvPr>
          <p:cNvGrpSpPr/>
          <p:nvPr/>
        </p:nvGrpSpPr>
        <p:grpSpPr>
          <a:xfrm>
            <a:off x="3336147" y="3743046"/>
            <a:ext cx="4560169" cy="1136607"/>
            <a:chOff x="3059832" y="2116291"/>
            <a:chExt cx="2880320" cy="1136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3964F-9C6C-40BA-86D1-711D71DFCF52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B386D4-3B5C-418B-9290-4CC7B4A3F910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62A6D1-2634-478F-882E-91DA333E85EA}"/>
              </a:ext>
            </a:extLst>
          </p:cNvPr>
          <p:cNvSpPr txBox="1"/>
          <p:nvPr/>
        </p:nvSpPr>
        <p:spPr>
          <a:xfrm>
            <a:off x="664827" y="354649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B91BAC1B-F0AB-401D-92A8-D2D540570C7A}"/>
              </a:ext>
            </a:extLst>
          </p:cNvPr>
          <p:cNvSpPr/>
          <p:nvPr/>
        </p:nvSpPr>
        <p:spPr>
          <a:xfrm>
            <a:off x="2317665" y="5333165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22">
            <a:extLst>
              <a:ext uri="{FF2B5EF4-FFF2-40B4-BE49-F238E27FC236}">
                <a16:creationId xmlns:a16="http://schemas.microsoft.com/office/drawing/2014/main" id="{719E760E-8E4A-432A-998D-5080CF5151CE}"/>
              </a:ext>
            </a:extLst>
          </p:cNvPr>
          <p:cNvGrpSpPr/>
          <p:nvPr/>
        </p:nvGrpSpPr>
        <p:grpSpPr>
          <a:xfrm>
            <a:off x="3336147" y="5333166"/>
            <a:ext cx="4560169" cy="1136607"/>
            <a:chOff x="3059832" y="2116291"/>
            <a:chExt cx="2880320" cy="11366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CE8EB-6CA7-4930-8035-87D5886D383E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9DA9DD-B3A8-4D5D-B044-0ECCA5432717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FA11489-2EC5-471A-B5BA-A410F0599492}"/>
              </a:ext>
            </a:extLst>
          </p:cNvPr>
          <p:cNvSpPr txBox="1"/>
          <p:nvPr/>
        </p:nvSpPr>
        <p:spPr>
          <a:xfrm>
            <a:off x="664827" y="513661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7">
            <a:extLst>
              <a:ext uri="{FF2B5EF4-FFF2-40B4-BE49-F238E27FC236}">
                <a16:creationId xmlns:a16="http://schemas.microsoft.com/office/drawing/2014/main" id="{26399FE1-390F-4579-A07A-F04604FCABE6}"/>
              </a:ext>
            </a:extLst>
          </p:cNvPr>
          <p:cNvGrpSpPr/>
          <p:nvPr/>
        </p:nvGrpSpPr>
        <p:grpSpPr>
          <a:xfrm>
            <a:off x="8935220" y="2152926"/>
            <a:ext cx="2678051" cy="951941"/>
            <a:chOff x="3059832" y="2116291"/>
            <a:chExt cx="2016224" cy="9519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AA93B5-5192-4167-8FB4-51971D46558E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B1C04F-C005-457C-9949-72F783B153F5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BEC1A5A-426B-4D6D-9D0E-4F69CB5AB236}"/>
              </a:ext>
            </a:extLst>
          </p:cNvPr>
          <p:cNvGrpSpPr/>
          <p:nvPr/>
        </p:nvGrpSpPr>
        <p:grpSpPr>
          <a:xfrm>
            <a:off x="8935220" y="3743047"/>
            <a:ext cx="2678051" cy="951941"/>
            <a:chOff x="3059832" y="2116291"/>
            <a:chExt cx="2016224" cy="9519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692EC3-F7F7-4EE6-B68F-DCED4E849AFB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A79E33-7E72-4FD7-B73C-EBE59D6B8A83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271175D6-7817-45EA-8D53-C45B18448089}"/>
              </a:ext>
            </a:extLst>
          </p:cNvPr>
          <p:cNvGrpSpPr/>
          <p:nvPr/>
        </p:nvGrpSpPr>
        <p:grpSpPr>
          <a:xfrm>
            <a:off x="8935220" y="5333167"/>
            <a:ext cx="2678051" cy="951941"/>
            <a:chOff x="3059832" y="2116291"/>
            <a:chExt cx="2016224" cy="9519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0636C0-9245-41AA-ABE4-0882F19656D3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DB7EC6-4707-48E2-8A49-59ED34E3F033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Oval 6">
            <a:extLst>
              <a:ext uri="{FF2B5EF4-FFF2-40B4-BE49-F238E27FC236}">
                <a16:creationId xmlns:a16="http://schemas.microsoft.com/office/drawing/2014/main" id="{8756E2B7-7099-4E3F-8BE1-96F0C64A50C5}"/>
              </a:ext>
            </a:extLst>
          </p:cNvPr>
          <p:cNvSpPr/>
          <p:nvPr/>
        </p:nvSpPr>
        <p:spPr>
          <a:xfrm>
            <a:off x="2317665" y="562803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346008A7-710C-477A-88A4-632FAF36D42E}"/>
              </a:ext>
            </a:extLst>
          </p:cNvPr>
          <p:cNvGrpSpPr/>
          <p:nvPr/>
        </p:nvGrpSpPr>
        <p:grpSpPr>
          <a:xfrm>
            <a:off x="3336147" y="562804"/>
            <a:ext cx="4560169" cy="1136607"/>
            <a:chOff x="3059832" y="2116291"/>
            <a:chExt cx="2880320" cy="113660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AC0423-F54B-4041-A4A1-04905766E720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339451-6BBA-4D9A-8297-10219132E6FC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1922EE7-E765-419B-BBBD-D6D6E5E5C6B5}"/>
              </a:ext>
            </a:extLst>
          </p:cNvPr>
          <p:cNvSpPr txBox="1"/>
          <p:nvPr/>
        </p:nvSpPr>
        <p:spPr>
          <a:xfrm>
            <a:off x="664827" y="366250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27">
            <a:extLst>
              <a:ext uri="{FF2B5EF4-FFF2-40B4-BE49-F238E27FC236}">
                <a16:creationId xmlns:a16="http://schemas.microsoft.com/office/drawing/2014/main" id="{60C0DCB1-2174-4DDF-8248-A3C2E115A153}"/>
              </a:ext>
            </a:extLst>
          </p:cNvPr>
          <p:cNvGrpSpPr/>
          <p:nvPr/>
        </p:nvGrpSpPr>
        <p:grpSpPr>
          <a:xfrm>
            <a:off x="8935220" y="562805"/>
            <a:ext cx="2678051" cy="951941"/>
            <a:chOff x="3059832" y="2116291"/>
            <a:chExt cx="2016224" cy="9519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BAF706-31D5-43F0-AC3B-C557C4B13494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9ED1B8-44AB-4C32-BF04-EDACA2774485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70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08D25EBA-C2E8-40B1-AB67-8986DBB2D3FB}"/>
              </a:ext>
            </a:extLst>
          </p:cNvPr>
          <p:cNvSpPr/>
          <p:nvPr/>
        </p:nvSpPr>
        <p:spPr>
          <a:xfrm>
            <a:off x="6128628" y="3206728"/>
            <a:ext cx="5333665" cy="729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005B2CF1-D420-4BFF-ACBE-58B1F23675AD}"/>
              </a:ext>
            </a:extLst>
          </p:cNvPr>
          <p:cNvSpPr/>
          <p:nvPr/>
        </p:nvSpPr>
        <p:spPr>
          <a:xfrm>
            <a:off x="684887" y="1798398"/>
            <a:ext cx="536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48690" y="3299426"/>
            <a:ext cx="4842892" cy="543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183F4-4D9A-406C-A0A5-F74D3E80E02F}"/>
              </a:ext>
            </a:extLst>
          </p:cNvPr>
          <p:cNvSpPr txBox="1"/>
          <p:nvPr/>
        </p:nvSpPr>
        <p:spPr>
          <a:xfrm>
            <a:off x="919441" y="2033511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E4D1821-004E-432C-BE27-47029CC5798A}"/>
              </a:ext>
            </a:extLst>
          </p:cNvPr>
          <p:cNvSpPr txBox="1">
            <a:spLocks/>
          </p:cNvSpPr>
          <p:nvPr/>
        </p:nvSpPr>
        <p:spPr>
          <a:xfrm>
            <a:off x="684887" y="438662"/>
            <a:ext cx="4442159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4" name="직사각형 15">
            <a:extLst>
              <a:ext uri="{FF2B5EF4-FFF2-40B4-BE49-F238E27FC236}">
                <a16:creationId xmlns:a16="http://schemas.microsoft.com/office/drawing/2014/main" id="{922309A0-8351-4F15-BBEE-E367219D7F6C}"/>
              </a:ext>
            </a:extLst>
          </p:cNvPr>
          <p:cNvSpPr/>
          <p:nvPr/>
        </p:nvSpPr>
        <p:spPr>
          <a:xfrm>
            <a:off x="8912363" y="4349868"/>
            <a:ext cx="254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25" name="직사각형 16">
            <a:extLst>
              <a:ext uri="{FF2B5EF4-FFF2-40B4-BE49-F238E27FC236}">
                <a16:creationId xmlns:a16="http://schemas.microsoft.com/office/drawing/2014/main" id="{6D994D4F-0BCF-4252-8A42-0A36D4FAD13D}"/>
              </a:ext>
            </a:extLst>
          </p:cNvPr>
          <p:cNvSpPr/>
          <p:nvPr/>
        </p:nvSpPr>
        <p:spPr>
          <a:xfrm>
            <a:off x="6911662" y="4866369"/>
            <a:ext cx="4550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95B41-1409-4653-B253-2157874C7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3E9D8-F214-4A67-83E0-4E224D649E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425159-3C75-47E4-8BF5-E07CDA1013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2077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FFC2F3-35E8-46E1-9B02-6BDCAA97BCDE}"/>
              </a:ext>
            </a:extLst>
          </p:cNvPr>
          <p:cNvGrpSpPr/>
          <p:nvPr/>
        </p:nvGrpSpPr>
        <p:grpSpPr>
          <a:xfrm>
            <a:off x="2639618" y="1916832"/>
            <a:ext cx="4971181" cy="4041850"/>
            <a:chOff x="1914525" y="1276351"/>
            <a:chExt cx="5333999" cy="4336841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049B74FC-7694-4B2E-BC5C-112281EAD85A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179E68F0-BE0B-4B54-9AAC-E4A930759587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ACC4DC7-AB32-4E54-B7FF-ABCBE0AED07C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2E41B6F-1030-4813-8F0D-319FC9F31C44}"/>
              </a:ext>
            </a:extLst>
          </p:cNvPr>
          <p:cNvSpPr/>
          <p:nvPr/>
        </p:nvSpPr>
        <p:spPr>
          <a:xfrm>
            <a:off x="5508578" y="3032956"/>
            <a:ext cx="828092" cy="8280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EE6E9BB-07C7-4550-B3FC-78A1BC3CBF1B}"/>
              </a:ext>
            </a:extLst>
          </p:cNvPr>
          <p:cNvSpPr/>
          <p:nvPr/>
        </p:nvSpPr>
        <p:spPr>
          <a:xfrm>
            <a:off x="2793103" y="3725353"/>
            <a:ext cx="828092" cy="8280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699126-10DC-4C4C-A328-AD9EF92B4C8B}"/>
              </a:ext>
            </a:extLst>
          </p:cNvPr>
          <p:cNvSpPr/>
          <p:nvPr/>
        </p:nvSpPr>
        <p:spPr>
          <a:xfrm>
            <a:off x="4799856" y="5259939"/>
            <a:ext cx="828092" cy="828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305519-CF94-4073-AC6F-8E35010F8236}"/>
              </a:ext>
            </a:extLst>
          </p:cNvPr>
          <p:cNvSpPr txBox="1"/>
          <p:nvPr/>
        </p:nvSpPr>
        <p:spPr>
          <a:xfrm>
            <a:off x="5442456" y="2309884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8B41B4-CE16-414A-9465-02782372731C}"/>
              </a:ext>
            </a:extLst>
          </p:cNvPr>
          <p:cNvGrpSpPr/>
          <p:nvPr/>
        </p:nvGrpSpPr>
        <p:grpSpPr>
          <a:xfrm>
            <a:off x="3311312" y="1772291"/>
            <a:ext cx="2212122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7C0E5A-1352-469D-880D-98C69DCA631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83D18F-C03F-4C7D-BBF1-7B8CC7B92C6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E4F9E7-99BC-4406-A83B-02CE12F80B7C}"/>
              </a:ext>
            </a:extLst>
          </p:cNvPr>
          <p:cNvGrpSpPr/>
          <p:nvPr/>
        </p:nvGrpSpPr>
        <p:grpSpPr>
          <a:xfrm>
            <a:off x="866455" y="4558957"/>
            <a:ext cx="2126423" cy="1107996"/>
            <a:chOff x="2551705" y="4283314"/>
            <a:chExt cx="2357003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4F676-145D-448A-96C7-D11A3FD4B50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04A4B3-32D9-458C-BE47-9B682687EDD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50E24A4-1921-4776-8154-9F29C65911EF}"/>
              </a:ext>
            </a:extLst>
          </p:cNvPr>
          <p:cNvSpPr txBox="1"/>
          <p:nvPr/>
        </p:nvSpPr>
        <p:spPr>
          <a:xfrm>
            <a:off x="1753793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26340A-617C-48B4-B292-2A9592B425F0}"/>
              </a:ext>
            </a:extLst>
          </p:cNvPr>
          <p:cNvSpPr txBox="1"/>
          <p:nvPr/>
        </p:nvSpPr>
        <p:spPr>
          <a:xfrm>
            <a:off x="6447054" y="523966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6A2FE5-89FE-4E9C-B557-D690AAE2FF6E}"/>
              </a:ext>
            </a:extLst>
          </p:cNvPr>
          <p:cNvGrpSpPr/>
          <p:nvPr/>
        </p:nvGrpSpPr>
        <p:grpSpPr>
          <a:xfrm>
            <a:off x="7299548" y="5162723"/>
            <a:ext cx="2663906" cy="923330"/>
            <a:chOff x="2551705" y="4283314"/>
            <a:chExt cx="2357003" cy="923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9394A0-46E6-427E-AEF0-33BC737A9A0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8A9986-272B-4BCA-8459-DACA2C9BB03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Isosceles Triangle 22">
            <a:extLst>
              <a:ext uri="{FF2B5EF4-FFF2-40B4-BE49-F238E27FC236}">
                <a16:creationId xmlns:a16="http://schemas.microsoft.com/office/drawing/2014/main" id="{1A4AD811-7A28-4B0A-BCCA-34C4117F821F}"/>
              </a:ext>
            </a:extLst>
          </p:cNvPr>
          <p:cNvSpPr/>
          <p:nvPr/>
        </p:nvSpPr>
        <p:spPr>
          <a:xfrm rot="19800000">
            <a:off x="5030275" y="5463418"/>
            <a:ext cx="404325" cy="40425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Donut 15">
            <a:extLst>
              <a:ext uri="{FF2B5EF4-FFF2-40B4-BE49-F238E27FC236}">
                <a16:creationId xmlns:a16="http://schemas.microsoft.com/office/drawing/2014/main" id="{6E23E4E7-7965-49C3-93CF-A9D1B1F79E5B}"/>
              </a:ext>
            </a:extLst>
          </p:cNvPr>
          <p:cNvSpPr/>
          <p:nvPr/>
        </p:nvSpPr>
        <p:spPr>
          <a:xfrm>
            <a:off x="5708099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B3F55D7-9585-4CFF-9507-21FEAC87AE4B}"/>
              </a:ext>
            </a:extLst>
          </p:cNvPr>
          <p:cNvSpPr/>
          <p:nvPr/>
        </p:nvSpPr>
        <p:spPr>
          <a:xfrm rot="20700000">
            <a:off x="3008022" y="3964879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7527F5-4113-4A56-AC6E-D9F44CD6EB85}"/>
              </a:ext>
            </a:extLst>
          </p:cNvPr>
          <p:cNvSpPr txBox="1"/>
          <p:nvPr/>
        </p:nvSpPr>
        <p:spPr>
          <a:xfrm>
            <a:off x="8972551" y="2672730"/>
            <a:ext cx="2351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1EDA3B-7F50-4726-AC80-50AA08C2CD30}"/>
              </a:ext>
            </a:extLst>
          </p:cNvPr>
          <p:cNvSpPr txBox="1"/>
          <p:nvPr/>
        </p:nvSpPr>
        <p:spPr>
          <a:xfrm>
            <a:off x="8972550" y="1730388"/>
            <a:ext cx="2351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4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B961DB-AB32-466B-88F3-3BA587CB6CAB}"/>
              </a:ext>
            </a:extLst>
          </p:cNvPr>
          <p:cNvGrpSpPr/>
          <p:nvPr/>
        </p:nvGrpSpPr>
        <p:grpSpPr>
          <a:xfrm>
            <a:off x="4110916" y="1948604"/>
            <a:ext cx="3960932" cy="3960932"/>
            <a:chOff x="2455028" y="1729056"/>
            <a:chExt cx="3960932" cy="396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D50274-96C2-4AD6-8F58-94787CEBF259}"/>
                </a:ext>
              </a:extLst>
            </p:cNvPr>
            <p:cNvGrpSpPr/>
            <p:nvPr/>
          </p:nvGrpSpPr>
          <p:grpSpPr>
            <a:xfrm>
              <a:off x="2455028" y="1729056"/>
              <a:ext cx="3960932" cy="3960932"/>
              <a:chOff x="2455028" y="1729056"/>
              <a:chExt cx="3960932" cy="39609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CDDD2EF-67BD-4ADC-9766-918416C8E8A0}"/>
                  </a:ext>
                </a:extLst>
              </p:cNvPr>
              <p:cNvSpPr/>
              <p:nvPr/>
            </p:nvSpPr>
            <p:spPr>
              <a:xfrm>
                <a:off x="2779310" y="2053338"/>
                <a:ext cx="3312368" cy="3312368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9FF2EAB-4E7D-4EFB-B18A-A8A7F13DC534}"/>
                  </a:ext>
                </a:extLst>
              </p:cNvPr>
              <p:cNvGrpSpPr/>
              <p:nvPr/>
            </p:nvGrpSpPr>
            <p:grpSpPr>
              <a:xfrm>
                <a:off x="2455028" y="1729056"/>
                <a:ext cx="3960932" cy="3960932"/>
                <a:chOff x="2455028" y="1729056"/>
                <a:chExt cx="3960932" cy="39609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106988B-A4D2-4754-9D58-08E6540E0B41}"/>
                    </a:ext>
                  </a:extLst>
                </p:cNvPr>
                <p:cNvGrpSpPr/>
                <p:nvPr/>
              </p:nvGrpSpPr>
              <p:grpSpPr>
                <a:xfrm rot="2700000">
                  <a:off x="2455028" y="1729056"/>
                  <a:ext cx="3960932" cy="3960932"/>
                  <a:chOff x="1807830" y="1844332"/>
                  <a:chExt cx="3960932" cy="3960932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0C9123B8-F772-4444-84E0-1E10BFF0FB84}"/>
                      </a:ext>
                    </a:extLst>
                  </p:cNvPr>
                  <p:cNvGrpSpPr/>
                  <p:nvPr/>
                </p:nvGrpSpPr>
                <p:grpSpPr>
                  <a:xfrm>
                    <a:off x="3356247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21" name="Rounded Rectangle 3">
                      <a:extLst>
                        <a:ext uri="{FF2B5EF4-FFF2-40B4-BE49-F238E27FC236}">
                          <a16:creationId xmlns:a16="http://schemas.microsoft.com/office/drawing/2014/main" id="{AA354E6C-4B22-4D9B-AFBF-4D687A592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2" name="Rounded Rectangle 3">
                      <a:extLst>
                        <a:ext uri="{FF2B5EF4-FFF2-40B4-BE49-F238E27FC236}">
                          <a16:creationId xmlns:a16="http://schemas.microsoft.com/office/drawing/2014/main" id="{DD27853C-1281-4F91-9ECC-37C88DCD32D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C0868BB4-19F8-4398-9DAC-8D214FCF2E9C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56248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9" name="Rounded Rectangle 3">
                      <a:extLst>
                        <a:ext uri="{FF2B5EF4-FFF2-40B4-BE49-F238E27FC236}">
                          <a16:creationId xmlns:a16="http://schemas.microsoft.com/office/drawing/2014/main" id="{B9989E4F-F642-41AA-8726-BAF318AE1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0" name="Rounded Rectangle 3">
                      <a:extLst>
                        <a:ext uri="{FF2B5EF4-FFF2-40B4-BE49-F238E27FC236}">
                          <a16:creationId xmlns:a16="http://schemas.microsoft.com/office/drawing/2014/main" id="{4CA60CB8-20A8-4B3C-B677-1E4E7511836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B42B8A5-6FC7-490C-9F3D-0E6B85FA51D1}"/>
                    </a:ext>
                  </a:extLst>
                </p:cNvPr>
                <p:cNvSpPr/>
                <p:nvPr/>
              </p:nvSpPr>
              <p:spPr>
                <a:xfrm>
                  <a:off x="4003446" y="3277474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43E9F4-1569-4934-AB8A-58C1125C2E51}"/>
                </a:ext>
              </a:extLst>
            </p:cNvPr>
            <p:cNvSpPr txBox="1"/>
            <p:nvPr/>
          </p:nvSpPr>
          <p:spPr>
            <a:xfrm>
              <a:off x="3607402" y="1914838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E8C871-D864-488F-A37A-11C095C786BD}"/>
                </a:ext>
              </a:extLst>
            </p:cNvPr>
            <p:cNvSpPr txBox="1"/>
            <p:nvPr/>
          </p:nvSpPr>
          <p:spPr>
            <a:xfrm rot="5400000">
              <a:off x="5111062" y="3420493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B6BE04-DCF2-481B-BA7D-FF36D91DCACC}"/>
                </a:ext>
              </a:extLst>
            </p:cNvPr>
            <p:cNvSpPr txBox="1"/>
            <p:nvPr/>
          </p:nvSpPr>
          <p:spPr>
            <a:xfrm rot="10800000">
              <a:off x="3607401" y="4923412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C6A8F4-08D2-4861-8F38-AEB52634F9E9}"/>
                </a:ext>
              </a:extLst>
            </p:cNvPr>
            <p:cNvSpPr txBox="1"/>
            <p:nvPr/>
          </p:nvSpPr>
          <p:spPr>
            <a:xfrm rot="16200000">
              <a:off x="2113360" y="3420494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40D01D-3BFD-46DB-9E41-1C38D5320954}"/>
                </a:ext>
              </a:extLst>
            </p:cNvPr>
            <p:cNvSpPr txBox="1"/>
            <p:nvPr/>
          </p:nvSpPr>
          <p:spPr>
            <a:xfrm rot="18900000">
              <a:off x="4532619" y="2735592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B86B84-FA1B-449E-8150-07F973E19659}"/>
                </a:ext>
              </a:extLst>
            </p:cNvPr>
            <p:cNvSpPr txBox="1"/>
            <p:nvPr/>
          </p:nvSpPr>
          <p:spPr>
            <a:xfrm rot="2700000">
              <a:off x="2904581" y="272955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0D0B70-33C1-4A4E-8641-98B0837482E8}"/>
                </a:ext>
              </a:extLst>
            </p:cNvPr>
            <p:cNvSpPr txBox="1"/>
            <p:nvPr/>
          </p:nvSpPr>
          <p:spPr>
            <a:xfrm rot="18900000">
              <a:off x="2931218" y="4359074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9B9082-6AC0-4A70-A117-6E738A561F91}"/>
                </a:ext>
              </a:extLst>
            </p:cNvPr>
            <p:cNvSpPr txBox="1"/>
            <p:nvPr/>
          </p:nvSpPr>
          <p:spPr>
            <a:xfrm rot="2700000">
              <a:off x="4548586" y="433663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157F99-3F12-47D4-BE27-D1BA0E105825}"/>
              </a:ext>
            </a:extLst>
          </p:cNvPr>
          <p:cNvGrpSpPr/>
          <p:nvPr/>
        </p:nvGrpSpPr>
        <p:grpSpPr>
          <a:xfrm>
            <a:off x="7940171" y="1767102"/>
            <a:ext cx="3410703" cy="853045"/>
            <a:chOff x="6372201" y="2011203"/>
            <a:chExt cx="2232249" cy="853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63E640-6BCC-44B3-9750-77DA1CDAAB0A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D4A7AD-A8AE-46F4-B733-8AA95E055FC8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16A05B-4CE2-4C8C-B719-AA9A30D156B5}"/>
              </a:ext>
            </a:extLst>
          </p:cNvPr>
          <p:cNvGrpSpPr/>
          <p:nvPr/>
        </p:nvGrpSpPr>
        <p:grpSpPr>
          <a:xfrm>
            <a:off x="7940171" y="5189210"/>
            <a:ext cx="3410703" cy="853045"/>
            <a:chOff x="6372201" y="2011203"/>
            <a:chExt cx="2232249" cy="8530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BE5CA7-A48D-4576-BFB6-67BD76113E87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320942-C5E6-4CA2-AD16-80D50BB4D9EB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E207EE-56E6-48D5-9CA1-706282B210CE}"/>
              </a:ext>
            </a:extLst>
          </p:cNvPr>
          <p:cNvGrpSpPr/>
          <p:nvPr/>
        </p:nvGrpSpPr>
        <p:grpSpPr>
          <a:xfrm>
            <a:off x="883718" y="1767102"/>
            <a:ext cx="3410703" cy="853045"/>
            <a:chOff x="6372201" y="2011203"/>
            <a:chExt cx="2232249" cy="8530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5D3318-BA9D-4417-B238-5C21C168798B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D80BBB-B7BD-4C28-96C1-536D09E7D2AE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D58E9C-F996-48BE-B62E-076DBD54BC06}"/>
              </a:ext>
            </a:extLst>
          </p:cNvPr>
          <p:cNvGrpSpPr/>
          <p:nvPr/>
        </p:nvGrpSpPr>
        <p:grpSpPr>
          <a:xfrm>
            <a:off x="883718" y="5189210"/>
            <a:ext cx="3410703" cy="853045"/>
            <a:chOff x="6372201" y="2011203"/>
            <a:chExt cx="2232249" cy="8530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AC03F3-86C8-47E1-A167-AED3CD402975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2814FC-A444-4137-9EEE-8B4567F54C69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">
            <a:extLst>
              <a:ext uri="{FF2B5EF4-FFF2-40B4-BE49-F238E27FC236}">
                <a16:creationId xmlns:a16="http://schemas.microsoft.com/office/drawing/2014/main" id="{B0C6FC30-5C21-4639-8F26-7827FBD18E24}"/>
              </a:ext>
            </a:extLst>
          </p:cNvPr>
          <p:cNvSpPr/>
          <p:nvPr/>
        </p:nvSpPr>
        <p:spPr>
          <a:xfrm>
            <a:off x="5913303" y="3683478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65029901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4741</Words>
  <PresentationFormat>Widescreen</PresentationFormat>
  <Paragraphs>520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1_Section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2018-04-24T17:14:44Z</dcterms:created>
  <dcterms:modified xsi:type="dcterms:W3CDTF">2022-10-13T02:22:57Z</dcterms:modified>
</cp:coreProperties>
</file>