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83" d="100"/>
          <a:sy n="83" d="100"/>
        </p:scale>
        <p:origin x="426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12: H</a:t>
            </a:r>
            <a:r>
              <a:rPr lang="vi-VN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Ư</a:t>
            </a: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ƠNG LÀNG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94947" y="3352800"/>
            <a:ext cx="597710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 chất: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mộc mạc không màu mè.</a:t>
            </a:r>
          </a:p>
        </p:txBody>
      </p:sp>
      <p:sp>
        <p:nvSpPr>
          <p:cNvPr id="2" name="AutoShape 2" descr="Cần Thơ tổ chức cuộc thi ảnh nghệ thuật “Ảnh đẹp du lịch Cần Thơ” lần 2,  năm 2021 - DU LỊCH TRÀ VINH">
            <a:extLst>
              <a:ext uri="{FF2B5EF4-FFF2-40B4-BE49-F238E27FC236}">
                <a16:creationId xmlns:a16="http://schemas.microsoft.com/office/drawing/2014/main" id="{044D7D9D-0A4F-44D0-B33E-DDBA271BDE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85125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F770E5-BB78-47AD-9A8C-CFB5F90F44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1519" y="1752600"/>
            <a:ext cx="8682560" cy="693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9724</TotalTime>
  <Words>26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1073</cp:revision>
  <dcterms:created xsi:type="dcterms:W3CDTF">2008-09-09T22:52:10Z</dcterms:created>
  <dcterms:modified xsi:type="dcterms:W3CDTF">2022-07-30T13:47:33Z</dcterms:modified>
</cp:coreProperties>
</file>