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95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5DBA-8D14-4DC3-B4A9-FA191D659581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9FDD-C617-413D-9CBD-E3D0D9832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334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5DBA-8D14-4DC3-B4A9-FA191D659581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9FDD-C617-413D-9CBD-E3D0D9832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87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5DBA-8D14-4DC3-B4A9-FA191D659581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9FDD-C617-413D-9CBD-E3D0D9832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11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5DBA-8D14-4DC3-B4A9-FA191D659581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9FDD-C617-413D-9CBD-E3D0D9832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48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5DBA-8D14-4DC3-B4A9-FA191D659581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9FDD-C617-413D-9CBD-E3D0D9832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656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5DBA-8D14-4DC3-B4A9-FA191D659581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9FDD-C617-413D-9CBD-E3D0D9832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634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5DBA-8D14-4DC3-B4A9-FA191D659581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9FDD-C617-413D-9CBD-E3D0D9832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543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5DBA-8D14-4DC3-B4A9-FA191D659581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9FDD-C617-413D-9CBD-E3D0D9832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362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5DBA-8D14-4DC3-B4A9-FA191D659581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9FDD-C617-413D-9CBD-E3D0D9832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324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5DBA-8D14-4DC3-B4A9-FA191D659581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9FDD-C617-413D-9CBD-E3D0D9832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917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5DBA-8D14-4DC3-B4A9-FA191D659581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9FDD-C617-413D-9CBD-E3D0D9832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1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95DBA-8D14-4DC3-B4A9-FA191D659581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39FDD-C617-413D-9CBD-E3D0D9832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64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Freeform 69"/>
          <p:cNvSpPr/>
          <p:nvPr/>
        </p:nvSpPr>
        <p:spPr>
          <a:xfrm>
            <a:off x="1371600" y="2164757"/>
            <a:ext cx="645459" cy="918719"/>
          </a:xfrm>
          <a:custGeom>
            <a:avLst/>
            <a:gdLst>
              <a:gd name="connsiteX0" fmla="*/ 645459 w 645459"/>
              <a:gd name="connsiteY0" fmla="*/ 914619 h 918719"/>
              <a:gd name="connsiteX1" fmla="*/ 618565 w 645459"/>
              <a:gd name="connsiteY1" fmla="*/ 712914 h 918719"/>
              <a:gd name="connsiteX2" fmla="*/ 524435 w 645459"/>
              <a:gd name="connsiteY2" fmla="*/ 363290 h 918719"/>
              <a:gd name="connsiteX3" fmla="*/ 309282 w 645459"/>
              <a:gd name="connsiteY3" fmla="*/ 121243 h 918719"/>
              <a:gd name="connsiteX4" fmla="*/ 0 w 645459"/>
              <a:gd name="connsiteY4" fmla="*/ 219 h 918719"/>
              <a:gd name="connsiteX5" fmla="*/ 309282 w 645459"/>
              <a:gd name="connsiteY5" fmla="*/ 148137 h 918719"/>
              <a:gd name="connsiteX6" fmla="*/ 537882 w 645459"/>
              <a:gd name="connsiteY6" fmla="*/ 497761 h 918719"/>
              <a:gd name="connsiteX7" fmla="*/ 618565 w 645459"/>
              <a:gd name="connsiteY7" fmla="*/ 820490 h 918719"/>
              <a:gd name="connsiteX8" fmla="*/ 645459 w 645459"/>
              <a:gd name="connsiteY8" fmla="*/ 914619 h 918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5459" h="918719">
                <a:moveTo>
                  <a:pt x="645459" y="914619"/>
                </a:moveTo>
                <a:cubicBezTo>
                  <a:pt x="645459" y="896690"/>
                  <a:pt x="638736" y="804802"/>
                  <a:pt x="618565" y="712914"/>
                </a:cubicBezTo>
                <a:cubicBezTo>
                  <a:pt x="598394" y="621026"/>
                  <a:pt x="575982" y="461902"/>
                  <a:pt x="524435" y="363290"/>
                </a:cubicBezTo>
                <a:cubicBezTo>
                  <a:pt x="472888" y="264678"/>
                  <a:pt x="396688" y="181755"/>
                  <a:pt x="309282" y="121243"/>
                </a:cubicBezTo>
                <a:cubicBezTo>
                  <a:pt x="221876" y="60731"/>
                  <a:pt x="0" y="-4263"/>
                  <a:pt x="0" y="219"/>
                </a:cubicBezTo>
                <a:cubicBezTo>
                  <a:pt x="0" y="4701"/>
                  <a:pt x="219635" y="65213"/>
                  <a:pt x="309282" y="148137"/>
                </a:cubicBezTo>
                <a:cubicBezTo>
                  <a:pt x="398929" y="231061"/>
                  <a:pt x="486335" y="385702"/>
                  <a:pt x="537882" y="497761"/>
                </a:cubicBezTo>
                <a:cubicBezTo>
                  <a:pt x="589429" y="609820"/>
                  <a:pt x="600636" y="751014"/>
                  <a:pt x="618565" y="820490"/>
                </a:cubicBezTo>
                <a:cubicBezTo>
                  <a:pt x="636494" y="889966"/>
                  <a:pt x="645459" y="932548"/>
                  <a:pt x="645459" y="914619"/>
                </a:cubicBezTo>
                <a:close/>
              </a:path>
            </a:pathLst>
          </a:cu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1974660" y="3008736"/>
            <a:ext cx="139234" cy="1623539"/>
          </a:xfrm>
          <a:custGeom>
            <a:avLst/>
            <a:gdLst>
              <a:gd name="connsiteX0" fmla="*/ 55846 w 139234"/>
              <a:gd name="connsiteY0" fmla="*/ 70640 h 1623539"/>
              <a:gd name="connsiteX1" fmla="*/ 96187 w 139234"/>
              <a:gd name="connsiteY1" fmla="*/ 675758 h 1623539"/>
              <a:gd name="connsiteX2" fmla="*/ 136528 w 139234"/>
              <a:gd name="connsiteY2" fmla="*/ 971593 h 1623539"/>
              <a:gd name="connsiteX3" fmla="*/ 15505 w 139234"/>
              <a:gd name="connsiteY3" fmla="*/ 1617052 h 1623539"/>
              <a:gd name="connsiteX4" fmla="*/ 42399 w 139234"/>
              <a:gd name="connsiteY4" fmla="*/ 1280876 h 1623539"/>
              <a:gd name="connsiteX5" fmla="*/ 82740 w 139234"/>
              <a:gd name="connsiteY5" fmla="*/ 904358 h 1623539"/>
              <a:gd name="connsiteX6" fmla="*/ 28952 w 139234"/>
              <a:gd name="connsiteY6" fmla="*/ 433711 h 1623539"/>
              <a:gd name="connsiteX7" fmla="*/ 2058 w 139234"/>
              <a:gd name="connsiteY7" fmla="*/ 57193 h 1623539"/>
              <a:gd name="connsiteX8" fmla="*/ 55846 w 139234"/>
              <a:gd name="connsiteY8" fmla="*/ 70640 h 1623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9234" h="1623539">
                <a:moveTo>
                  <a:pt x="55846" y="70640"/>
                </a:moveTo>
                <a:cubicBezTo>
                  <a:pt x="71534" y="173734"/>
                  <a:pt x="82740" y="525599"/>
                  <a:pt x="96187" y="675758"/>
                </a:cubicBezTo>
                <a:cubicBezTo>
                  <a:pt x="109634" y="825917"/>
                  <a:pt x="149975" y="814711"/>
                  <a:pt x="136528" y="971593"/>
                </a:cubicBezTo>
                <a:cubicBezTo>
                  <a:pt x="123081" y="1128475"/>
                  <a:pt x="31193" y="1565505"/>
                  <a:pt x="15505" y="1617052"/>
                </a:cubicBezTo>
                <a:cubicBezTo>
                  <a:pt x="-183" y="1668599"/>
                  <a:pt x="31193" y="1399658"/>
                  <a:pt x="42399" y="1280876"/>
                </a:cubicBezTo>
                <a:cubicBezTo>
                  <a:pt x="53605" y="1162094"/>
                  <a:pt x="84981" y="1045552"/>
                  <a:pt x="82740" y="904358"/>
                </a:cubicBezTo>
                <a:cubicBezTo>
                  <a:pt x="80499" y="763164"/>
                  <a:pt x="42399" y="574905"/>
                  <a:pt x="28952" y="433711"/>
                </a:cubicBezTo>
                <a:cubicBezTo>
                  <a:pt x="15505" y="292517"/>
                  <a:pt x="-6907" y="124428"/>
                  <a:pt x="2058" y="57193"/>
                </a:cubicBezTo>
                <a:cubicBezTo>
                  <a:pt x="11023" y="-10042"/>
                  <a:pt x="40158" y="-32454"/>
                  <a:pt x="55846" y="70640"/>
                </a:cubicBez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 rot="21158118">
            <a:off x="1973599" y="2785983"/>
            <a:ext cx="1287427" cy="524794"/>
          </a:xfrm>
          <a:custGeom>
            <a:avLst/>
            <a:gdLst>
              <a:gd name="connsiteX0" fmla="*/ 1035433 w 1257300"/>
              <a:gd name="connsiteY0" fmla="*/ 188559 h 524794"/>
              <a:gd name="connsiteX1" fmla="*/ 564786 w 1257300"/>
              <a:gd name="connsiteY1" fmla="*/ 300 h 524794"/>
              <a:gd name="connsiteX2" fmla="*/ 10 w 1257300"/>
              <a:gd name="connsiteY2" fmla="*/ 228900 h 524794"/>
              <a:gd name="connsiteX3" fmla="*/ 551339 w 1257300"/>
              <a:gd name="connsiteY3" fmla="*/ 188559 h 524794"/>
              <a:gd name="connsiteX4" fmla="*/ 1237139 w 1257300"/>
              <a:gd name="connsiteY4" fmla="*/ 524736 h 524794"/>
              <a:gd name="connsiteX5" fmla="*/ 1035433 w 1257300"/>
              <a:gd name="connsiteY5" fmla="*/ 188559 h 524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57300" h="524794">
                <a:moveTo>
                  <a:pt x="1035433" y="188559"/>
                </a:moveTo>
                <a:cubicBezTo>
                  <a:pt x="923374" y="101153"/>
                  <a:pt x="737356" y="-6424"/>
                  <a:pt x="564786" y="300"/>
                </a:cubicBezTo>
                <a:cubicBezTo>
                  <a:pt x="392215" y="7023"/>
                  <a:pt x="2251" y="197524"/>
                  <a:pt x="10" y="228900"/>
                </a:cubicBezTo>
                <a:cubicBezTo>
                  <a:pt x="-2231" y="260276"/>
                  <a:pt x="345151" y="139253"/>
                  <a:pt x="551339" y="188559"/>
                </a:cubicBezTo>
                <a:cubicBezTo>
                  <a:pt x="757527" y="237865"/>
                  <a:pt x="1158698" y="520254"/>
                  <a:pt x="1237139" y="524736"/>
                </a:cubicBezTo>
                <a:cubicBezTo>
                  <a:pt x="1315580" y="529218"/>
                  <a:pt x="1147492" y="275965"/>
                  <a:pt x="1035433" y="188559"/>
                </a:cubicBezTo>
                <a:close/>
              </a:path>
            </a:pathLst>
          </a:cu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206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7" name="Freeform 46"/>
          <p:cNvSpPr/>
          <p:nvPr/>
        </p:nvSpPr>
        <p:spPr>
          <a:xfrm>
            <a:off x="5503289" y="3160059"/>
            <a:ext cx="2282670" cy="417430"/>
          </a:xfrm>
          <a:custGeom>
            <a:avLst/>
            <a:gdLst>
              <a:gd name="connsiteX0" fmla="*/ 238605 w 2282670"/>
              <a:gd name="connsiteY0" fmla="*/ 0 h 417430"/>
              <a:gd name="connsiteX1" fmla="*/ 1341264 w 2282670"/>
              <a:gd name="connsiteY1" fmla="*/ 161365 h 417430"/>
              <a:gd name="connsiteX2" fmla="*/ 2282558 w 2282670"/>
              <a:gd name="connsiteY2" fmla="*/ 416859 h 417430"/>
              <a:gd name="connsiteX3" fmla="*/ 1395052 w 2282670"/>
              <a:gd name="connsiteY3" fmla="*/ 228600 h 417430"/>
              <a:gd name="connsiteX4" fmla="*/ 90687 w 2282670"/>
              <a:gd name="connsiteY4" fmla="*/ 161365 h 417430"/>
              <a:gd name="connsiteX5" fmla="*/ 238605 w 2282670"/>
              <a:gd name="connsiteY5" fmla="*/ 0 h 417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82670" h="417430">
                <a:moveTo>
                  <a:pt x="238605" y="0"/>
                </a:moveTo>
                <a:cubicBezTo>
                  <a:pt x="447034" y="0"/>
                  <a:pt x="1000605" y="91889"/>
                  <a:pt x="1341264" y="161365"/>
                </a:cubicBezTo>
                <a:cubicBezTo>
                  <a:pt x="1681923" y="230842"/>
                  <a:pt x="2273593" y="405653"/>
                  <a:pt x="2282558" y="416859"/>
                </a:cubicBezTo>
                <a:cubicBezTo>
                  <a:pt x="2291523" y="428065"/>
                  <a:pt x="1760364" y="271182"/>
                  <a:pt x="1395052" y="228600"/>
                </a:cubicBezTo>
                <a:cubicBezTo>
                  <a:pt x="1029740" y="186018"/>
                  <a:pt x="276705" y="201706"/>
                  <a:pt x="90687" y="161365"/>
                </a:cubicBezTo>
                <a:cubicBezTo>
                  <a:pt x="-95331" y="121024"/>
                  <a:pt x="30176" y="0"/>
                  <a:pt x="238605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5427363" y="2538495"/>
            <a:ext cx="2143331" cy="259187"/>
          </a:xfrm>
          <a:custGeom>
            <a:avLst/>
            <a:gdLst>
              <a:gd name="connsiteX0" fmla="*/ 32143 w 2143331"/>
              <a:gd name="connsiteY0" fmla="*/ 110576 h 259187"/>
              <a:gd name="connsiteX1" fmla="*/ 691049 w 2143331"/>
              <a:gd name="connsiteY1" fmla="*/ 2999 h 259187"/>
              <a:gd name="connsiteX2" fmla="*/ 1834049 w 2143331"/>
              <a:gd name="connsiteY2" fmla="*/ 29893 h 259187"/>
              <a:gd name="connsiteX3" fmla="*/ 2143331 w 2143331"/>
              <a:gd name="connsiteY3" fmla="*/ 29893 h 259187"/>
              <a:gd name="connsiteX4" fmla="*/ 1148249 w 2143331"/>
              <a:gd name="connsiteY4" fmla="*/ 43340 h 259187"/>
              <a:gd name="connsiteX5" fmla="*/ 220402 w 2143331"/>
              <a:gd name="connsiteY5" fmla="*/ 258493 h 259187"/>
              <a:gd name="connsiteX6" fmla="*/ 85931 w 2143331"/>
              <a:gd name="connsiteY6" fmla="*/ 110576 h 259187"/>
              <a:gd name="connsiteX7" fmla="*/ 99378 w 2143331"/>
              <a:gd name="connsiteY7" fmla="*/ 70234 h 259187"/>
              <a:gd name="connsiteX8" fmla="*/ 99378 w 2143331"/>
              <a:gd name="connsiteY8" fmla="*/ 70234 h 259187"/>
              <a:gd name="connsiteX9" fmla="*/ 99378 w 2143331"/>
              <a:gd name="connsiteY9" fmla="*/ 97129 h 259187"/>
              <a:gd name="connsiteX10" fmla="*/ 99378 w 2143331"/>
              <a:gd name="connsiteY10" fmla="*/ 83681 h 259187"/>
              <a:gd name="connsiteX11" fmla="*/ 32143 w 2143331"/>
              <a:gd name="connsiteY11" fmla="*/ 110576 h 259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43331" h="259187">
                <a:moveTo>
                  <a:pt x="32143" y="110576"/>
                </a:moveTo>
                <a:cubicBezTo>
                  <a:pt x="130755" y="97129"/>
                  <a:pt x="390731" y="16446"/>
                  <a:pt x="691049" y="2999"/>
                </a:cubicBezTo>
                <a:cubicBezTo>
                  <a:pt x="991367" y="-10448"/>
                  <a:pt x="1592002" y="25411"/>
                  <a:pt x="1834049" y="29893"/>
                </a:cubicBezTo>
                <a:cubicBezTo>
                  <a:pt x="2076096" y="34375"/>
                  <a:pt x="2143331" y="29893"/>
                  <a:pt x="2143331" y="29893"/>
                </a:cubicBezTo>
                <a:cubicBezTo>
                  <a:pt x="2029031" y="32134"/>
                  <a:pt x="1468737" y="5240"/>
                  <a:pt x="1148249" y="43340"/>
                </a:cubicBezTo>
                <a:cubicBezTo>
                  <a:pt x="827761" y="81440"/>
                  <a:pt x="397455" y="247287"/>
                  <a:pt x="220402" y="258493"/>
                </a:cubicBezTo>
                <a:cubicBezTo>
                  <a:pt x="43349" y="269699"/>
                  <a:pt x="106102" y="141952"/>
                  <a:pt x="85931" y="110576"/>
                </a:cubicBezTo>
                <a:cubicBezTo>
                  <a:pt x="65760" y="79200"/>
                  <a:pt x="99378" y="70234"/>
                  <a:pt x="99378" y="70234"/>
                </a:cubicBezTo>
                <a:lnTo>
                  <a:pt x="99378" y="70234"/>
                </a:lnTo>
                <a:lnTo>
                  <a:pt x="99378" y="97129"/>
                </a:lnTo>
                <a:cubicBezTo>
                  <a:pt x="99378" y="99370"/>
                  <a:pt x="106101" y="81440"/>
                  <a:pt x="99378" y="83681"/>
                </a:cubicBezTo>
                <a:cubicBezTo>
                  <a:pt x="92655" y="85922"/>
                  <a:pt x="-66469" y="124023"/>
                  <a:pt x="32143" y="110576"/>
                </a:cubicBez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259993" y="3538427"/>
            <a:ext cx="969503" cy="1996542"/>
          </a:xfrm>
          <a:custGeom>
            <a:avLst/>
            <a:gdLst>
              <a:gd name="connsiteX0" fmla="*/ 187829 w 969503"/>
              <a:gd name="connsiteY0" fmla="*/ 28862 h 1996542"/>
              <a:gd name="connsiteX1" fmla="*/ 684540 w 969503"/>
              <a:gd name="connsiteY1" fmla="*/ 570729 h 1996542"/>
              <a:gd name="connsiteX2" fmla="*/ 932896 w 969503"/>
              <a:gd name="connsiteY2" fmla="*/ 1315795 h 1996542"/>
              <a:gd name="connsiteX3" fmla="*/ 955474 w 969503"/>
              <a:gd name="connsiteY3" fmla="*/ 1993129 h 1996542"/>
              <a:gd name="connsiteX4" fmla="*/ 808718 w 969503"/>
              <a:gd name="connsiteY4" fmla="*/ 1022284 h 1996542"/>
              <a:gd name="connsiteX5" fmla="*/ 560363 w 969503"/>
              <a:gd name="connsiteY5" fmla="*/ 570729 h 1996542"/>
              <a:gd name="connsiteX6" fmla="*/ 7207 w 969503"/>
              <a:gd name="connsiteY6" fmla="*/ 40151 h 1996542"/>
              <a:gd name="connsiteX7" fmla="*/ 244274 w 969503"/>
              <a:gd name="connsiteY7" fmla="*/ 40151 h 1996542"/>
              <a:gd name="connsiteX8" fmla="*/ 232985 w 969503"/>
              <a:gd name="connsiteY8" fmla="*/ 62729 h 1996542"/>
              <a:gd name="connsiteX9" fmla="*/ 232985 w 969503"/>
              <a:gd name="connsiteY9" fmla="*/ 62729 h 1996542"/>
              <a:gd name="connsiteX10" fmla="*/ 232985 w 969503"/>
              <a:gd name="connsiteY10" fmla="*/ 62729 h 1996542"/>
              <a:gd name="connsiteX11" fmla="*/ 232985 w 969503"/>
              <a:gd name="connsiteY11" fmla="*/ 62729 h 1996542"/>
              <a:gd name="connsiteX12" fmla="*/ 244274 w 969503"/>
              <a:gd name="connsiteY12" fmla="*/ 28862 h 1996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69503" h="1996542">
                <a:moveTo>
                  <a:pt x="187829" y="28862"/>
                </a:moveTo>
                <a:cubicBezTo>
                  <a:pt x="374095" y="192551"/>
                  <a:pt x="560362" y="356240"/>
                  <a:pt x="684540" y="570729"/>
                </a:cubicBezTo>
                <a:cubicBezTo>
                  <a:pt x="808718" y="785218"/>
                  <a:pt x="887740" y="1078728"/>
                  <a:pt x="932896" y="1315795"/>
                </a:cubicBezTo>
                <a:cubicBezTo>
                  <a:pt x="978052" y="1552862"/>
                  <a:pt x="976170" y="2042048"/>
                  <a:pt x="955474" y="1993129"/>
                </a:cubicBezTo>
                <a:cubicBezTo>
                  <a:pt x="934778" y="1944210"/>
                  <a:pt x="874570" y="1259351"/>
                  <a:pt x="808718" y="1022284"/>
                </a:cubicBezTo>
                <a:cubicBezTo>
                  <a:pt x="742866" y="785217"/>
                  <a:pt x="693948" y="734418"/>
                  <a:pt x="560363" y="570729"/>
                </a:cubicBezTo>
                <a:cubicBezTo>
                  <a:pt x="426778" y="407040"/>
                  <a:pt x="59888" y="128581"/>
                  <a:pt x="7207" y="40151"/>
                </a:cubicBezTo>
                <a:cubicBezTo>
                  <a:pt x="-45475" y="-48279"/>
                  <a:pt x="206644" y="36388"/>
                  <a:pt x="244274" y="40151"/>
                </a:cubicBezTo>
                <a:cubicBezTo>
                  <a:pt x="281904" y="43914"/>
                  <a:pt x="232985" y="62729"/>
                  <a:pt x="232985" y="62729"/>
                </a:cubicBezTo>
                <a:lnTo>
                  <a:pt x="232985" y="62729"/>
                </a:lnTo>
                <a:lnTo>
                  <a:pt x="232985" y="62729"/>
                </a:lnTo>
                <a:lnTo>
                  <a:pt x="232985" y="62729"/>
                </a:lnTo>
                <a:lnTo>
                  <a:pt x="244274" y="28862"/>
                </a:lnTo>
              </a:path>
            </a:pathLst>
          </a:cu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167448" y="1752600"/>
            <a:ext cx="2093992" cy="920560"/>
          </a:xfrm>
          <a:custGeom>
            <a:avLst/>
            <a:gdLst>
              <a:gd name="connsiteX0" fmla="*/ 18295 w 1251593"/>
              <a:gd name="connsiteY0" fmla="*/ 847209 h 1005227"/>
              <a:gd name="connsiteX1" fmla="*/ 356961 w 1251593"/>
              <a:gd name="connsiteY1" fmla="*/ 305343 h 1005227"/>
              <a:gd name="connsiteX2" fmla="*/ 1248783 w 1251593"/>
              <a:gd name="connsiteY2" fmla="*/ 543 h 1005227"/>
              <a:gd name="connsiteX3" fmla="*/ 627895 w 1251593"/>
              <a:gd name="connsiteY3" fmla="*/ 237609 h 1005227"/>
              <a:gd name="connsiteX4" fmla="*/ 323095 w 1251593"/>
              <a:gd name="connsiteY4" fmla="*/ 485965 h 1005227"/>
              <a:gd name="connsiteX5" fmla="*/ 74739 w 1251593"/>
              <a:gd name="connsiteY5" fmla="*/ 982676 h 1005227"/>
              <a:gd name="connsiteX6" fmla="*/ 18295 w 1251593"/>
              <a:gd name="connsiteY6" fmla="*/ 847209 h 1005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51593" h="1005227">
                <a:moveTo>
                  <a:pt x="18295" y="847209"/>
                </a:moveTo>
                <a:cubicBezTo>
                  <a:pt x="65332" y="734320"/>
                  <a:pt x="151880" y="446454"/>
                  <a:pt x="356961" y="305343"/>
                </a:cubicBezTo>
                <a:cubicBezTo>
                  <a:pt x="562042" y="164232"/>
                  <a:pt x="1203627" y="11832"/>
                  <a:pt x="1248783" y="543"/>
                </a:cubicBezTo>
                <a:cubicBezTo>
                  <a:pt x="1293939" y="-10746"/>
                  <a:pt x="782176" y="156705"/>
                  <a:pt x="627895" y="237609"/>
                </a:cubicBezTo>
                <a:cubicBezTo>
                  <a:pt x="473614" y="318513"/>
                  <a:pt x="415288" y="361787"/>
                  <a:pt x="323095" y="485965"/>
                </a:cubicBezTo>
                <a:cubicBezTo>
                  <a:pt x="230902" y="610143"/>
                  <a:pt x="125539" y="916824"/>
                  <a:pt x="74739" y="982676"/>
                </a:cubicBezTo>
                <a:cubicBezTo>
                  <a:pt x="23939" y="1048528"/>
                  <a:pt x="-28742" y="960098"/>
                  <a:pt x="18295" y="847209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811552" y="3486391"/>
            <a:ext cx="2046448" cy="1799639"/>
          </a:xfrm>
          <a:custGeom>
            <a:avLst/>
            <a:gdLst>
              <a:gd name="connsiteX0" fmla="*/ 321328 w 1850239"/>
              <a:gd name="connsiteY0" fmla="*/ 49853 h 1799639"/>
              <a:gd name="connsiteX1" fmla="*/ 1280883 w 1850239"/>
              <a:gd name="connsiteY1" fmla="*/ 693320 h 1799639"/>
              <a:gd name="connsiteX2" fmla="*/ 1766306 w 1850239"/>
              <a:gd name="connsiteY2" fmla="*/ 1336786 h 1799639"/>
              <a:gd name="connsiteX3" fmla="*/ 1845328 w 1850239"/>
              <a:gd name="connsiteY3" fmla="*/ 1799631 h 1799639"/>
              <a:gd name="connsiteX4" fmla="*/ 1709861 w 1850239"/>
              <a:gd name="connsiteY4" fmla="*/ 1348075 h 1799639"/>
              <a:gd name="connsiteX5" fmla="*/ 1258306 w 1850239"/>
              <a:gd name="connsiteY5" fmla="*/ 851364 h 1799639"/>
              <a:gd name="connsiteX6" fmla="*/ 569683 w 1850239"/>
              <a:gd name="connsiteY6" fmla="*/ 478831 h 1799639"/>
              <a:gd name="connsiteX7" fmla="*/ 174572 w 1850239"/>
              <a:gd name="connsiteY7" fmla="*/ 230475 h 1799639"/>
              <a:gd name="connsiteX8" fmla="*/ 5239 w 1850239"/>
              <a:gd name="connsiteY8" fmla="*/ 61142 h 1799639"/>
              <a:gd name="connsiteX9" fmla="*/ 321328 w 1850239"/>
              <a:gd name="connsiteY9" fmla="*/ 49853 h 1799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50239" h="1799639">
                <a:moveTo>
                  <a:pt x="321328" y="49853"/>
                </a:moveTo>
                <a:cubicBezTo>
                  <a:pt x="533935" y="155216"/>
                  <a:pt x="1040054" y="478831"/>
                  <a:pt x="1280883" y="693320"/>
                </a:cubicBezTo>
                <a:cubicBezTo>
                  <a:pt x="1521712" y="907809"/>
                  <a:pt x="1672232" y="1152401"/>
                  <a:pt x="1766306" y="1336786"/>
                </a:cubicBezTo>
                <a:cubicBezTo>
                  <a:pt x="1860380" y="1521171"/>
                  <a:pt x="1854735" y="1797750"/>
                  <a:pt x="1845328" y="1799631"/>
                </a:cubicBezTo>
                <a:cubicBezTo>
                  <a:pt x="1835921" y="1801512"/>
                  <a:pt x="1807698" y="1506119"/>
                  <a:pt x="1709861" y="1348075"/>
                </a:cubicBezTo>
                <a:cubicBezTo>
                  <a:pt x="1612024" y="1190031"/>
                  <a:pt x="1448336" y="996238"/>
                  <a:pt x="1258306" y="851364"/>
                </a:cubicBezTo>
                <a:cubicBezTo>
                  <a:pt x="1068276" y="706490"/>
                  <a:pt x="750305" y="582313"/>
                  <a:pt x="569683" y="478831"/>
                </a:cubicBezTo>
                <a:cubicBezTo>
                  <a:pt x="389061" y="375350"/>
                  <a:pt x="268646" y="300090"/>
                  <a:pt x="174572" y="230475"/>
                </a:cubicBezTo>
                <a:cubicBezTo>
                  <a:pt x="80498" y="160860"/>
                  <a:pt x="-24865" y="87483"/>
                  <a:pt x="5239" y="61142"/>
                </a:cubicBezTo>
                <a:cubicBezTo>
                  <a:pt x="35343" y="34801"/>
                  <a:pt x="108721" y="-55510"/>
                  <a:pt x="321328" y="49853"/>
                </a:cubicBezTo>
                <a:close/>
              </a:path>
            </a:pathLst>
          </a:cu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4692238" y="1232871"/>
            <a:ext cx="1524914" cy="1590603"/>
          </a:xfrm>
          <a:custGeom>
            <a:avLst/>
            <a:gdLst>
              <a:gd name="connsiteX0" fmla="*/ 913 w 1908956"/>
              <a:gd name="connsiteY0" fmla="*/ 1875909 h 1997356"/>
              <a:gd name="connsiteX1" fmla="*/ 317002 w 1908956"/>
              <a:gd name="connsiteY1" fmla="*/ 1006665 h 1997356"/>
              <a:gd name="connsiteX2" fmla="*/ 1231402 w 1908956"/>
              <a:gd name="connsiteY2" fmla="*/ 295465 h 1997356"/>
              <a:gd name="connsiteX3" fmla="*/ 1908735 w 1908956"/>
              <a:gd name="connsiteY3" fmla="*/ 1954 h 1997356"/>
              <a:gd name="connsiteX4" fmla="*/ 1163669 w 1908956"/>
              <a:gd name="connsiteY4" fmla="*/ 419643 h 1997356"/>
              <a:gd name="connsiteX5" fmla="*/ 587935 w 1908956"/>
              <a:gd name="connsiteY5" fmla="*/ 927643 h 1997356"/>
              <a:gd name="connsiteX6" fmla="*/ 396024 w 1908956"/>
              <a:gd name="connsiteY6" fmla="*/ 1266309 h 1997356"/>
              <a:gd name="connsiteX7" fmla="*/ 226691 w 1908956"/>
              <a:gd name="connsiteY7" fmla="*/ 1921065 h 1997356"/>
              <a:gd name="connsiteX8" fmla="*/ 913 w 1908956"/>
              <a:gd name="connsiteY8" fmla="*/ 1875909 h 199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8956" h="1997356">
                <a:moveTo>
                  <a:pt x="913" y="1875909"/>
                </a:moveTo>
                <a:cubicBezTo>
                  <a:pt x="15965" y="1723509"/>
                  <a:pt x="111920" y="1270072"/>
                  <a:pt x="317002" y="1006665"/>
                </a:cubicBezTo>
                <a:cubicBezTo>
                  <a:pt x="522084" y="743258"/>
                  <a:pt x="966113" y="462917"/>
                  <a:pt x="1231402" y="295465"/>
                </a:cubicBezTo>
                <a:cubicBezTo>
                  <a:pt x="1496691" y="128013"/>
                  <a:pt x="1920024" y="-18742"/>
                  <a:pt x="1908735" y="1954"/>
                </a:cubicBezTo>
                <a:cubicBezTo>
                  <a:pt x="1897446" y="22650"/>
                  <a:pt x="1383802" y="265362"/>
                  <a:pt x="1163669" y="419643"/>
                </a:cubicBezTo>
                <a:cubicBezTo>
                  <a:pt x="943536" y="573924"/>
                  <a:pt x="715876" y="786532"/>
                  <a:pt x="587935" y="927643"/>
                </a:cubicBezTo>
                <a:cubicBezTo>
                  <a:pt x="459994" y="1068754"/>
                  <a:pt x="456231" y="1100739"/>
                  <a:pt x="396024" y="1266309"/>
                </a:cubicBezTo>
                <a:cubicBezTo>
                  <a:pt x="335817" y="1431879"/>
                  <a:pt x="292543" y="1811939"/>
                  <a:pt x="226691" y="1921065"/>
                </a:cubicBezTo>
                <a:cubicBezTo>
                  <a:pt x="160839" y="2030191"/>
                  <a:pt x="-14139" y="2028309"/>
                  <a:pt x="913" y="1875909"/>
                </a:cubicBezTo>
                <a:close/>
              </a:path>
            </a:pathLst>
          </a:cu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048000" y="2438400"/>
            <a:ext cx="2743200" cy="1143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ALKANE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19777415">
            <a:off x="4730264" y="1238634"/>
            <a:ext cx="1275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endParaRPr lang="en-US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 rot="21215554">
            <a:off x="6025261" y="789801"/>
            <a:ext cx="32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Hydrocarbon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hở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endParaRPr lang="en-US" sz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 rot="20739473">
            <a:off x="5360745" y="161901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</a:rPr>
              <a:t>Đồng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phân</a:t>
            </a:r>
            <a:endParaRPr lang="en-US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239000" y="1447800"/>
                <a:ext cx="2286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200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m:t>C</m:t>
                    </m:r>
                    <m:r>
                      <m:rPr>
                        <m:nor/>
                      </m:rPr>
                      <a:rPr lang="en-US" sz="1200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m:t>4</m:t>
                    </m:r>
                    <m:r>
                      <a:rPr lang="en-US" sz="120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→</m:t>
                    </m:r>
                  </m:oMath>
                </a14:m>
                <a:r>
                  <a:rPr lang="en-US" sz="1200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:    </a:t>
                </a:r>
                <a:r>
                  <a:rPr lang="en-US" sz="1200" dirty="0" err="1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Mạch</a:t>
                </a:r>
                <a:r>
                  <a:rPr lang="en-US" sz="1200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carbon</a:t>
                </a:r>
                <a:endParaRPr lang="en-US" sz="12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1447800"/>
                <a:ext cx="2286000" cy="276999"/>
              </a:xfrm>
              <a:prstGeom prst="rect">
                <a:avLst/>
              </a:prstGeom>
              <a:blipFill rotWithShape="1">
                <a:blip r:embed="rId2"/>
                <a:stretch>
                  <a:fillRect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5486400" y="2212880"/>
            <a:ext cx="1524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593541" y="2313801"/>
            <a:ext cx="2819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1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1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nhánh</a:t>
            </a:r>
            <a:r>
              <a:rPr lang="en-US" sz="1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1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nhánh</a:t>
            </a:r>
            <a:r>
              <a:rPr lang="en-US" sz="1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1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1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endParaRPr lang="en-US" sz="1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217152" y="2895600"/>
            <a:ext cx="1326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trúc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 rot="19782823">
                <a:off x="7707422" y="2983468"/>
                <a:ext cx="138504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Chỉ </a:t>
                </a:r>
                <a:r>
                  <a:rPr lang="en-US" sz="1200" dirty="0" err="1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1200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200" dirty="0" err="1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lk</a:t>
                </a:r>
                <a:r>
                  <a:rPr lang="en-US" sz="1200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𝜎</m:t>
                    </m:r>
                  </m:oMath>
                </a14:m>
                <a:endParaRPr lang="en-US" sz="12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782823">
                <a:off x="7707422" y="2983468"/>
                <a:ext cx="1385047" cy="276999"/>
              </a:xfrm>
              <a:prstGeom prst="rect">
                <a:avLst/>
              </a:prstGeom>
              <a:blipFill rotWithShape="1">
                <a:blip r:embed="rId3"/>
                <a:stretch>
                  <a:fillRect b="-38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/>
        </p:nvSpPr>
        <p:spPr>
          <a:xfrm rot="1183149">
            <a:off x="7593001" y="3955097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carbon </a:t>
            </a:r>
            <a:r>
              <a:rPr lang="en-US" sz="1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khúc</a:t>
            </a:r>
            <a:endParaRPr lang="en-US" sz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 rot="12979501" flipV="1">
            <a:off x="5864224" y="3964842"/>
            <a:ext cx="1158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endParaRPr lang="en-US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261440" y="4218801"/>
            <a:ext cx="1882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1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1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endParaRPr lang="en-US" sz="12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256739" y="5057001"/>
            <a:ext cx="17348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1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1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endParaRPr lang="en-US" sz="12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 rot="4368207">
            <a:off x="4771256" y="4658029"/>
            <a:ext cx="1233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endParaRPr lang="en-US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638800" y="5438001"/>
            <a:ext cx="20168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mỏ</a:t>
            </a:r>
            <a:r>
              <a:rPr lang="en-US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en-US" sz="1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003602" y="2438400"/>
            <a:ext cx="125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 rot="3167214">
            <a:off x="1291889" y="1838626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 rot="5400000">
            <a:off x="1624089" y="3788940"/>
            <a:ext cx="1241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rot="2704855">
            <a:off x="242612" y="1595825"/>
            <a:ext cx="16091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C1-C4: </a:t>
            </a:r>
            <a:r>
              <a:rPr lang="en-US" sz="1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lỏng</a:t>
            </a:r>
            <a:endParaRPr lang="en-US" sz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 rot="176419">
            <a:off x="5394" y="1942531"/>
            <a:ext cx="2598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 rot="19381910">
            <a:off x="-144723" y="2573303"/>
            <a:ext cx="15103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1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50868" y="4218801"/>
            <a:ext cx="18923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endParaRPr lang="en-US" sz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 rot="18129518">
            <a:off x="-118871" y="5286030"/>
            <a:ext cx="2964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cracking, reforming</a:t>
            </a:r>
            <a:endParaRPr lang="en-US" sz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 rot="1447856">
            <a:off x="2209822" y="4824692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oxi</a:t>
            </a:r>
            <a:r>
              <a:rPr lang="en-US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endParaRPr lang="en-US" sz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94129" y="2191871"/>
            <a:ext cx="1304365" cy="1089211"/>
          </a:xfrm>
          <a:custGeom>
            <a:avLst/>
            <a:gdLst>
              <a:gd name="connsiteX0" fmla="*/ 1304365 w 1304365"/>
              <a:gd name="connsiteY0" fmla="*/ 0 h 1089211"/>
              <a:gd name="connsiteX1" fmla="*/ 1089212 w 1304365"/>
              <a:gd name="connsiteY1" fmla="*/ 336176 h 1089211"/>
              <a:gd name="connsiteX2" fmla="*/ 537883 w 1304365"/>
              <a:gd name="connsiteY2" fmla="*/ 739588 h 1089211"/>
              <a:gd name="connsiteX3" fmla="*/ 0 w 1304365"/>
              <a:gd name="connsiteY3" fmla="*/ 1062317 h 1089211"/>
              <a:gd name="connsiteX4" fmla="*/ 0 w 1304365"/>
              <a:gd name="connsiteY4" fmla="*/ 1062317 h 1089211"/>
              <a:gd name="connsiteX5" fmla="*/ 0 w 1304365"/>
              <a:gd name="connsiteY5" fmla="*/ 1089211 h 1089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4365" h="1089211">
                <a:moveTo>
                  <a:pt x="1304365" y="0"/>
                </a:moveTo>
                <a:cubicBezTo>
                  <a:pt x="1260662" y="106455"/>
                  <a:pt x="1216959" y="212911"/>
                  <a:pt x="1089212" y="336176"/>
                </a:cubicBezTo>
                <a:cubicBezTo>
                  <a:pt x="961465" y="459441"/>
                  <a:pt x="719418" y="618565"/>
                  <a:pt x="537883" y="739588"/>
                </a:cubicBezTo>
                <a:cubicBezTo>
                  <a:pt x="356348" y="860611"/>
                  <a:pt x="0" y="1062317"/>
                  <a:pt x="0" y="1062317"/>
                </a:cubicBezTo>
                <a:lnTo>
                  <a:pt x="0" y="1062317"/>
                </a:lnTo>
                <a:lnTo>
                  <a:pt x="0" y="1089211"/>
                </a:lnTo>
              </a:path>
            </a:pathLst>
          </a:cu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30306" y="1290918"/>
            <a:ext cx="941294" cy="887506"/>
          </a:xfrm>
          <a:custGeom>
            <a:avLst/>
            <a:gdLst>
              <a:gd name="connsiteX0" fmla="*/ 941294 w 941294"/>
              <a:gd name="connsiteY0" fmla="*/ 887506 h 887506"/>
              <a:gd name="connsiteX1" fmla="*/ 564776 w 941294"/>
              <a:gd name="connsiteY1" fmla="*/ 632011 h 887506"/>
              <a:gd name="connsiteX2" fmla="*/ 0 w 941294"/>
              <a:gd name="connsiteY2" fmla="*/ 0 h 887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1294" h="887506">
                <a:moveTo>
                  <a:pt x="941294" y="887506"/>
                </a:moveTo>
                <a:cubicBezTo>
                  <a:pt x="831476" y="833717"/>
                  <a:pt x="721658" y="779929"/>
                  <a:pt x="564776" y="632011"/>
                </a:cubicBezTo>
                <a:cubicBezTo>
                  <a:pt x="407894" y="484093"/>
                  <a:pt x="203947" y="242046"/>
                  <a:pt x="0" y="0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3788" y="2178424"/>
            <a:ext cx="1344706" cy="27187"/>
          </a:xfrm>
          <a:custGeom>
            <a:avLst/>
            <a:gdLst>
              <a:gd name="connsiteX0" fmla="*/ 1344706 w 1344706"/>
              <a:gd name="connsiteY0" fmla="*/ 0 h 27187"/>
              <a:gd name="connsiteX1" fmla="*/ 900953 w 1344706"/>
              <a:gd name="connsiteY1" fmla="*/ 13447 h 27187"/>
              <a:gd name="connsiteX2" fmla="*/ 242047 w 1344706"/>
              <a:gd name="connsiteY2" fmla="*/ 26894 h 27187"/>
              <a:gd name="connsiteX3" fmla="*/ 0 w 1344706"/>
              <a:gd name="connsiteY3" fmla="*/ 0 h 2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4706" h="27187">
                <a:moveTo>
                  <a:pt x="1344706" y="0"/>
                </a:moveTo>
                <a:lnTo>
                  <a:pt x="900953" y="13447"/>
                </a:lnTo>
                <a:cubicBezTo>
                  <a:pt x="717177" y="17929"/>
                  <a:pt x="392206" y="29135"/>
                  <a:pt x="242047" y="26894"/>
                </a:cubicBezTo>
                <a:cubicBezTo>
                  <a:pt x="91888" y="24653"/>
                  <a:pt x="45944" y="12326"/>
                  <a:pt x="0" y="0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6185647" y="847165"/>
            <a:ext cx="2837329" cy="403411"/>
          </a:xfrm>
          <a:custGeom>
            <a:avLst/>
            <a:gdLst>
              <a:gd name="connsiteX0" fmla="*/ 0 w 2837329"/>
              <a:gd name="connsiteY0" fmla="*/ 403411 h 403411"/>
              <a:gd name="connsiteX1" fmla="*/ 416859 w 2837329"/>
              <a:gd name="connsiteY1" fmla="*/ 363070 h 403411"/>
              <a:gd name="connsiteX2" fmla="*/ 1398494 w 2837329"/>
              <a:gd name="connsiteY2" fmla="*/ 255494 h 403411"/>
              <a:gd name="connsiteX3" fmla="*/ 1896035 w 2837329"/>
              <a:gd name="connsiteY3" fmla="*/ 188259 h 403411"/>
              <a:gd name="connsiteX4" fmla="*/ 2407024 w 2837329"/>
              <a:gd name="connsiteY4" fmla="*/ 147917 h 403411"/>
              <a:gd name="connsiteX5" fmla="*/ 2810435 w 2837329"/>
              <a:gd name="connsiteY5" fmla="*/ 0 h 403411"/>
              <a:gd name="connsiteX6" fmla="*/ 2810435 w 2837329"/>
              <a:gd name="connsiteY6" fmla="*/ 0 h 403411"/>
              <a:gd name="connsiteX7" fmla="*/ 2810435 w 2837329"/>
              <a:gd name="connsiteY7" fmla="*/ 0 h 403411"/>
              <a:gd name="connsiteX8" fmla="*/ 2837329 w 2837329"/>
              <a:gd name="connsiteY8" fmla="*/ 0 h 403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37329" h="403411">
                <a:moveTo>
                  <a:pt x="0" y="403411"/>
                </a:moveTo>
                <a:lnTo>
                  <a:pt x="416859" y="363070"/>
                </a:lnTo>
                <a:lnTo>
                  <a:pt x="1398494" y="255494"/>
                </a:lnTo>
                <a:cubicBezTo>
                  <a:pt x="1645023" y="226359"/>
                  <a:pt x="1727947" y="206188"/>
                  <a:pt x="1896035" y="188259"/>
                </a:cubicBezTo>
                <a:cubicBezTo>
                  <a:pt x="2064123" y="170330"/>
                  <a:pt x="2254624" y="179293"/>
                  <a:pt x="2407024" y="147917"/>
                </a:cubicBezTo>
                <a:cubicBezTo>
                  <a:pt x="2559424" y="116541"/>
                  <a:pt x="2810435" y="0"/>
                  <a:pt x="2810435" y="0"/>
                </a:cubicBezTo>
                <a:lnTo>
                  <a:pt x="2810435" y="0"/>
                </a:lnTo>
                <a:lnTo>
                  <a:pt x="2810435" y="0"/>
                </a:lnTo>
                <a:lnTo>
                  <a:pt x="2837329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7247965" y="1653988"/>
            <a:ext cx="1465729" cy="94130"/>
          </a:xfrm>
          <a:custGeom>
            <a:avLst/>
            <a:gdLst>
              <a:gd name="connsiteX0" fmla="*/ 0 w 1465729"/>
              <a:gd name="connsiteY0" fmla="*/ 94130 h 94130"/>
              <a:gd name="connsiteX1" fmla="*/ 336176 w 1465729"/>
              <a:gd name="connsiteY1" fmla="*/ 40341 h 94130"/>
              <a:gd name="connsiteX2" fmla="*/ 726141 w 1465729"/>
              <a:gd name="connsiteY2" fmla="*/ 40341 h 94130"/>
              <a:gd name="connsiteX3" fmla="*/ 1465729 w 1465729"/>
              <a:gd name="connsiteY3" fmla="*/ 0 h 94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5729" h="94130">
                <a:moveTo>
                  <a:pt x="0" y="94130"/>
                </a:moveTo>
                <a:cubicBezTo>
                  <a:pt x="107576" y="71718"/>
                  <a:pt x="215153" y="49306"/>
                  <a:pt x="336176" y="40341"/>
                </a:cubicBezTo>
                <a:cubicBezTo>
                  <a:pt x="457200" y="31376"/>
                  <a:pt x="537882" y="47064"/>
                  <a:pt x="726141" y="40341"/>
                </a:cubicBezTo>
                <a:cubicBezTo>
                  <a:pt x="914400" y="33618"/>
                  <a:pt x="1190064" y="16809"/>
                  <a:pt x="1465729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7557247" y="2554941"/>
            <a:ext cx="1573306" cy="26894"/>
          </a:xfrm>
          <a:custGeom>
            <a:avLst/>
            <a:gdLst>
              <a:gd name="connsiteX0" fmla="*/ 0 w 1573306"/>
              <a:gd name="connsiteY0" fmla="*/ 0 h 26894"/>
              <a:gd name="connsiteX1" fmla="*/ 618565 w 1573306"/>
              <a:gd name="connsiteY1" fmla="*/ 26894 h 26894"/>
              <a:gd name="connsiteX2" fmla="*/ 954741 w 1573306"/>
              <a:gd name="connsiteY2" fmla="*/ 0 h 26894"/>
              <a:gd name="connsiteX3" fmla="*/ 1573306 w 1573306"/>
              <a:gd name="connsiteY3" fmla="*/ 13447 h 26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3306" h="26894">
                <a:moveTo>
                  <a:pt x="0" y="0"/>
                </a:moveTo>
                <a:cubicBezTo>
                  <a:pt x="229721" y="13447"/>
                  <a:pt x="459442" y="26894"/>
                  <a:pt x="618565" y="26894"/>
                </a:cubicBezTo>
                <a:cubicBezTo>
                  <a:pt x="777688" y="26894"/>
                  <a:pt x="954741" y="0"/>
                  <a:pt x="954741" y="0"/>
                </a:cubicBezTo>
                <a:lnTo>
                  <a:pt x="1573306" y="13447"/>
                </a:lnTo>
              </a:path>
            </a:pathLst>
          </a:cu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7758953" y="3119718"/>
            <a:ext cx="820271" cy="457200"/>
          </a:xfrm>
          <a:custGeom>
            <a:avLst/>
            <a:gdLst>
              <a:gd name="connsiteX0" fmla="*/ 0 w 820271"/>
              <a:gd name="connsiteY0" fmla="*/ 457200 h 457200"/>
              <a:gd name="connsiteX1" fmla="*/ 403412 w 820271"/>
              <a:gd name="connsiteY1" fmla="*/ 295835 h 457200"/>
              <a:gd name="connsiteX2" fmla="*/ 820271 w 820271"/>
              <a:gd name="connsiteY2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271" h="457200">
                <a:moveTo>
                  <a:pt x="0" y="457200"/>
                </a:moveTo>
                <a:cubicBezTo>
                  <a:pt x="133350" y="414617"/>
                  <a:pt x="266700" y="372035"/>
                  <a:pt x="403412" y="295835"/>
                </a:cubicBezTo>
                <a:cubicBezTo>
                  <a:pt x="540124" y="219635"/>
                  <a:pt x="680197" y="109817"/>
                  <a:pt x="820271" y="0"/>
                </a:cubicBezTo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7785847" y="3563471"/>
            <a:ext cx="1331259" cy="510988"/>
          </a:xfrm>
          <a:custGeom>
            <a:avLst/>
            <a:gdLst>
              <a:gd name="connsiteX0" fmla="*/ 0 w 1331259"/>
              <a:gd name="connsiteY0" fmla="*/ 0 h 510988"/>
              <a:gd name="connsiteX1" fmla="*/ 349624 w 1331259"/>
              <a:gd name="connsiteY1" fmla="*/ 161364 h 510988"/>
              <a:gd name="connsiteX2" fmla="*/ 766482 w 1331259"/>
              <a:gd name="connsiteY2" fmla="*/ 322729 h 510988"/>
              <a:gd name="connsiteX3" fmla="*/ 1089212 w 1331259"/>
              <a:gd name="connsiteY3" fmla="*/ 443753 h 510988"/>
              <a:gd name="connsiteX4" fmla="*/ 1331259 w 1331259"/>
              <a:gd name="connsiteY4" fmla="*/ 510988 h 510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1259" h="510988">
                <a:moveTo>
                  <a:pt x="0" y="0"/>
                </a:moveTo>
                <a:cubicBezTo>
                  <a:pt x="110938" y="53788"/>
                  <a:pt x="221877" y="107576"/>
                  <a:pt x="349624" y="161364"/>
                </a:cubicBezTo>
                <a:cubicBezTo>
                  <a:pt x="477371" y="215152"/>
                  <a:pt x="766482" y="322729"/>
                  <a:pt x="766482" y="322729"/>
                </a:cubicBezTo>
                <a:cubicBezTo>
                  <a:pt x="889747" y="369794"/>
                  <a:pt x="995083" y="412377"/>
                  <a:pt x="1089212" y="443753"/>
                </a:cubicBezTo>
                <a:cubicBezTo>
                  <a:pt x="1183341" y="475129"/>
                  <a:pt x="1257300" y="493058"/>
                  <a:pt x="1331259" y="510988"/>
                </a:cubicBezTo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6858000" y="4558553"/>
            <a:ext cx="1627094" cy="672353"/>
          </a:xfrm>
          <a:custGeom>
            <a:avLst/>
            <a:gdLst>
              <a:gd name="connsiteX0" fmla="*/ 0 w 1627094"/>
              <a:gd name="connsiteY0" fmla="*/ 672353 h 672353"/>
              <a:gd name="connsiteX1" fmla="*/ 403412 w 1627094"/>
              <a:gd name="connsiteY1" fmla="*/ 147918 h 672353"/>
              <a:gd name="connsiteX2" fmla="*/ 1627094 w 1627094"/>
              <a:gd name="connsiteY2" fmla="*/ 0 h 672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27094" h="672353">
                <a:moveTo>
                  <a:pt x="0" y="672353"/>
                </a:moveTo>
                <a:cubicBezTo>
                  <a:pt x="66115" y="466165"/>
                  <a:pt x="132230" y="259977"/>
                  <a:pt x="403412" y="147918"/>
                </a:cubicBezTo>
                <a:cubicBezTo>
                  <a:pt x="674594" y="35859"/>
                  <a:pt x="1150844" y="17929"/>
                  <a:pt x="1627094" y="0"/>
                </a:cubicBezTo>
              </a:path>
            </a:pathLst>
          </a:cu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6858000" y="5244353"/>
            <a:ext cx="1640541" cy="111929"/>
          </a:xfrm>
          <a:custGeom>
            <a:avLst/>
            <a:gdLst>
              <a:gd name="connsiteX0" fmla="*/ 0 w 1640541"/>
              <a:gd name="connsiteY0" fmla="*/ 0 h 111929"/>
              <a:gd name="connsiteX1" fmla="*/ 551329 w 1640541"/>
              <a:gd name="connsiteY1" fmla="*/ 107576 h 111929"/>
              <a:gd name="connsiteX2" fmla="*/ 1640541 w 1640541"/>
              <a:gd name="connsiteY2" fmla="*/ 80682 h 111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40541" h="111929">
                <a:moveTo>
                  <a:pt x="0" y="0"/>
                </a:moveTo>
                <a:cubicBezTo>
                  <a:pt x="138953" y="47064"/>
                  <a:pt x="277906" y="94129"/>
                  <a:pt x="551329" y="107576"/>
                </a:cubicBezTo>
                <a:cubicBezTo>
                  <a:pt x="824752" y="121023"/>
                  <a:pt x="1232646" y="100852"/>
                  <a:pt x="1640541" y="80682"/>
                </a:cubicBezTo>
              </a:path>
            </a:pathLst>
          </a:cu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5244353" y="5486400"/>
            <a:ext cx="2339788" cy="214040"/>
          </a:xfrm>
          <a:custGeom>
            <a:avLst/>
            <a:gdLst>
              <a:gd name="connsiteX0" fmla="*/ 0 w 2339788"/>
              <a:gd name="connsiteY0" fmla="*/ 0 h 214040"/>
              <a:gd name="connsiteX1" fmla="*/ 551329 w 2339788"/>
              <a:gd name="connsiteY1" fmla="*/ 201706 h 214040"/>
              <a:gd name="connsiteX2" fmla="*/ 2339788 w 2339788"/>
              <a:gd name="connsiteY2" fmla="*/ 174812 h 214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39788" h="214040">
                <a:moveTo>
                  <a:pt x="0" y="0"/>
                </a:moveTo>
                <a:cubicBezTo>
                  <a:pt x="80682" y="86285"/>
                  <a:pt x="161364" y="172571"/>
                  <a:pt x="551329" y="201706"/>
                </a:cubicBezTo>
                <a:cubicBezTo>
                  <a:pt x="941294" y="230841"/>
                  <a:pt x="1640541" y="202826"/>
                  <a:pt x="2339788" y="174812"/>
                </a:cubicBezTo>
              </a:path>
            </a:pathLst>
          </a:cu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1963271" y="4572000"/>
            <a:ext cx="1344705" cy="766482"/>
          </a:xfrm>
          <a:custGeom>
            <a:avLst/>
            <a:gdLst>
              <a:gd name="connsiteX0" fmla="*/ 0 w 1344705"/>
              <a:gd name="connsiteY0" fmla="*/ 0 h 766482"/>
              <a:gd name="connsiteX1" fmla="*/ 376517 w 1344705"/>
              <a:gd name="connsiteY1" fmla="*/ 336176 h 766482"/>
              <a:gd name="connsiteX2" fmla="*/ 1344705 w 1344705"/>
              <a:gd name="connsiteY2" fmla="*/ 766482 h 766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4705" h="766482">
                <a:moveTo>
                  <a:pt x="0" y="0"/>
                </a:moveTo>
                <a:cubicBezTo>
                  <a:pt x="76200" y="104214"/>
                  <a:pt x="152400" y="208429"/>
                  <a:pt x="376517" y="336176"/>
                </a:cubicBezTo>
                <a:cubicBezTo>
                  <a:pt x="600635" y="463923"/>
                  <a:pt x="972670" y="615202"/>
                  <a:pt x="1344705" y="76648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726141" y="4585447"/>
            <a:ext cx="1237130" cy="2097741"/>
          </a:xfrm>
          <a:custGeom>
            <a:avLst/>
            <a:gdLst>
              <a:gd name="connsiteX0" fmla="*/ 1237130 w 1237130"/>
              <a:gd name="connsiteY0" fmla="*/ 0 h 2097741"/>
              <a:gd name="connsiteX1" fmla="*/ 1008530 w 1237130"/>
              <a:gd name="connsiteY1" fmla="*/ 537882 h 2097741"/>
              <a:gd name="connsiteX2" fmla="*/ 0 w 1237130"/>
              <a:gd name="connsiteY2" fmla="*/ 2097741 h 2097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7130" h="2097741">
                <a:moveTo>
                  <a:pt x="1237130" y="0"/>
                </a:moveTo>
                <a:cubicBezTo>
                  <a:pt x="1225924" y="94129"/>
                  <a:pt x="1214718" y="188259"/>
                  <a:pt x="1008530" y="537882"/>
                </a:cubicBezTo>
                <a:cubicBezTo>
                  <a:pt x="802342" y="887505"/>
                  <a:pt x="401171" y="1492623"/>
                  <a:pt x="0" y="209774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847165" y="4490930"/>
            <a:ext cx="1143000" cy="121411"/>
          </a:xfrm>
          <a:custGeom>
            <a:avLst/>
            <a:gdLst>
              <a:gd name="connsiteX0" fmla="*/ 1143000 w 1143000"/>
              <a:gd name="connsiteY0" fmla="*/ 121411 h 121411"/>
              <a:gd name="connsiteX1" fmla="*/ 847164 w 1143000"/>
              <a:gd name="connsiteY1" fmla="*/ 27282 h 121411"/>
              <a:gd name="connsiteX2" fmla="*/ 295835 w 1143000"/>
              <a:gd name="connsiteY2" fmla="*/ 388 h 121411"/>
              <a:gd name="connsiteX3" fmla="*/ 0 w 1143000"/>
              <a:gd name="connsiteY3" fmla="*/ 13835 h 121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3000" h="121411">
                <a:moveTo>
                  <a:pt x="1143000" y="121411"/>
                </a:moveTo>
                <a:cubicBezTo>
                  <a:pt x="1065679" y="84431"/>
                  <a:pt x="988358" y="47452"/>
                  <a:pt x="847164" y="27282"/>
                </a:cubicBezTo>
                <a:cubicBezTo>
                  <a:pt x="705970" y="7112"/>
                  <a:pt x="437029" y="2629"/>
                  <a:pt x="295835" y="388"/>
                </a:cubicBezTo>
                <a:cubicBezTo>
                  <a:pt x="154641" y="-1853"/>
                  <a:pt x="77320" y="5991"/>
                  <a:pt x="0" y="1383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2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47" grpId="0" animBg="1"/>
      <p:bldP spid="32" grpId="0" animBg="1"/>
      <p:bldP spid="14" grpId="0" animBg="1"/>
      <p:bldP spid="10" grpId="0" animBg="1"/>
      <p:bldP spid="13" grpId="0" animBg="1"/>
      <p:bldP spid="9" grpId="0" animBg="1"/>
      <p:bldP spid="4" grpId="0" animBg="1"/>
      <p:bldP spid="17" grpId="0"/>
      <p:bldP spid="21" grpId="0"/>
      <p:bldP spid="23" grpId="0"/>
      <p:bldP spid="29" grpId="0"/>
      <p:bldP spid="31" grpId="0"/>
      <p:bldP spid="41" grpId="0"/>
      <p:bldP spid="46" grpId="0"/>
      <p:bldP spid="54" grpId="0"/>
      <p:bldP spid="55" grpId="0"/>
      <p:bldP spid="58" grpId="0"/>
      <p:bldP spid="61" grpId="0"/>
      <p:bldP spid="62" grpId="0"/>
      <p:bldP spid="65" grpId="0"/>
      <p:bldP spid="67" grpId="0"/>
      <p:bldP spid="69" grpId="0"/>
      <p:bldP spid="75" grpId="0"/>
      <p:bldP spid="77" grpId="0"/>
      <p:bldP spid="16" grpId="0"/>
      <p:bldP spid="18" grpId="0"/>
      <p:bldP spid="19" grpId="0"/>
      <p:bldP spid="24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87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VnTeach.Com</dc:title>
  <dc:subject>VnTeach.Com</dc:subject>
  <dc:creator>VnTeach.Com; Windows User</dc:creator>
  <cp:keywords>VnTeach.Com</cp:keywords>
  <dc:description>VnTeach.Com</dc:description>
  <cp:lastModifiedBy>Windows User</cp:lastModifiedBy>
  <cp:revision>16</cp:revision>
  <dcterms:created xsi:type="dcterms:W3CDTF">2023-05-10T13:19:03Z</dcterms:created>
  <dcterms:modified xsi:type="dcterms:W3CDTF">2023-05-28T14:47:11Z</dcterms:modified>
  <cp:category>VnTeach.Com</cp:category>
</cp:coreProperties>
</file>