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8" r:id="rId4"/>
    <p:sldId id="256" r:id="rId5"/>
    <p:sldId id="261" r:id="rId6"/>
    <p:sldId id="271" r:id="rId7"/>
    <p:sldId id="263" r:id="rId8"/>
    <p:sldId id="264" r:id="rId9"/>
    <p:sldId id="272" r:id="rId10"/>
    <p:sldId id="265" r:id="rId11"/>
    <p:sldId id="266" r:id="rId12"/>
    <p:sldId id="276" r:id="rId13"/>
    <p:sldId id="275" r:id="rId14"/>
    <p:sldId id="273" r:id="rId15"/>
    <p:sldId id="267" r:id="rId16"/>
    <p:sldId id="274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4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1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6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8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1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3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33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3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41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5A6F0-59F2-4F59-B8D8-7987C6C4BFA5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1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524000" y="5257800"/>
            <a:ext cx="9144000" cy="1600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1210614"/>
            <a:ext cx="112908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UTM Avo" pitchFamily="18" charset="0"/>
              </a:rPr>
              <a:t>  Chào mừng các con đến tiết học vần</a:t>
            </a:r>
            <a:endParaRPr lang="vi-VN" sz="8000" b="1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istrator\Desktop\24-hinh-nen-powerpoint-tuyet-dep-danh-cho-cac-be-mam-non-1487092771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18" y="0"/>
            <a:ext cx="1224661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1043189"/>
            <a:ext cx="121919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vi-VN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6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9F99562D-8B61-457B-8C85-04E78AE83B83}"/>
              </a:ext>
            </a:extLst>
          </p:cNvPr>
          <p:cNvSpPr/>
          <p:nvPr/>
        </p:nvSpPr>
        <p:spPr>
          <a:xfrm>
            <a:off x="159030" y="22584"/>
            <a:ext cx="11449878" cy="7576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itchFamily="18" charset="0"/>
              </a:rPr>
              <a:t>2. </a:t>
            </a:r>
            <a:r>
              <a:rPr lang="en-US" sz="3600" dirty="0" err="1">
                <a:latin typeface="UTM Avo" pitchFamily="18" charset="0"/>
              </a:rPr>
              <a:t>Tiếng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nào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có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vần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itchFamily="18" charset="0"/>
              </a:rPr>
              <a:t>ung</a:t>
            </a:r>
            <a:r>
              <a:rPr lang="en-US" sz="3600" dirty="0">
                <a:latin typeface="UTM Avo" pitchFamily="18" charset="0"/>
              </a:rPr>
              <a:t>? </a:t>
            </a:r>
            <a:r>
              <a:rPr lang="en-US" sz="3600" dirty="0" err="1">
                <a:latin typeface="UTM Avo" pitchFamily="18" charset="0"/>
              </a:rPr>
              <a:t>Tiếng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nào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có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vần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itchFamily="18" charset="0"/>
              </a:rPr>
              <a:t>uc</a:t>
            </a:r>
            <a:r>
              <a:rPr lang="en-US" sz="3600" dirty="0">
                <a:latin typeface="UTM Avo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4EF508-3B20-4302-8822-E2FA0F8BC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305" y="1006969"/>
            <a:ext cx="1671708" cy="1671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096789-33E5-4FAA-8AC4-2A694EE1D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185" y="1155481"/>
            <a:ext cx="2065629" cy="1358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50E070-65C7-42D6-9F3C-CBEA2207A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7622" y="1163748"/>
            <a:ext cx="2094558" cy="1396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5A7450-837E-492E-AFBF-8A9DB8453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7159" y="4725563"/>
            <a:ext cx="2619581" cy="1776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831E96-6B52-4909-AAD0-CB80AF43E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7842" y="4743502"/>
            <a:ext cx="2500016" cy="1689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9986C86-BADA-47B8-BBA0-E310074CA895}"/>
              </a:ext>
            </a:extLst>
          </p:cNvPr>
          <p:cNvSpPr/>
          <p:nvPr/>
        </p:nvSpPr>
        <p:spPr>
          <a:xfrm>
            <a:off x="2955518" y="3057911"/>
            <a:ext cx="1927274" cy="1097280"/>
          </a:xfrm>
          <a:prstGeom prst="ellipse">
            <a:avLst/>
          </a:prstGeom>
          <a:solidFill>
            <a:srgbClr val="EB45EF"/>
          </a:solidFill>
          <a:ln>
            <a:solidFill>
              <a:srgbClr val="EB4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UTM Avo" panose="02040603050506020204" pitchFamily="18" charset="0"/>
              </a:rPr>
              <a:t>ung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626C75-381F-45E6-8BCE-4291C9146BCE}"/>
              </a:ext>
            </a:extLst>
          </p:cNvPr>
          <p:cNvSpPr/>
          <p:nvPr/>
        </p:nvSpPr>
        <p:spPr>
          <a:xfrm>
            <a:off x="6765518" y="3057911"/>
            <a:ext cx="1927274" cy="109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UTM Avo" panose="02040603050506020204" pitchFamily="18" charset="0"/>
              </a:rPr>
              <a:t>uc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141191-AE8B-4B1A-9F85-31A840D87934}"/>
              </a:ext>
            </a:extLst>
          </p:cNvPr>
          <p:cNvSpPr txBox="1"/>
          <p:nvPr/>
        </p:nvSpPr>
        <p:spPr>
          <a:xfrm>
            <a:off x="884658" y="2417071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thùng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rác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68ABB2-B603-427B-899F-B8358DBD7C4A}"/>
              </a:ext>
            </a:extLst>
          </p:cNvPr>
          <p:cNvSpPr txBox="1"/>
          <p:nvPr/>
        </p:nvSpPr>
        <p:spPr>
          <a:xfrm>
            <a:off x="5207775" y="2456847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bông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súng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1D4F4F-A83A-4192-B29D-483DA387421C}"/>
              </a:ext>
            </a:extLst>
          </p:cNvPr>
          <p:cNvSpPr txBox="1"/>
          <p:nvPr/>
        </p:nvSpPr>
        <p:spPr>
          <a:xfrm>
            <a:off x="9648985" y="2481974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cá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nục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B24D81-7AF3-4E51-8918-9178EFDE86C4}"/>
              </a:ext>
            </a:extLst>
          </p:cNvPr>
          <p:cNvSpPr txBox="1"/>
          <p:nvPr/>
        </p:nvSpPr>
        <p:spPr>
          <a:xfrm>
            <a:off x="2082964" y="6441998"/>
            <a:ext cx="168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khóm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trúc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F48E86-9FDF-4A6B-A755-F8BF4A99A085}"/>
              </a:ext>
            </a:extLst>
          </p:cNvPr>
          <p:cNvSpPr txBox="1"/>
          <p:nvPr/>
        </p:nvSpPr>
        <p:spPr>
          <a:xfrm>
            <a:off x="8028988" y="6396335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xúc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đất</a:t>
            </a:r>
            <a:endParaRPr lang="en-US" sz="2400" dirty="0">
              <a:latin typeface="UTM Avo" panose="0204060305050602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C2246C-1DFC-45C5-9964-0338BCAD5E74}"/>
              </a:ext>
            </a:extLst>
          </p:cNvPr>
          <p:cNvCxnSpPr>
            <a:stCxn id="18" idx="2"/>
          </p:cNvCxnSpPr>
          <p:nvPr/>
        </p:nvCxnSpPr>
        <p:spPr>
          <a:xfrm>
            <a:off x="1707159" y="2878736"/>
            <a:ext cx="1309790" cy="4210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266A0D-CEC7-4159-B849-6FBC2ECCBC73}"/>
              </a:ext>
            </a:extLst>
          </p:cNvPr>
          <p:cNvCxnSpPr>
            <a:stCxn id="19" idx="2"/>
          </p:cNvCxnSpPr>
          <p:nvPr/>
        </p:nvCxnSpPr>
        <p:spPr>
          <a:xfrm flipH="1">
            <a:off x="4778242" y="2918512"/>
            <a:ext cx="1317757" cy="3305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DA180A-EB5D-40F9-8D49-7031B8DF1585}"/>
              </a:ext>
            </a:extLst>
          </p:cNvPr>
          <p:cNvCxnSpPr/>
          <p:nvPr/>
        </p:nvCxnSpPr>
        <p:spPr>
          <a:xfrm flipV="1">
            <a:off x="4476602" y="3939489"/>
            <a:ext cx="2507621" cy="17630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338616-403C-4E63-825D-A7F44655689E}"/>
              </a:ext>
            </a:extLst>
          </p:cNvPr>
          <p:cNvCxnSpPr>
            <a:stCxn id="21" idx="2"/>
          </p:cNvCxnSpPr>
          <p:nvPr/>
        </p:nvCxnSpPr>
        <p:spPr>
          <a:xfrm flipH="1">
            <a:off x="8799443" y="2943639"/>
            <a:ext cx="1475675" cy="6629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1A79673-F793-4F1B-A956-66B5391C29EF}"/>
              </a:ext>
            </a:extLst>
          </p:cNvPr>
          <p:cNvCxnSpPr/>
          <p:nvPr/>
        </p:nvCxnSpPr>
        <p:spPr>
          <a:xfrm flipH="1" flipV="1">
            <a:off x="8176591" y="4212953"/>
            <a:ext cx="584170" cy="512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32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2915431" cy="6400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3. </a:t>
            </a:r>
            <a:r>
              <a:rPr lang="en-US" sz="3600" dirty="0" err="1">
                <a:latin typeface="UTM Avo" panose="02040603050506020204" pitchFamily="18" charset="0"/>
              </a:rPr>
              <a:t>Tập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đọc</a:t>
            </a:r>
            <a:endParaRPr lang="en-US" sz="3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9DDAD-D189-457C-9B01-839E25D09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12" t="40189" r="31740" b="35788"/>
          <a:stretch/>
        </p:blipFill>
        <p:spPr>
          <a:xfrm>
            <a:off x="7580415" y="3140764"/>
            <a:ext cx="4431627" cy="1742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D0798-FBF9-4F0D-B55B-4336A81CCE02}"/>
              </a:ext>
            </a:extLst>
          </p:cNvPr>
          <p:cNvSpPr txBox="1"/>
          <p:nvPr/>
        </p:nvSpPr>
        <p:spPr>
          <a:xfrm>
            <a:off x="179957" y="320039"/>
            <a:ext cx="11832085" cy="5362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Hai con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ngựa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(1)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</a:rPr>
              <a:t>Bác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nông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dân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nọ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có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một</a:t>
            </a:r>
            <a:r>
              <a:rPr lang="en-US" sz="2600" dirty="0">
                <a:latin typeface="UTM Avo" panose="02040603050506020204" pitchFamily="18" charset="0"/>
              </a:rPr>
              <a:t> con </a:t>
            </a:r>
            <a:r>
              <a:rPr lang="en-US" sz="2600" dirty="0" err="1">
                <a:latin typeface="UTM Avo" panose="02040603050506020204" pitchFamily="18" charset="0"/>
              </a:rPr>
              <a:t>ngựa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tía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một</a:t>
            </a:r>
            <a:r>
              <a:rPr lang="en-US" sz="2600" dirty="0">
                <a:latin typeface="UTM Avo" panose="02040603050506020204" pitchFamily="18" charset="0"/>
              </a:rPr>
              <a:t> con </a:t>
            </a:r>
            <a:r>
              <a:rPr lang="en-US" sz="2600" dirty="0" err="1">
                <a:latin typeface="UTM Avo" panose="02040603050506020204" pitchFamily="18" charset="0"/>
              </a:rPr>
              <a:t>ngựa</a:t>
            </a:r>
            <a:r>
              <a:rPr lang="en-US" sz="2600" dirty="0">
                <a:latin typeface="UTM Avo" panose="02040603050506020204" pitchFamily="18" charset="0"/>
              </a:rPr>
              <a:t> ô. </a:t>
            </a:r>
            <a:r>
              <a:rPr lang="en-US" sz="2600" dirty="0" err="1">
                <a:latin typeface="UTM Avo" panose="02040603050506020204" pitchFamily="18" charset="0"/>
              </a:rPr>
              <a:t>Ngựa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tía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</a:rPr>
              <a:t>biếng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nhác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</a:rPr>
              <a:t>Còn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ngựa</a:t>
            </a:r>
            <a:r>
              <a:rPr lang="en-US" sz="2600" dirty="0">
                <a:latin typeface="UTM Avo" panose="02040603050506020204" pitchFamily="18" charset="0"/>
              </a:rPr>
              <a:t> ô </a:t>
            </a:r>
            <a:r>
              <a:rPr lang="en-US" sz="2600" dirty="0" err="1">
                <a:latin typeface="UTM Avo" panose="020406030505060202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lụng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vất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vả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</a:rPr>
              <a:t>Một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đêm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ngựa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tía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thắc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mắc</a:t>
            </a:r>
            <a:r>
              <a:rPr lang="en-US" sz="2600" dirty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UTM Avo" panose="02040603050506020204" pitchFamily="18" charset="0"/>
              </a:rPr>
              <a:t>Chị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hùng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hục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</a:t>
            </a:r>
            <a:r>
              <a:rPr lang="vi-VN" sz="2600" dirty="0">
                <a:latin typeface="UTM Avo" panose="02040603050506020204" pitchFamily="18" charset="0"/>
              </a:rPr>
              <a:t>ư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thế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để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gì</a:t>
            </a:r>
            <a:r>
              <a:rPr lang="en-US" sz="26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</a:rPr>
              <a:t>Ngựa</a:t>
            </a:r>
            <a:r>
              <a:rPr lang="en-US" sz="2600" dirty="0">
                <a:latin typeface="UTM Avo" panose="02040603050506020204" pitchFamily="18" charset="0"/>
              </a:rPr>
              <a:t> ô </a:t>
            </a:r>
            <a:r>
              <a:rPr lang="en-US" sz="2600" dirty="0" err="1">
                <a:latin typeface="UTM Avo" panose="02040603050506020204" pitchFamily="18" charset="0"/>
              </a:rPr>
              <a:t>ngạc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nhiên</a:t>
            </a:r>
            <a:r>
              <a:rPr lang="en-US" sz="2600" dirty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UTM Avo" panose="02040603050506020204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thì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ông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chủ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mắng</a:t>
            </a:r>
            <a:r>
              <a:rPr lang="en-US" sz="2600" dirty="0">
                <a:latin typeface="UTM Avo" panose="020406030505060202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UTM Avo" panose="02040603050506020204" pitchFamily="18" charset="0"/>
              </a:rPr>
              <a:t>Chủ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giục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em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em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sẽ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trốn</a:t>
            </a:r>
            <a:r>
              <a:rPr lang="en-US" sz="26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</a:rPr>
              <a:t>Ngựa</a:t>
            </a:r>
            <a:r>
              <a:rPr lang="en-US" sz="2600" dirty="0">
                <a:latin typeface="UTM Avo" panose="02040603050506020204" pitchFamily="18" charset="0"/>
              </a:rPr>
              <a:t> ô </a:t>
            </a:r>
            <a:r>
              <a:rPr lang="en-US" sz="2600" dirty="0" err="1">
                <a:latin typeface="UTM Avo" panose="02040603050506020204" pitchFamily="18" charset="0"/>
              </a:rPr>
              <a:t>lẩm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bẩm</a:t>
            </a:r>
            <a:r>
              <a:rPr lang="en-US" sz="2600" dirty="0">
                <a:latin typeface="UTM Avo" panose="02040603050506020204" pitchFamily="18" charset="0"/>
              </a:rPr>
              <a:t>: “</a:t>
            </a:r>
            <a:r>
              <a:rPr lang="en-US" sz="2600" dirty="0" err="1">
                <a:latin typeface="UTM Avo" panose="02040603050506020204" pitchFamily="18" charset="0"/>
              </a:rPr>
              <a:t>Có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lí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lắm</a:t>
            </a:r>
            <a:r>
              <a:rPr lang="en-US" sz="2600" dirty="0">
                <a:latin typeface="UTM Avo" panose="02040603050506020204" pitchFamily="18" charset="0"/>
              </a:rPr>
              <a:t>”.</a:t>
            </a:r>
          </a:p>
          <a:p>
            <a:pPr algn="ctr">
              <a:lnSpc>
                <a:spcPct val="150000"/>
              </a:lnSpc>
            </a:pPr>
            <a:r>
              <a:rPr lang="en-US" sz="2000" i="1" dirty="0" err="1">
                <a:latin typeface="UTM Avo" panose="02040603050506020204" pitchFamily="18" charset="0"/>
              </a:rPr>
              <a:t>Phỏng</a:t>
            </a:r>
            <a:r>
              <a:rPr lang="en-US" sz="2000" i="1" dirty="0">
                <a:latin typeface="UTM Avo" panose="02040603050506020204" pitchFamily="18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</a:rPr>
              <a:t>theo</a:t>
            </a:r>
            <a:r>
              <a:rPr lang="en-US" sz="2000" i="1" dirty="0">
                <a:latin typeface="UTM Avo" panose="02040603050506020204" pitchFamily="18" charset="0"/>
              </a:rPr>
              <a:t> LÉP TÔN – XTÔI (</a:t>
            </a:r>
            <a:r>
              <a:rPr lang="en-US" sz="2000" i="1" dirty="0" err="1">
                <a:latin typeface="UTM Avo" panose="02040603050506020204" pitchFamily="18" charset="0"/>
              </a:rPr>
              <a:t>Hoàng</a:t>
            </a:r>
            <a:r>
              <a:rPr lang="en-US" sz="2000" i="1" dirty="0">
                <a:latin typeface="UTM Avo" panose="02040603050506020204" pitchFamily="18" charset="0"/>
              </a:rPr>
              <a:t> Minh </a:t>
            </a:r>
            <a:r>
              <a:rPr lang="en-US" sz="2000" i="1" dirty="0" err="1">
                <a:latin typeface="UTM Avo" panose="02040603050506020204" pitchFamily="18" charset="0"/>
              </a:rPr>
              <a:t>kể</a:t>
            </a:r>
            <a:r>
              <a:rPr lang="en-US" sz="2000" i="1" dirty="0">
                <a:latin typeface="UTM Avo" panose="02040603050506020204" pitchFamily="18" charset="0"/>
              </a:rPr>
              <a:t>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BC27E9-A14F-46DC-B6F5-54D67EDBEB08}"/>
              </a:ext>
            </a:extLst>
          </p:cNvPr>
          <p:cNvCxnSpPr/>
          <p:nvPr/>
        </p:nvCxnSpPr>
        <p:spPr>
          <a:xfrm>
            <a:off x="5194852" y="1470991"/>
            <a:ext cx="12854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B1B96F1-EECC-438F-B0EC-902AA57D2AC1}"/>
              </a:ext>
            </a:extLst>
          </p:cNvPr>
          <p:cNvCxnSpPr>
            <a:cxnSpLocks/>
          </p:cNvCxnSpPr>
          <p:nvPr/>
        </p:nvCxnSpPr>
        <p:spPr>
          <a:xfrm>
            <a:off x="364435" y="2087217"/>
            <a:ext cx="171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CD48512-28D7-42E0-AC4E-EE1D3909CF34}"/>
              </a:ext>
            </a:extLst>
          </p:cNvPr>
          <p:cNvCxnSpPr/>
          <p:nvPr/>
        </p:nvCxnSpPr>
        <p:spPr>
          <a:xfrm>
            <a:off x="4326835" y="2087217"/>
            <a:ext cx="12854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CB248BD-1831-4E07-967A-EF9F58F13ABC}"/>
              </a:ext>
            </a:extLst>
          </p:cNvPr>
          <p:cNvCxnSpPr>
            <a:cxnSpLocks/>
          </p:cNvCxnSpPr>
          <p:nvPr/>
        </p:nvCxnSpPr>
        <p:spPr>
          <a:xfrm>
            <a:off x="5797826" y="2120347"/>
            <a:ext cx="10270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081E54F-A2B2-49D5-B10C-45D08BD2F98B}"/>
              </a:ext>
            </a:extLst>
          </p:cNvPr>
          <p:cNvCxnSpPr/>
          <p:nvPr/>
        </p:nvCxnSpPr>
        <p:spPr>
          <a:xfrm>
            <a:off x="10303565" y="2087217"/>
            <a:ext cx="12854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073DA0D-C6E1-4963-91FE-27040CFDB243}"/>
              </a:ext>
            </a:extLst>
          </p:cNvPr>
          <p:cNvCxnSpPr>
            <a:cxnSpLocks/>
          </p:cNvCxnSpPr>
          <p:nvPr/>
        </p:nvCxnSpPr>
        <p:spPr>
          <a:xfrm>
            <a:off x="2107048" y="2670313"/>
            <a:ext cx="14842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D28CD0C-E3BF-4EED-9497-D7B027D06DC6}"/>
              </a:ext>
            </a:extLst>
          </p:cNvPr>
          <p:cNvCxnSpPr/>
          <p:nvPr/>
        </p:nvCxnSpPr>
        <p:spPr>
          <a:xfrm>
            <a:off x="1689604" y="5055704"/>
            <a:ext cx="12854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94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 ngựa trong tâm thức dân gian người Việt">
            <a:extLst>
              <a:ext uri="{FF2B5EF4-FFF2-40B4-BE49-F238E27FC236}">
                <a16:creationId xmlns:a16="http://schemas.microsoft.com/office/drawing/2014/main" id="{15A53894-40AC-4405-A938-3725C1B0A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9"/>
          <a:stretch/>
        </p:blipFill>
        <p:spPr bwMode="auto">
          <a:xfrm>
            <a:off x="3651802" y="623266"/>
            <a:ext cx="4577798" cy="31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C124E-5D96-4927-8CB8-AFC87354EF9E}"/>
              </a:ext>
            </a:extLst>
          </p:cNvPr>
          <p:cNvSpPr txBox="1"/>
          <p:nvPr/>
        </p:nvSpPr>
        <p:spPr>
          <a:xfrm>
            <a:off x="1919408" y="4346713"/>
            <a:ext cx="8042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Ngựa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tía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 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con </a:t>
            </a:r>
            <a:r>
              <a:rPr lang="en-US" sz="2800" b="1" dirty="0" err="1">
                <a:latin typeface="UTM Avo" panose="02040603050506020204" pitchFamily="18" charset="0"/>
              </a:rPr>
              <a:t>ngựa</a:t>
            </a:r>
            <a:r>
              <a:rPr lang="en-US" sz="2800" dirty="0">
                <a:latin typeface="UTM Avo" panose="02040603050506020204" pitchFamily="18" charset="0"/>
              </a:rPr>
              <a:t> 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sắc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đỏ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9D6776-8AD0-40C8-921A-199E5B33CC83}"/>
              </a:ext>
            </a:extLst>
          </p:cNvPr>
          <p:cNvSpPr txBox="1"/>
          <p:nvPr/>
        </p:nvSpPr>
        <p:spPr>
          <a:xfrm>
            <a:off x="1919408" y="4346713"/>
            <a:ext cx="6579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Lẩm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bẩm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nói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nhỏ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giộng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đều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đều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30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2915431" cy="6400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3. </a:t>
            </a:r>
            <a:r>
              <a:rPr lang="en-US" sz="3600" dirty="0" err="1">
                <a:latin typeface="UTM Avo" panose="02040603050506020204" pitchFamily="18" charset="0"/>
              </a:rPr>
              <a:t>Tập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đọc</a:t>
            </a:r>
            <a:endParaRPr lang="en-US" sz="3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9DDAD-D189-457C-9B01-839E25D09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12" t="40189" r="31740" b="35788"/>
          <a:stretch/>
        </p:blipFill>
        <p:spPr>
          <a:xfrm>
            <a:off x="7580415" y="3140764"/>
            <a:ext cx="4431627" cy="1742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D0798-FBF9-4F0D-B55B-4336A81CCE02}"/>
              </a:ext>
            </a:extLst>
          </p:cNvPr>
          <p:cNvSpPr txBox="1"/>
          <p:nvPr/>
        </p:nvSpPr>
        <p:spPr>
          <a:xfrm>
            <a:off x="179957" y="320039"/>
            <a:ext cx="11832085" cy="5362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Hai con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ngựa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(1)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</a:rPr>
              <a:t>Bác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nông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dân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nọ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có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một</a:t>
            </a:r>
            <a:r>
              <a:rPr lang="en-US" sz="2600" dirty="0">
                <a:latin typeface="UTM Avo" panose="02040603050506020204" pitchFamily="18" charset="0"/>
              </a:rPr>
              <a:t> con </a:t>
            </a:r>
            <a:r>
              <a:rPr lang="en-US" sz="2600" dirty="0" err="1">
                <a:latin typeface="UTM Avo" panose="02040603050506020204" pitchFamily="18" charset="0"/>
              </a:rPr>
              <a:t>ngựa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tía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một</a:t>
            </a:r>
            <a:r>
              <a:rPr lang="en-US" sz="2600" dirty="0">
                <a:latin typeface="UTM Avo" panose="02040603050506020204" pitchFamily="18" charset="0"/>
              </a:rPr>
              <a:t> con </a:t>
            </a:r>
            <a:r>
              <a:rPr lang="en-US" sz="2600" dirty="0" err="1">
                <a:latin typeface="UTM Avo" panose="02040603050506020204" pitchFamily="18" charset="0"/>
              </a:rPr>
              <a:t>ngựa</a:t>
            </a:r>
            <a:r>
              <a:rPr lang="en-US" sz="2600" dirty="0">
                <a:latin typeface="UTM Avo" panose="02040603050506020204" pitchFamily="18" charset="0"/>
              </a:rPr>
              <a:t> ô. </a:t>
            </a:r>
            <a:r>
              <a:rPr lang="en-US" sz="2600" dirty="0" err="1">
                <a:latin typeface="UTM Avo" panose="02040603050506020204" pitchFamily="18" charset="0"/>
              </a:rPr>
              <a:t>Ngựa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tía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</a:rPr>
              <a:t>biếng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nhác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</a:rPr>
              <a:t>Còn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ngựa</a:t>
            </a:r>
            <a:r>
              <a:rPr lang="en-US" sz="2600" dirty="0">
                <a:latin typeface="UTM Avo" panose="02040603050506020204" pitchFamily="18" charset="0"/>
              </a:rPr>
              <a:t> ô </a:t>
            </a:r>
            <a:r>
              <a:rPr lang="en-US" sz="2600" dirty="0" err="1">
                <a:latin typeface="UTM Avo" panose="020406030505060202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lụng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vất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vả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</a:rPr>
              <a:t>Một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đêm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ngựa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tía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thắc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mắc</a:t>
            </a:r>
            <a:r>
              <a:rPr lang="en-US" sz="2600" dirty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UTM Avo" panose="02040603050506020204" pitchFamily="18" charset="0"/>
              </a:rPr>
              <a:t>Chị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</a:rPr>
              <a:t> hung </a:t>
            </a:r>
            <a:r>
              <a:rPr lang="en-US" sz="2600" dirty="0" err="1">
                <a:latin typeface="UTM Avo" panose="02040603050506020204" pitchFamily="18" charset="0"/>
              </a:rPr>
              <a:t>hục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</a:t>
            </a:r>
            <a:r>
              <a:rPr lang="vi-VN" sz="2600" dirty="0">
                <a:latin typeface="UTM Avo" panose="02040603050506020204" pitchFamily="18" charset="0"/>
              </a:rPr>
              <a:t>ư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thế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để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gì</a:t>
            </a:r>
            <a:r>
              <a:rPr lang="en-US" sz="26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</a:rPr>
              <a:t>Ngựa</a:t>
            </a:r>
            <a:r>
              <a:rPr lang="en-US" sz="2600" dirty="0">
                <a:latin typeface="UTM Avo" panose="02040603050506020204" pitchFamily="18" charset="0"/>
              </a:rPr>
              <a:t> ô </a:t>
            </a:r>
            <a:r>
              <a:rPr lang="en-US" sz="2600" dirty="0" err="1">
                <a:latin typeface="UTM Avo" panose="02040603050506020204" pitchFamily="18" charset="0"/>
              </a:rPr>
              <a:t>ngạc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nhiên</a:t>
            </a:r>
            <a:r>
              <a:rPr lang="en-US" sz="2600" dirty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UTM Avo" panose="02040603050506020204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thì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ông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chủ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mắng</a:t>
            </a:r>
            <a:r>
              <a:rPr lang="en-US" sz="2600" dirty="0">
                <a:latin typeface="UTM Avo" panose="020406030505060202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UTM Avo" panose="02040603050506020204" pitchFamily="18" charset="0"/>
              </a:rPr>
              <a:t>Chủ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giục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em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em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sẽ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trốn</a:t>
            </a:r>
            <a:r>
              <a:rPr lang="en-US" sz="26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</a:rPr>
              <a:t>Ngựa</a:t>
            </a:r>
            <a:r>
              <a:rPr lang="en-US" sz="2600" dirty="0">
                <a:latin typeface="UTM Avo" panose="02040603050506020204" pitchFamily="18" charset="0"/>
              </a:rPr>
              <a:t> ô </a:t>
            </a:r>
            <a:r>
              <a:rPr lang="en-US" sz="2600" dirty="0" err="1">
                <a:latin typeface="UTM Avo" panose="02040603050506020204" pitchFamily="18" charset="0"/>
              </a:rPr>
              <a:t>lẩm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bẩm</a:t>
            </a:r>
            <a:r>
              <a:rPr lang="en-US" sz="2600" dirty="0">
                <a:latin typeface="UTM Avo" panose="02040603050506020204" pitchFamily="18" charset="0"/>
              </a:rPr>
              <a:t>: “</a:t>
            </a:r>
            <a:r>
              <a:rPr lang="en-US" sz="2600" dirty="0" err="1">
                <a:latin typeface="UTM Avo" panose="02040603050506020204" pitchFamily="18" charset="0"/>
              </a:rPr>
              <a:t>Có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lí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lắm</a:t>
            </a:r>
            <a:r>
              <a:rPr lang="en-US" sz="2600" dirty="0">
                <a:latin typeface="UTM Avo" panose="02040603050506020204" pitchFamily="18" charset="0"/>
              </a:rPr>
              <a:t>”.</a:t>
            </a:r>
          </a:p>
          <a:p>
            <a:pPr algn="ctr">
              <a:lnSpc>
                <a:spcPct val="150000"/>
              </a:lnSpc>
            </a:pPr>
            <a:r>
              <a:rPr lang="en-US" sz="2000" i="1" dirty="0" err="1">
                <a:latin typeface="UTM Avo" panose="02040603050506020204" pitchFamily="18" charset="0"/>
              </a:rPr>
              <a:t>Phỏng</a:t>
            </a:r>
            <a:r>
              <a:rPr lang="en-US" sz="2000" i="1" dirty="0">
                <a:latin typeface="UTM Avo" panose="02040603050506020204" pitchFamily="18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</a:rPr>
              <a:t>theo</a:t>
            </a:r>
            <a:r>
              <a:rPr lang="en-US" sz="2000" i="1" dirty="0">
                <a:latin typeface="UTM Avo" panose="02040603050506020204" pitchFamily="18" charset="0"/>
              </a:rPr>
              <a:t> LÉP TÔN – XTÔI (</a:t>
            </a:r>
            <a:r>
              <a:rPr lang="en-US" sz="2000" i="1" dirty="0" err="1">
                <a:latin typeface="UTM Avo" panose="02040603050506020204" pitchFamily="18" charset="0"/>
              </a:rPr>
              <a:t>Hoàng</a:t>
            </a:r>
            <a:r>
              <a:rPr lang="en-US" sz="2000" i="1" dirty="0">
                <a:latin typeface="UTM Avo" panose="02040603050506020204" pitchFamily="18" charset="0"/>
              </a:rPr>
              <a:t> Minh </a:t>
            </a:r>
            <a:r>
              <a:rPr lang="en-US" sz="2000" i="1" dirty="0" err="1">
                <a:latin typeface="UTM Avo" panose="02040603050506020204" pitchFamily="18" charset="0"/>
              </a:rPr>
              <a:t>kể</a:t>
            </a:r>
            <a:r>
              <a:rPr lang="en-US" sz="2000" i="1" dirty="0">
                <a:latin typeface="UTM Avo" panose="02040603050506020204" pitchFamily="18" charset="0"/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227DA2-D514-46F6-B295-AF21DBBCD32E}"/>
              </a:ext>
            </a:extLst>
          </p:cNvPr>
          <p:cNvCxnSpPr>
            <a:cxnSpLocks/>
          </p:cNvCxnSpPr>
          <p:nvPr/>
        </p:nvCxnSpPr>
        <p:spPr>
          <a:xfrm flipH="1">
            <a:off x="6559827" y="1060174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C23D98-2522-40DD-A928-434BE8401D60}"/>
              </a:ext>
            </a:extLst>
          </p:cNvPr>
          <p:cNvCxnSpPr>
            <a:cxnSpLocks/>
          </p:cNvCxnSpPr>
          <p:nvPr/>
        </p:nvCxnSpPr>
        <p:spPr>
          <a:xfrm flipH="1">
            <a:off x="9285934" y="1012080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738014-AEDB-4E85-AF28-2D0ACA58FAFF}"/>
              </a:ext>
            </a:extLst>
          </p:cNvPr>
          <p:cNvCxnSpPr>
            <a:cxnSpLocks/>
          </p:cNvCxnSpPr>
          <p:nvPr/>
        </p:nvCxnSpPr>
        <p:spPr>
          <a:xfrm flipH="1">
            <a:off x="9338940" y="1012080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67FC71-6E77-45DB-B9EF-135AB1FC55DB}"/>
              </a:ext>
            </a:extLst>
          </p:cNvPr>
          <p:cNvCxnSpPr>
            <a:cxnSpLocks/>
          </p:cNvCxnSpPr>
          <p:nvPr/>
        </p:nvCxnSpPr>
        <p:spPr>
          <a:xfrm flipH="1">
            <a:off x="2189395" y="1681315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B5EE1A-8557-438E-B0E0-DB936BA518FD}"/>
              </a:ext>
            </a:extLst>
          </p:cNvPr>
          <p:cNvCxnSpPr>
            <a:cxnSpLocks/>
          </p:cNvCxnSpPr>
          <p:nvPr/>
        </p:nvCxnSpPr>
        <p:spPr>
          <a:xfrm flipH="1">
            <a:off x="2242401" y="1681315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7D1297-FD97-4112-A1DB-7C342C211215}"/>
              </a:ext>
            </a:extLst>
          </p:cNvPr>
          <p:cNvCxnSpPr>
            <a:cxnSpLocks/>
          </p:cNvCxnSpPr>
          <p:nvPr/>
        </p:nvCxnSpPr>
        <p:spPr>
          <a:xfrm flipH="1">
            <a:off x="6888687" y="1681315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B3F4A9-02BA-4BF1-8EB4-BD3920551363}"/>
              </a:ext>
            </a:extLst>
          </p:cNvPr>
          <p:cNvCxnSpPr>
            <a:cxnSpLocks/>
          </p:cNvCxnSpPr>
          <p:nvPr/>
        </p:nvCxnSpPr>
        <p:spPr>
          <a:xfrm flipH="1">
            <a:off x="6941693" y="1681315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A014CF-4529-4877-AF07-2984C98A04E9}"/>
              </a:ext>
            </a:extLst>
          </p:cNvPr>
          <p:cNvCxnSpPr>
            <a:cxnSpLocks/>
          </p:cNvCxnSpPr>
          <p:nvPr/>
        </p:nvCxnSpPr>
        <p:spPr>
          <a:xfrm flipH="1">
            <a:off x="6728260" y="2182715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251683-B37F-4D8D-B412-49F71C74725C}"/>
              </a:ext>
            </a:extLst>
          </p:cNvPr>
          <p:cNvCxnSpPr>
            <a:cxnSpLocks/>
          </p:cNvCxnSpPr>
          <p:nvPr/>
        </p:nvCxnSpPr>
        <p:spPr>
          <a:xfrm flipH="1">
            <a:off x="6781266" y="2182715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A73D2D6-8E71-4A31-B8ED-6A6E2EB8D5E7}"/>
              </a:ext>
            </a:extLst>
          </p:cNvPr>
          <p:cNvCxnSpPr>
            <a:cxnSpLocks/>
          </p:cNvCxnSpPr>
          <p:nvPr/>
        </p:nvCxnSpPr>
        <p:spPr>
          <a:xfrm flipH="1">
            <a:off x="5568699" y="3429000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DBCE85-8DD6-4235-B86E-5E6E2694421C}"/>
              </a:ext>
            </a:extLst>
          </p:cNvPr>
          <p:cNvCxnSpPr>
            <a:cxnSpLocks/>
          </p:cNvCxnSpPr>
          <p:nvPr/>
        </p:nvCxnSpPr>
        <p:spPr>
          <a:xfrm flipH="1">
            <a:off x="5621705" y="3429000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17B76C5-8A1D-414B-BE98-F946D210665E}"/>
              </a:ext>
            </a:extLst>
          </p:cNvPr>
          <p:cNvCxnSpPr>
            <a:cxnSpLocks/>
          </p:cNvCxnSpPr>
          <p:nvPr/>
        </p:nvCxnSpPr>
        <p:spPr>
          <a:xfrm flipH="1">
            <a:off x="6078904" y="4026950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02D8D9-C444-437D-BC56-9FAA3C6AE367}"/>
              </a:ext>
            </a:extLst>
          </p:cNvPr>
          <p:cNvCxnSpPr>
            <a:cxnSpLocks/>
          </p:cNvCxnSpPr>
          <p:nvPr/>
        </p:nvCxnSpPr>
        <p:spPr>
          <a:xfrm flipH="1">
            <a:off x="6131910" y="4026950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8DD7B20-0F0F-4F8A-96E6-3396D00772E7}"/>
              </a:ext>
            </a:extLst>
          </p:cNvPr>
          <p:cNvCxnSpPr>
            <a:cxnSpLocks/>
          </p:cNvCxnSpPr>
          <p:nvPr/>
        </p:nvCxnSpPr>
        <p:spPr>
          <a:xfrm flipH="1">
            <a:off x="5065117" y="4538869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A835F2-CE4C-42B4-B197-C7485FC09627}"/>
              </a:ext>
            </a:extLst>
          </p:cNvPr>
          <p:cNvCxnSpPr>
            <a:cxnSpLocks/>
          </p:cNvCxnSpPr>
          <p:nvPr/>
        </p:nvCxnSpPr>
        <p:spPr>
          <a:xfrm flipH="1">
            <a:off x="5118123" y="4538869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F35E230-0344-4962-9521-6DB9F11D1F4C}"/>
              </a:ext>
            </a:extLst>
          </p:cNvPr>
          <p:cNvCxnSpPr>
            <a:cxnSpLocks/>
          </p:cNvCxnSpPr>
          <p:nvPr/>
        </p:nvCxnSpPr>
        <p:spPr>
          <a:xfrm flipH="1">
            <a:off x="11800011" y="1611878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03787BF-7535-4C0F-9210-DE0890513A4F}"/>
              </a:ext>
            </a:extLst>
          </p:cNvPr>
          <p:cNvCxnSpPr>
            <a:cxnSpLocks/>
          </p:cNvCxnSpPr>
          <p:nvPr/>
        </p:nvCxnSpPr>
        <p:spPr>
          <a:xfrm flipH="1">
            <a:off x="11853017" y="1611878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596E157-06AF-4EE1-A69C-453115D1103B}"/>
              </a:ext>
            </a:extLst>
          </p:cNvPr>
          <p:cNvCxnSpPr>
            <a:cxnSpLocks/>
          </p:cNvCxnSpPr>
          <p:nvPr/>
        </p:nvCxnSpPr>
        <p:spPr>
          <a:xfrm flipH="1">
            <a:off x="3531790" y="2809460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CB039EE-9C55-4E7C-8B68-A3873BE2741A}"/>
              </a:ext>
            </a:extLst>
          </p:cNvPr>
          <p:cNvCxnSpPr>
            <a:cxnSpLocks/>
          </p:cNvCxnSpPr>
          <p:nvPr/>
        </p:nvCxnSpPr>
        <p:spPr>
          <a:xfrm flipH="1">
            <a:off x="3584796" y="2809460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8C8B53-A419-4698-8DF8-A9B3D8E820E9}"/>
              </a:ext>
            </a:extLst>
          </p:cNvPr>
          <p:cNvCxnSpPr>
            <a:cxnSpLocks/>
          </p:cNvCxnSpPr>
          <p:nvPr/>
        </p:nvCxnSpPr>
        <p:spPr>
          <a:xfrm flipH="1">
            <a:off x="8580783" y="1611878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4AD6DE7-FADE-4042-B3B5-EF985206E81A}"/>
              </a:ext>
            </a:extLst>
          </p:cNvPr>
          <p:cNvCxnSpPr>
            <a:cxnSpLocks/>
          </p:cNvCxnSpPr>
          <p:nvPr/>
        </p:nvCxnSpPr>
        <p:spPr>
          <a:xfrm flipH="1">
            <a:off x="4247322" y="4012094"/>
            <a:ext cx="159025" cy="362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34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2915431" cy="6400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3. </a:t>
            </a:r>
            <a:r>
              <a:rPr lang="en-US" sz="3600" dirty="0" err="1">
                <a:latin typeface="UTM Avo" panose="02040603050506020204" pitchFamily="18" charset="0"/>
              </a:rPr>
              <a:t>Tập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đọc</a:t>
            </a:r>
            <a:endParaRPr lang="en-US" sz="3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F4828-71FB-4F77-A7F8-1C4310278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685" b="82608" l="33947" r="67259">
                        <a14:foregroundMark x1="47511" y1="68229" x2="44876" y2="75130"/>
                      </a14:backgroundRemoval>
                    </a14:imgEffect>
                  </a14:imgLayer>
                </a14:imgProps>
              </a:ext>
            </a:extLst>
          </a:blip>
          <a:srcRect l="42131" t="62445" r="42780" b="15152"/>
          <a:stretch/>
        </p:blipFill>
        <p:spPr>
          <a:xfrm>
            <a:off x="4240695" y="2327904"/>
            <a:ext cx="3684105" cy="2649468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68204D34-62BE-4854-A31F-036D32847C11}"/>
              </a:ext>
            </a:extLst>
          </p:cNvPr>
          <p:cNvSpPr/>
          <p:nvPr/>
        </p:nvSpPr>
        <p:spPr>
          <a:xfrm>
            <a:off x="251964" y="1666438"/>
            <a:ext cx="569844" cy="56984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2A13A4-2D92-48B2-BD6B-B00FFD316048}"/>
              </a:ext>
            </a:extLst>
          </p:cNvPr>
          <p:cNvSpPr txBox="1"/>
          <p:nvPr/>
        </p:nvSpPr>
        <p:spPr>
          <a:xfrm>
            <a:off x="848138" y="1666438"/>
            <a:ext cx="4778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Ghép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chữ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EFA0782-D423-44DB-AE41-BBF44E10BFE7}"/>
              </a:ext>
            </a:extLst>
          </p:cNvPr>
          <p:cNvSpPr/>
          <p:nvPr/>
        </p:nvSpPr>
        <p:spPr>
          <a:xfrm>
            <a:off x="411164" y="2475995"/>
            <a:ext cx="2464730" cy="5698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chăm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chỉ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0DF222-C58A-4BC7-A334-BAD3D1C56E1B}"/>
              </a:ext>
            </a:extLst>
          </p:cNvPr>
          <p:cNvSpPr/>
          <p:nvPr/>
        </p:nvSpPr>
        <p:spPr>
          <a:xfrm>
            <a:off x="411164" y="5140663"/>
            <a:ext cx="5327026" cy="5698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c)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thắc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mắc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: “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Chị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?”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F0602AA-E1B7-4627-954A-0D633DA62E52}"/>
              </a:ext>
            </a:extLst>
          </p:cNvPr>
          <p:cNvSpPr/>
          <p:nvPr/>
        </p:nvSpPr>
        <p:spPr>
          <a:xfrm>
            <a:off x="8501616" y="2473833"/>
            <a:ext cx="2464730" cy="5698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biếng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3DD7B3D-C7CE-4D7D-9CDE-B25E045D0424}"/>
              </a:ext>
            </a:extLst>
          </p:cNvPr>
          <p:cNvSpPr/>
          <p:nvPr/>
        </p:nvSpPr>
        <p:spPr>
          <a:xfrm>
            <a:off x="7570390" y="5091767"/>
            <a:ext cx="3395956" cy="6187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d)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ngựa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tía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4ED03D-AB4F-4C2F-BA41-9222E845F618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7570390" y="2758755"/>
            <a:ext cx="931226" cy="779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D347043-90BB-4547-ABDC-4049D9093CE6}"/>
              </a:ext>
            </a:extLst>
          </p:cNvPr>
          <p:cNvCxnSpPr>
            <a:stCxn id="33" idx="1"/>
          </p:cNvCxnSpPr>
          <p:nvPr/>
        </p:nvCxnSpPr>
        <p:spPr>
          <a:xfrm flipH="1" flipV="1">
            <a:off x="5627010" y="3988904"/>
            <a:ext cx="1943380" cy="14122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971E9A-668A-4223-A5F4-5E132A616337}"/>
              </a:ext>
            </a:extLst>
          </p:cNvPr>
          <p:cNvCxnSpPr/>
          <p:nvPr/>
        </p:nvCxnSpPr>
        <p:spPr>
          <a:xfrm>
            <a:off x="2915431" y="3043677"/>
            <a:ext cx="1524047" cy="3853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A8C9B88-6D4B-4185-9FE7-6F6C61193F84}"/>
              </a:ext>
            </a:extLst>
          </p:cNvPr>
          <p:cNvCxnSpPr/>
          <p:nvPr/>
        </p:nvCxnSpPr>
        <p:spPr>
          <a:xfrm flipV="1">
            <a:off x="3286539" y="3823252"/>
            <a:ext cx="3312997" cy="1268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75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0" y="0"/>
            <a:ext cx="3580327" cy="758281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4.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endParaRPr lang="en-US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3DBC13-FF3B-478D-B4D6-7344D1D76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1" t="22402" r="20615" b="57132"/>
          <a:stretch/>
        </p:blipFill>
        <p:spPr>
          <a:xfrm>
            <a:off x="225284" y="1374913"/>
            <a:ext cx="11292141" cy="221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86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58282"/>
            <a:ext cx="12192000" cy="5533336"/>
          </a:xfrm>
          <a:prstGeom prst="rect">
            <a:avLst/>
          </a:prstGeom>
        </p:spPr>
      </p:pic>
      <p:sp>
        <p:nvSpPr>
          <p:cNvPr id="3" name="Title 1"/>
          <p:cNvSpPr txBox="1"/>
          <p:nvPr/>
        </p:nvSpPr>
        <p:spPr>
          <a:xfrm>
            <a:off x="0" y="0"/>
            <a:ext cx="3580327" cy="758281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4.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endParaRPr lang="en-US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51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\Pictures\Các-câu-nói-tạm-biệt-trong-tiếng-Tru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453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28800" y="2641705"/>
            <a:ext cx="4038600" cy="3682896"/>
            <a:chOff x="1828800" y="2641705"/>
            <a:chExt cx="4038600" cy="3682896"/>
          </a:xfrm>
        </p:grpSpPr>
        <p:sp>
          <p:nvSpPr>
            <p:cNvPr id="5" name="Oval 4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dirty="0" err="1">
                  <a:solidFill>
                    <a:srgbClr val="008000"/>
                  </a:solidFill>
                  <a:latin typeface="UTM Avo" panose="02040603050506020204" pitchFamily="18" charset="0"/>
                </a:rPr>
                <a:t>ung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00800" y="2743200"/>
            <a:ext cx="4038600" cy="3682896"/>
            <a:chOff x="6400800" y="2743200"/>
            <a:chExt cx="4038600" cy="3682896"/>
          </a:xfrm>
        </p:grpSpPr>
        <p:sp>
          <p:nvSpPr>
            <p:cNvPr id="11" name="Oval 10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dirty="0" err="1">
                  <a:solidFill>
                    <a:srgbClr val="008000"/>
                  </a:solidFill>
                  <a:latin typeface="UTM Avo" panose="02040603050506020204" pitchFamily="18" charset="0"/>
                </a:rPr>
                <a:t>uc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62200" y="106740"/>
            <a:ext cx="7696200" cy="175431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UTM Avo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UTM Avo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UTM Avo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UTM Avo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latin typeface="UTM Avo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UTM Avo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latin typeface="UTM Avo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UTM Avo" pitchFamily="18" charset="0"/>
                <a:cs typeface="Times New Roman" panose="02020603050405020304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70C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itchFamily="18" charset="0"/>
                <a:cs typeface="Times New Roman" panose="02020603050405020304" pitchFamily="18" charset="0"/>
              </a:rPr>
              <a:t>Việt</a:t>
            </a:r>
            <a:endParaRPr lang="en-US" sz="4000" b="1" dirty="0">
              <a:solidFill>
                <a:srgbClr val="0070C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599" y="1531204"/>
            <a:ext cx="9673107" cy="89575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UTM Avo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UTM Avo" pitchFamily="18" charset="0"/>
                <a:cs typeface="Times New Roman" panose="02020603050405020304" pitchFamily="18" charset="0"/>
              </a:rPr>
              <a:t> 47: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ung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uc</a:t>
            </a:r>
            <a:endParaRPr lang="en-US" sz="4000" b="1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5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799" y="2029732"/>
            <a:ext cx="1978925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8000"/>
                </a:solidFill>
                <a:latin typeface="UTM Avo" panose="02040603050506020204" pitchFamily="18" charset="0"/>
              </a:rPr>
              <a:t>ung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5353" y="3230053"/>
            <a:ext cx="805350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34149" y="3230053"/>
            <a:ext cx="118702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UTM Avo" panose="02040603050506020204" pitchFamily="18" charset="0"/>
              </a:rPr>
              <a:t>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80294" y="2029731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8000"/>
                </a:solidFill>
                <a:latin typeface="UTM Avo" panose="02040603050506020204" pitchFamily="18" charset="0"/>
              </a:rPr>
              <a:t>uc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180294" y="3230053"/>
            <a:ext cx="1869141" cy="871300"/>
            <a:chOff x="6606988" y="3665703"/>
            <a:chExt cx="1869141" cy="871300"/>
          </a:xfrm>
        </p:grpSpPr>
        <p:sp>
          <p:nvSpPr>
            <p:cNvPr id="10" name="Rounded Rectangle 9"/>
            <p:cNvSpPr/>
            <p:nvPr/>
          </p:nvSpPr>
          <p:spPr>
            <a:xfrm>
              <a:off x="6606988" y="3665703"/>
              <a:ext cx="941294" cy="871300"/>
            </a:xfrm>
            <a:prstGeom prst="round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latin typeface="UTM Avo" panose="02040603050506020204" pitchFamily="18" charset="0"/>
                </a:rPr>
                <a:t>u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561729" y="3665703"/>
              <a:ext cx="914400" cy="87130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UTM Avo" panose="02040603050506020204" pitchFamily="18" charset="0"/>
                </a:rPr>
                <a:t>c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28600" y="4719918"/>
            <a:ext cx="55132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u – </a:t>
            </a:r>
            <a:r>
              <a:rPr lang="en-US" sz="6000" dirty="0" err="1">
                <a:latin typeface="UTM Avo" panose="02040603050506020204" pitchFamily="18" charset="0"/>
              </a:rPr>
              <a:t>ngờ</a:t>
            </a:r>
            <a:r>
              <a:rPr lang="en-US" sz="6000" dirty="0">
                <a:latin typeface="UTM Avo" panose="02040603050506020204" pitchFamily="18" charset="0"/>
              </a:rPr>
              <a:t> - </a:t>
            </a:r>
            <a:r>
              <a:rPr lang="en-US" sz="6000" dirty="0" err="1">
                <a:latin typeface="UTM Avo" panose="02040603050506020204" pitchFamily="18" charset="0"/>
              </a:rPr>
              <a:t>ung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94294" y="4719917"/>
            <a:ext cx="60466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u – </a:t>
            </a:r>
            <a:r>
              <a:rPr lang="en-US" sz="6000" dirty="0" err="1">
                <a:latin typeface="UTM Avo" panose="02040603050506020204" pitchFamily="18" charset="0"/>
              </a:rPr>
              <a:t>cờ</a:t>
            </a:r>
            <a:r>
              <a:rPr lang="en-US" sz="6000" dirty="0">
                <a:latin typeface="UTM Avo" panose="02040603050506020204" pitchFamily="18" charset="0"/>
              </a:rPr>
              <a:t> - </a:t>
            </a:r>
            <a:r>
              <a:rPr lang="en-US" sz="6000" dirty="0" err="1">
                <a:latin typeface="UTM Avo" panose="02040603050506020204" pitchFamily="18" charset="0"/>
              </a:rPr>
              <a:t>uc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7128" y="0"/>
            <a:ext cx="3411446" cy="64007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TM Avo" pitchFamily="18" charset="0"/>
              </a:rPr>
              <a:t>1. Làm quen</a:t>
            </a:r>
          </a:p>
        </p:txBody>
      </p:sp>
    </p:spTree>
    <p:extLst>
      <p:ext uri="{BB962C8B-B14F-4D97-AF65-F5344CB8AC3E}">
        <p14:creationId xmlns:p14="http://schemas.microsoft.com/office/powerpoint/2010/main" val="51424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53610" y="4814506"/>
            <a:ext cx="2527452" cy="1641808"/>
            <a:chOff x="3798706" y="1238820"/>
            <a:chExt cx="2221094" cy="1510622"/>
          </a:xfrm>
        </p:grpSpPr>
        <p:sp>
          <p:nvSpPr>
            <p:cNvPr id="10" name="Rectangle 9"/>
            <p:cNvSpPr/>
            <p:nvPr/>
          </p:nvSpPr>
          <p:spPr>
            <a:xfrm>
              <a:off x="3798706" y="123882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dirty="0">
                  <a:solidFill>
                    <a:schemeClr val="tx1"/>
                  </a:solidFill>
                  <a:latin typeface="UTM Avo" pitchFamily="18" charset="0"/>
                </a:rPr>
                <a:t>sung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063642"/>
              <a:ext cx="1104900" cy="6858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dirty="0">
                  <a:solidFill>
                    <a:srgbClr val="008000"/>
                  </a:solidFill>
                  <a:latin typeface="UTM Avo" pitchFamily="18" charset="0"/>
                </a:rPr>
                <a:t>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063642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dirty="0" err="1">
                  <a:solidFill>
                    <a:schemeClr val="tx1"/>
                  </a:solidFill>
                  <a:latin typeface="UTM Avo" pitchFamily="18" charset="0"/>
                </a:rPr>
                <a:t>ung</a:t>
              </a:r>
              <a:endParaRPr lang="en-US" sz="40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14771" y="4799967"/>
            <a:ext cx="2514600" cy="1656347"/>
            <a:chOff x="3810000" y="1447800"/>
            <a:chExt cx="2209800" cy="1524000"/>
          </a:xfrm>
        </p:grpSpPr>
        <p:sp>
          <p:nvSpPr>
            <p:cNvPr id="15" name="Rectangle 14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UTM Avo" pitchFamily="18" charset="0"/>
                </a:rPr>
                <a:t>cúc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10000" y="2286000"/>
              <a:ext cx="1206760" cy="6857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>
                  <a:solidFill>
                    <a:srgbClr val="008000"/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UTM Avo" pitchFamily="18" charset="0"/>
                </a:rPr>
                <a:t>úc</a:t>
              </a:r>
              <a:endParaRPr lang="en-US" sz="3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1" y="0"/>
            <a:ext cx="3707218" cy="7576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TM Avo" pitchFamily="18" charset="0"/>
              </a:rPr>
              <a:t>1. Làm quen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114B8D5-E52E-4142-9AA6-B68EEA00E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1875" l="22255" r="75769">
                        <a14:foregroundMark x1="22255" y1="38021" x2="24963" y2="37109"/>
                        <a14:foregroundMark x1="62152" y1="28385" x2="72621" y2="43099"/>
                        <a14:foregroundMark x1="72840" y1="27214" x2="74744" y2="34245"/>
                        <a14:foregroundMark x1="74744" y1="34245" x2="74231" y2="42578"/>
                        <a14:foregroundMark x1="74231" y1="42578" x2="65081" y2="60938"/>
                        <a14:foregroundMark x1="66105" y1="22005" x2="70644" y2="22266"/>
                        <a14:foregroundMark x1="70644" y1="22266" x2="75769" y2="35156"/>
                        <a14:foregroundMark x1="75769" y1="35156" x2="71230" y2="35417"/>
                        <a14:foregroundMark x1="28258" y1="35026" x2="30527" y2="54557"/>
                        <a14:foregroundMark x1="39019" y1="36849" x2="41215" y2="43620"/>
                        <a14:foregroundMark x1="29575" y1="69401" x2="37628" y2="71875"/>
                        <a14:foregroundMark x1="63250" y1="69141" x2="71083" y2="68359"/>
                        <a14:foregroundMark x1="63616" y1="66146" x2="70205" y2="66536"/>
                        <a14:foregroundMark x1="27379" y1="68620" x2="37262" y2="65755"/>
                        <a14:foregroundMark x1="37262" y1="65755" x2="34187" y2="71094"/>
                        <a14:foregroundMark x1="34187" y1="71094" x2="32357" y2="69922"/>
                      </a14:backgroundRemoval>
                    </a14:imgEffect>
                  </a14:imgLayer>
                </a14:imgProps>
              </a:ext>
            </a:extLst>
          </a:blip>
          <a:srcRect l="18152" t="19671" r="52737" b="37186"/>
          <a:stretch/>
        </p:blipFill>
        <p:spPr>
          <a:xfrm>
            <a:off x="1201341" y="1337705"/>
            <a:ext cx="3819137" cy="31821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EFA477-1A09-4301-8F73-2A132FA79C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1875" l="22255" r="75769">
                        <a14:foregroundMark x1="22255" y1="38021" x2="24963" y2="37109"/>
                        <a14:foregroundMark x1="62152" y1="28385" x2="72621" y2="43099"/>
                        <a14:foregroundMark x1="72840" y1="27214" x2="74744" y2="34245"/>
                        <a14:foregroundMark x1="74744" y1="34245" x2="74231" y2="42578"/>
                        <a14:foregroundMark x1="74231" y1="42578" x2="65081" y2="60938"/>
                        <a14:foregroundMark x1="66105" y1="22005" x2="70644" y2="22266"/>
                        <a14:foregroundMark x1="70644" y1="22266" x2="75769" y2="35156"/>
                        <a14:foregroundMark x1="75769" y1="35156" x2="71230" y2="35417"/>
                        <a14:foregroundMark x1="28258" y1="35026" x2="30527" y2="54557"/>
                        <a14:foregroundMark x1="39019" y1="36849" x2="41215" y2="43620"/>
                        <a14:foregroundMark x1="29575" y1="69401" x2="37628" y2="71875"/>
                        <a14:foregroundMark x1="63250" y1="69141" x2="71083" y2="68359"/>
                        <a14:foregroundMark x1="63616" y1="66146" x2="70205" y2="66536"/>
                        <a14:foregroundMark x1="27379" y1="68620" x2="37262" y2="65755"/>
                        <a14:foregroundMark x1="37262" y1="65755" x2="34187" y2="71094"/>
                        <a14:foregroundMark x1="34187" y1="71094" x2="32357" y2="69922"/>
                      </a14:backgroundRemoval>
                    </a14:imgEffect>
                  </a14:imgLayer>
                </a14:imgProps>
              </a:ext>
            </a:extLst>
          </a:blip>
          <a:srcRect l="55221" t="19670" r="21795" b="37018"/>
          <a:stretch/>
        </p:blipFill>
        <p:spPr>
          <a:xfrm>
            <a:off x="7341302" y="1147042"/>
            <a:ext cx="3183645" cy="337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1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631" y="5398689"/>
            <a:ext cx="360757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  </a:t>
            </a:r>
            <a:r>
              <a:rPr lang="en-US" sz="2800" dirty="0" err="1">
                <a:latin typeface="UTM Avo" panose="02040603050506020204" pitchFamily="18" charset="0"/>
              </a:rPr>
              <a:t>sờ</a:t>
            </a:r>
            <a:r>
              <a:rPr lang="en-US" sz="2800" dirty="0">
                <a:latin typeface="UTM Avo" panose="02040603050506020204" pitchFamily="18" charset="0"/>
              </a:rPr>
              <a:t> - </a:t>
            </a:r>
            <a:r>
              <a:rPr lang="en-US" sz="2800" dirty="0" err="1">
                <a:latin typeface="UTM Avo" panose="02040603050506020204" pitchFamily="18" charset="0"/>
              </a:rPr>
              <a:t>ung</a:t>
            </a:r>
            <a:r>
              <a:rPr lang="en-US" sz="2800" dirty="0">
                <a:latin typeface="UTM Avo" panose="02040603050506020204" pitchFamily="18" charset="0"/>
              </a:rPr>
              <a:t> - sung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7466" y="5396162"/>
            <a:ext cx="564094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    </a:t>
            </a:r>
            <a:r>
              <a:rPr lang="en-US" sz="2800" dirty="0" err="1">
                <a:latin typeface="UTM Avo" panose="02040603050506020204" pitchFamily="18" charset="0"/>
              </a:rPr>
              <a:t>cờ</a:t>
            </a:r>
            <a:r>
              <a:rPr lang="en-US" sz="2800" dirty="0">
                <a:latin typeface="UTM Avo" panose="02040603050506020204" pitchFamily="18" charset="0"/>
              </a:rPr>
              <a:t> - </a:t>
            </a:r>
            <a:r>
              <a:rPr lang="en-US" sz="2800" dirty="0" err="1">
                <a:latin typeface="UTM Avo" panose="02040603050506020204" pitchFamily="18" charset="0"/>
              </a:rPr>
              <a:t>úc</a:t>
            </a:r>
            <a:r>
              <a:rPr lang="en-US" sz="2800" dirty="0">
                <a:latin typeface="UTM Avo" panose="02040603050506020204" pitchFamily="18" charset="0"/>
              </a:rPr>
              <a:t> – </a:t>
            </a:r>
            <a:r>
              <a:rPr lang="en-US" sz="2800" dirty="0" err="1">
                <a:latin typeface="UTM Avo" panose="02040603050506020204" pitchFamily="18" charset="0"/>
              </a:rPr>
              <a:t>cúc</a:t>
            </a:r>
            <a:r>
              <a:rPr lang="en-US" sz="2800" dirty="0">
                <a:latin typeface="UTM Avo" panose="02040603050506020204" pitchFamily="18" charset="0"/>
              </a:rPr>
              <a:t> – </a:t>
            </a:r>
            <a:r>
              <a:rPr lang="en-US" sz="2800" dirty="0" err="1">
                <a:latin typeface="UTM Avo" panose="02040603050506020204" pitchFamily="18" charset="0"/>
              </a:rPr>
              <a:t>sắc</a:t>
            </a:r>
            <a:r>
              <a:rPr lang="en-US" sz="2800" dirty="0">
                <a:latin typeface="UTM Avo" panose="02040603050506020204" pitchFamily="18" charset="0"/>
              </a:rPr>
              <a:t> - </a:t>
            </a:r>
            <a:r>
              <a:rPr lang="en-US" sz="2800" dirty="0" err="1">
                <a:latin typeface="UTM Avo" panose="02040603050506020204" pitchFamily="18" charset="0"/>
              </a:rPr>
              <a:t>cúc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" y="0"/>
            <a:ext cx="3490174" cy="7576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TM Avo" pitchFamily="18" charset="0"/>
              </a:rPr>
              <a:t>1. Làm quen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505AD5-9239-414C-B516-7012556CD6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1875" l="22255" r="75769">
                        <a14:foregroundMark x1="22255" y1="38021" x2="24963" y2="37109"/>
                        <a14:foregroundMark x1="62152" y1="28385" x2="72621" y2="43099"/>
                        <a14:foregroundMark x1="72840" y1="27214" x2="74744" y2="34245"/>
                        <a14:foregroundMark x1="74744" y1="34245" x2="74231" y2="42578"/>
                        <a14:foregroundMark x1="74231" y1="42578" x2="65081" y2="60938"/>
                        <a14:foregroundMark x1="66105" y1="22005" x2="70644" y2="22266"/>
                        <a14:foregroundMark x1="70644" y1="22266" x2="75769" y2="35156"/>
                        <a14:foregroundMark x1="75769" y1="35156" x2="71230" y2="35417"/>
                        <a14:foregroundMark x1="28258" y1="35026" x2="30527" y2="54557"/>
                        <a14:foregroundMark x1="39019" y1="36849" x2="41215" y2="43620"/>
                        <a14:foregroundMark x1="29575" y1="69401" x2="37628" y2="71875"/>
                        <a14:foregroundMark x1="63250" y1="69141" x2="71083" y2="68359"/>
                        <a14:foregroundMark x1="63616" y1="66146" x2="70205" y2="66536"/>
                        <a14:foregroundMark x1="27379" y1="68620" x2="37262" y2="65755"/>
                        <a14:foregroundMark x1="37262" y1="65755" x2="34187" y2="71094"/>
                        <a14:foregroundMark x1="34187" y1="71094" x2="32357" y2="69922"/>
                      </a14:backgroundRemoval>
                    </a14:imgEffect>
                  </a14:imgLayer>
                </a14:imgProps>
              </a:ext>
            </a:extLst>
          </a:blip>
          <a:srcRect l="18152" t="19671" r="52737" b="37186"/>
          <a:stretch/>
        </p:blipFill>
        <p:spPr>
          <a:xfrm>
            <a:off x="609599" y="1608251"/>
            <a:ext cx="3819137" cy="31821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F0AC44-15A8-4BD4-B63C-4A176F1A1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1875" l="22255" r="75769">
                        <a14:foregroundMark x1="22255" y1="38021" x2="24963" y2="37109"/>
                        <a14:foregroundMark x1="62152" y1="28385" x2="72621" y2="43099"/>
                        <a14:foregroundMark x1="72840" y1="27214" x2="74744" y2="34245"/>
                        <a14:foregroundMark x1="74744" y1="34245" x2="74231" y2="42578"/>
                        <a14:foregroundMark x1="74231" y1="42578" x2="65081" y2="60938"/>
                        <a14:foregroundMark x1="66105" y1="22005" x2="70644" y2="22266"/>
                        <a14:foregroundMark x1="70644" y1="22266" x2="75769" y2="35156"/>
                        <a14:foregroundMark x1="75769" y1="35156" x2="71230" y2="35417"/>
                        <a14:foregroundMark x1="28258" y1="35026" x2="30527" y2="54557"/>
                        <a14:foregroundMark x1="39019" y1="36849" x2="41215" y2="43620"/>
                        <a14:foregroundMark x1="29575" y1="69401" x2="37628" y2="71875"/>
                        <a14:foregroundMark x1="63250" y1="69141" x2="71083" y2="68359"/>
                        <a14:foregroundMark x1="63616" y1="66146" x2="70205" y2="66536"/>
                        <a14:foregroundMark x1="27379" y1="68620" x2="37262" y2="65755"/>
                        <a14:foregroundMark x1="37262" y1="65755" x2="34187" y2="71094"/>
                        <a14:foregroundMark x1="34187" y1="71094" x2="32357" y2="69922"/>
                      </a14:backgroundRemoval>
                    </a14:imgEffect>
                  </a14:imgLayer>
                </a14:imgProps>
              </a:ext>
            </a:extLst>
          </a:blip>
          <a:srcRect l="55221" t="19670" r="21795" b="37018"/>
          <a:stretch/>
        </p:blipFill>
        <p:spPr>
          <a:xfrm>
            <a:off x="7192807" y="1417588"/>
            <a:ext cx="3183645" cy="337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5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002" y="592428"/>
            <a:ext cx="3490174" cy="7576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itchFamily="18" charset="0"/>
              </a:rPr>
              <a:t>1. </a:t>
            </a:r>
            <a:r>
              <a:rPr lang="en-US" sz="3600" dirty="0" err="1">
                <a:latin typeface="UTM Avo" pitchFamily="18" charset="0"/>
              </a:rPr>
              <a:t>Làm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quen</a:t>
            </a:r>
            <a:endParaRPr lang="en-US" sz="3600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BF569-E744-421F-B5A2-C4B3037818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1875" l="22255" r="75769">
                        <a14:foregroundMark x1="22255" y1="38021" x2="24963" y2="37109"/>
                        <a14:foregroundMark x1="62152" y1="28385" x2="72621" y2="43099"/>
                        <a14:foregroundMark x1="72840" y1="27214" x2="74744" y2="34245"/>
                        <a14:foregroundMark x1="74744" y1="34245" x2="74231" y2="42578"/>
                        <a14:foregroundMark x1="74231" y1="42578" x2="65081" y2="60938"/>
                        <a14:foregroundMark x1="66105" y1="22005" x2="70644" y2="22266"/>
                        <a14:foregroundMark x1="70644" y1="22266" x2="75769" y2="35156"/>
                        <a14:foregroundMark x1="75769" y1="35156" x2="71230" y2="35417"/>
                        <a14:foregroundMark x1="28258" y1="35026" x2="30527" y2="54557"/>
                        <a14:foregroundMark x1="39019" y1="36849" x2="41215" y2="43620"/>
                        <a14:foregroundMark x1="29575" y1="69401" x2="37628" y2="71875"/>
                        <a14:foregroundMark x1="63250" y1="69141" x2="71083" y2="68359"/>
                        <a14:foregroundMark x1="63616" y1="66146" x2="70205" y2="66536"/>
                        <a14:foregroundMark x1="27379" y1="68620" x2="37262" y2="65755"/>
                        <a14:foregroundMark x1="37262" y1="65755" x2="34187" y2="71094"/>
                        <a14:foregroundMark x1="34187" y1="71094" x2="32357" y2="69922"/>
                      </a14:backgroundRemoval>
                    </a14:imgEffect>
                  </a14:imgLayer>
                </a14:imgProps>
              </a:ext>
            </a:extLst>
          </a:blip>
          <a:srcRect l="18152" t="19671" r="21087" b="23852"/>
          <a:stretch/>
        </p:blipFill>
        <p:spPr>
          <a:xfrm>
            <a:off x="755372" y="1350073"/>
            <a:ext cx="10096013" cy="527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62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2" y="365126"/>
            <a:ext cx="8487178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13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2567" y="0"/>
            <a:ext cx="4211979" cy="913186"/>
          </a:xfr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>
                <a:latin typeface="UTM Avo" panose="02040603050506020204" pitchFamily="18" charset="0"/>
              </a:rPr>
              <a:t>Nghỉ giải lao</a:t>
            </a:r>
          </a:p>
        </p:txBody>
      </p:sp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934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istrator\Desktop\24-hinh-nen-powerpoint-tuyet-dep-danh-cho-cac-be-mam-non-1487092770-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7132"/>
            <a:ext cx="12192000" cy="517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 Cào Cào Remix Nhạc Thiếu Nhi Remix Sôi Động Hay Nhất Cho Bé Yêu HEO CON T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34" y="913186"/>
            <a:ext cx="12096466" cy="45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8537730E-BCF1-4364-A4B7-73C413580948}"/>
              </a:ext>
            </a:extLst>
          </p:cNvPr>
          <p:cNvSpPr/>
          <p:nvPr/>
        </p:nvSpPr>
        <p:spPr>
          <a:xfrm>
            <a:off x="159030" y="22584"/>
            <a:ext cx="11449878" cy="7576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itchFamily="18" charset="0"/>
              </a:rPr>
              <a:t>2. </a:t>
            </a:r>
            <a:r>
              <a:rPr lang="en-US" sz="3600" dirty="0" err="1">
                <a:latin typeface="UTM Avo" pitchFamily="18" charset="0"/>
              </a:rPr>
              <a:t>Tiếng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nào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có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vần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itchFamily="18" charset="0"/>
              </a:rPr>
              <a:t>ung</a:t>
            </a:r>
            <a:r>
              <a:rPr lang="en-US" sz="3600" dirty="0">
                <a:latin typeface="UTM Avo" pitchFamily="18" charset="0"/>
              </a:rPr>
              <a:t>? </a:t>
            </a:r>
            <a:r>
              <a:rPr lang="en-US" sz="3600" dirty="0" err="1">
                <a:latin typeface="UTM Avo" pitchFamily="18" charset="0"/>
              </a:rPr>
              <a:t>Tiếng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nào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có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vần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itchFamily="18" charset="0"/>
              </a:rPr>
              <a:t>uc</a:t>
            </a:r>
            <a:r>
              <a:rPr lang="en-US" sz="3600" dirty="0">
                <a:latin typeface="UTM Avo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3ADADA-33EB-4DD0-94BB-F76FA9C13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052" y="1128704"/>
            <a:ext cx="2249557" cy="2249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70C0CD-3404-45BC-B318-CCC68559D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147" y="1339674"/>
            <a:ext cx="2779643" cy="1827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45376D-CC95-46AA-8B50-6EEE2A9B0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336" y="1339674"/>
            <a:ext cx="2818572" cy="1879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34B458-2F24-4C5F-A395-226D114D0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1565" y="3937706"/>
            <a:ext cx="3525077" cy="2390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7B6BA-3B0F-4FE1-9AD7-8D79AA238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8245" y="3937706"/>
            <a:ext cx="3364182" cy="2273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A49429-1ABE-453B-B97F-4C53FA30D65A}"/>
              </a:ext>
            </a:extLst>
          </p:cNvPr>
          <p:cNvSpPr txBox="1"/>
          <p:nvPr/>
        </p:nvSpPr>
        <p:spPr>
          <a:xfrm>
            <a:off x="437653" y="3029278"/>
            <a:ext cx="1890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thùng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rác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897955-EB3B-4553-A9AB-14628DC4BD99}"/>
              </a:ext>
            </a:extLst>
          </p:cNvPr>
          <p:cNvSpPr txBox="1"/>
          <p:nvPr/>
        </p:nvSpPr>
        <p:spPr>
          <a:xfrm>
            <a:off x="4912333" y="3116651"/>
            <a:ext cx="204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bông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súng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5590D1-1A4F-42B6-86D9-55B1A52A8900}"/>
              </a:ext>
            </a:extLst>
          </p:cNvPr>
          <p:cNvSpPr txBox="1"/>
          <p:nvPr/>
        </p:nvSpPr>
        <p:spPr>
          <a:xfrm>
            <a:off x="9542505" y="3167289"/>
            <a:ext cx="143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cá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nục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64D01C-03FF-4B2C-B74E-C7F33570BE4C}"/>
              </a:ext>
            </a:extLst>
          </p:cNvPr>
          <p:cNvSpPr txBox="1"/>
          <p:nvPr/>
        </p:nvSpPr>
        <p:spPr>
          <a:xfrm>
            <a:off x="2672712" y="6310666"/>
            <a:ext cx="1967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khóm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trúc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7CB8B4-0863-423C-B50A-7D4A8A88DA02}"/>
              </a:ext>
            </a:extLst>
          </p:cNvPr>
          <p:cNvSpPr txBox="1"/>
          <p:nvPr/>
        </p:nvSpPr>
        <p:spPr>
          <a:xfrm>
            <a:off x="7998018" y="6270910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xúc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đất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358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395</Words>
  <Application>Microsoft Office PowerPoint</Application>
  <PresentationFormat>Widescreen</PresentationFormat>
  <Paragraphs>73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Nghỉ 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Kim Anh</cp:lastModifiedBy>
  <cp:revision>67</cp:revision>
  <dcterms:created xsi:type="dcterms:W3CDTF">2020-08-08T01:31:20Z</dcterms:created>
  <dcterms:modified xsi:type="dcterms:W3CDTF">2020-08-14T08:07:12Z</dcterms:modified>
</cp:coreProperties>
</file>