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369"/>
    <a:srgbClr val="83C7C4"/>
    <a:srgbClr val="43938F"/>
    <a:srgbClr val="345D62"/>
    <a:srgbClr val="FF66CC"/>
    <a:srgbClr val="E76363"/>
    <a:srgbClr val="333E4B"/>
    <a:srgbClr val="425166"/>
    <a:srgbClr val="F7F7F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3C7C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3938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877456"/>
        <c:axId val="226877848"/>
      </c:barChart>
      <c:catAx>
        <c:axId val="22687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877848"/>
        <c:crosses val="autoZero"/>
        <c:auto val="1"/>
        <c:lblAlgn val="ctr"/>
        <c:lblOffset val="100"/>
        <c:noMultiLvlLbl val="0"/>
      </c:catAx>
      <c:valAx>
        <c:axId val="226877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877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rgbClr val="2D636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916294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D636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TEAL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636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2D6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2D63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2D636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636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rgbClr val="2D6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2D63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2D636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D636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2D636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2D636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2D636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rgbClr val="2D6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8184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433</cp:revision>
  <dcterms:created xsi:type="dcterms:W3CDTF">2014-09-26T10:57:37Z</dcterms:created>
  <dcterms:modified xsi:type="dcterms:W3CDTF">2015-04-15T01:01:34Z</dcterms:modified>
</cp:coreProperties>
</file>