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43"/>
    <a:srgbClr val="CCECFF"/>
    <a:srgbClr val="FFCC99"/>
    <a:srgbClr val="99CCFF"/>
    <a:srgbClr val="FFCCFF"/>
    <a:srgbClr val="FF0066"/>
    <a:srgbClr val="66FFFF"/>
    <a:srgbClr val="FF99FF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7015" autoAdjust="0"/>
  </p:normalViewPr>
  <p:slideViewPr>
    <p:cSldViewPr>
      <p:cViewPr>
        <p:scale>
          <a:sx n="60" d="100"/>
          <a:sy n="60" d="100"/>
        </p:scale>
        <p:origin x="-175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2F7A2-099A-498B-826C-250672324999}" type="datetimeFigureOut">
              <a:rPr lang="vi-VN" smtClean="0"/>
              <a:t>21/08/2020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C520A-6C7B-447A-8FCD-6FB0FEDF6A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285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59595-F458-44E0-B940-9929F4B1A6BF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587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5383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10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CỘNG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6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Oval 29"/>
          <p:cNvSpPr/>
          <p:nvPr/>
        </p:nvSpPr>
        <p:spPr>
          <a:xfrm>
            <a:off x="420208" y="1935677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1518078" y="2077860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3105" y="2105157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49352"/>
              </p:ext>
            </p:extLst>
          </p:nvPr>
        </p:nvGraphicFramePr>
        <p:xfrm>
          <a:off x="899160" y="3274127"/>
          <a:ext cx="7635240" cy="205987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72540"/>
                <a:gridCol w="1272540"/>
                <a:gridCol w="1272540"/>
                <a:gridCol w="1272540"/>
                <a:gridCol w="1272540"/>
                <a:gridCol w="1272540"/>
              </a:tblGrid>
              <a:tr h="693041">
                <a:tc rowSpan="2">
                  <a:txBody>
                    <a:bodyPr/>
                    <a:lstStyle/>
                    <a:p>
                      <a:endParaRPr lang="en-US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93041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73790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2528335" y="4660612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33799" y="4660611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53000" y="4660610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48400" y="4660609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543800" y="4660608"/>
            <a:ext cx="76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6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08985" y="1750584"/>
            <a:ext cx="7549215" cy="1936532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2 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+ 7 		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2 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+ 8		3 + 5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1 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+ 8		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3 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+ 7		1 +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20208" y="838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1084572"/>
            <a:ext cx="2733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37648" y="3971280"/>
            <a:ext cx="2348551" cy="628017"/>
            <a:chOff x="1537648" y="3943983"/>
            <a:chExt cx="2348551" cy="628017"/>
          </a:xfrm>
        </p:grpSpPr>
        <p:sp>
          <p:nvSpPr>
            <p:cNvPr id="19" name="Rounded Rectangle 18"/>
            <p:cNvSpPr/>
            <p:nvPr/>
          </p:nvSpPr>
          <p:spPr>
            <a:xfrm>
              <a:off x="2125050" y="3943983"/>
              <a:ext cx="932323" cy="628017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Số</a:t>
              </a:r>
              <a:endPara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37648" y="3971280"/>
              <a:ext cx="23485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b)           ?</a:t>
              </a:r>
              <a:endParaRPr lang="vi-VN" sz="3200" b="1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914400" y="4769068"/>
            <a:ext cx="7549215" cy="1936532"/>
            <a:chOff x="914400" y="4769068"/>
            <a:chExt cx="7549215" cy="1936532"/>
          </a:xfrm>
        </p:grpSpPr>
        <p:sp>
          <p:nvSpPr>
            <p:cNvPr id="21" name="Rounded Rectangle 20"/>
            <p:cNvSpPr/>
            <p:nvPr/>
          </p:nvSpPr>
          <p:spPr>
            <a:xfrm>
              <a:off x="914400" y="4769068"/>
              <a:ext cx="7549215" cy="1936532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4 +        = 7			+ 4 = 10</a:t>
              </a:r>
            </a:p>
            <a:p>
              <a:pPr>
                <a:lnSpc>
                  <a:spcPct val="150000"/>
                </a:lnSpc>
              </a:pPr>
              <a:r>
                <a:rPr lang="en-US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    + 3  = 8		  3 +        = 10</a:t>
              </a:r>
              <a:endParaRPr lang="vi-VN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417103" y="5102407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953000" y="5118173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635926" y="5838498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721824" y="5833238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548631" y="2102068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9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48631" y="2783791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9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53000" y="2102068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10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2783791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10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64017" y="2104698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64017" y="2786421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02511" y="512022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64653" y="513603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31813" y="5856319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11314" y="584260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18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524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20208" y="1219201"/>
            <a:ext cx="8418991" cy="35052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88" y="1403624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545" y="1403624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03624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1788612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403623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745" y="1382602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382602"/>
            <a:ext cx="6858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5486400" y="1795721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46421" y="2786766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31334" y="2727598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7412" y="2706577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62200" y="3636258"/>
            <a:ext cx="44755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9000" y="3636258"/>
            <a:ext cx="44755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81642" y="3636258"/>
            <a:ext cx="44755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043598" y="3411090"/>
            <a:ext cx="2567001" cy="1158281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Nhẩm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vi-VN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17412" y="3516180"/>
            <a:ext cx="15023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+ 1 = 4</a:t>
            </a:r>
            <a:endParaRPr lang="vi-VN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38433" y="3990230"/>
            <a:ext cx="15023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+ 2 = 6</a:t>
            </a:r>
            <a:endParaRPr lang="vi-VN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88913" y="3643387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7736" y="4876800"/>
            <a:ext cx="1298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97736" y="5469457"/>
            <a:ext cx="2068156" cy="77894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+ 2 + 2</a:t>
            </a:r>
            <a:endParaRPr lang="vi-VN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547564" y="5461575"/>
            <a:ext cx="2068156" cy="77894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+ 3 + 5</a:t>
            </a:r>
            <a:endParaRPr lang="vi-VN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293020" y="5436748"/>
            <a:ext cx="2068156" cy="77894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+ 4 + 0</a:t>
            </a:r>
            <a:endParaRPr lang="vi-VN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31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0.00191 0.1254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-0.19688 0.1340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44" y="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-0.34115 0.13727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66" y="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21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7" grpId="0"/>
      <p:bldP spid="28" grpId="0"/>
      <p:bldP spid="26" grpId="0" animBg="1"/>
      <p:bldP spid="29" grpId="0"/>
      <p:bldP spid="33" grpId="0"/>
      <p:bldP spid="34" grpId="0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457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7648" y="508337"/>
            <a:ext cx="7072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10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38" y="1752599"/>
            <a:ext cx="5940462" cy="49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667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7620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5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9041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9314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93" y="2409496"/>
            <a:ext cx="2987607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ube 6"/>
          <p:cNvSpPr/>
          <p:nvPr/>
        </p:nvSpPr>
        <p:spPr>
          <a:xfrm>
            <a:off x="751490" y="4648200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ube 9"/>
          <p:cNvSpPr/>
          <p:nvPr/>
        </p:nvSpPr>
        <p:spPr>
          <a:xfrm>
            <a:off x="1791983" y="4648200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ube 10"/>
          <p:cNvSpPr/>
          <p:nvPr/>
        </p:nvSpPr>
        <p:spPr>
          <a:xfrm>
            <a:off x="2835166" y="4648200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ube 11"/>
          <p:cNvSpPr/>
          <p:nvPr/>
        </p:nvSpPr>
        <p:spPr>
          <a:xfrm>
            <a:off x="3875659" y="4648200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0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ube 12"/>
          <p:cNvSpPr/>
          <p:nvPr/>
        </p:nvSpPr>
        <p:spPr>
          <a:xfrm>
            <a:off x="1319548" y="4101992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ube 13"/>
          <p:cNvSpPr/>
          <p:nvPr/>
        </p:nvSpPr>
        <p:spPr>
          <a:xfrm>
            <a:off x="2360041" y="4101992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ube 14"/>
          <p:cNvSpPr/>
          <p:nvPr/>
        </p:nvSpPr>
        <p:spPr>
          <a:xfrm>
            <a:off x="3403224" y="4101992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ube 15"/>
          <p:cNvSpPr/>
          <p:nvPr/>
        </p:nvSpPr>
        <p:spPr>
          <a:xfrm>
            <a:off x="1807749" y="3552497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ube 16"/>
          <p:cNvSpPr/>
          <p:nvPr/>
        </p:nvSpPr>
        <p:spPr>
          <a:xfrm>
            <a:off x="2848242" y="3552497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ube 17"/>
          <p:cNvSpPr/>
          <p:nvPr/>
        </p:nvSpPr>
        <p:spPr>
          <a:xfrm>
            <a:off x="2359161" y="3019426"/>
            <a:ext cx="1222239" cy="714374"/>
          </a:xfrm>
          <a:prstGeom prst="cube">
            <a:avLst/>
          </a:prstGeom>
          <a:solidFill>
            <a:srgbClr val="FF8F43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446285" y="1226631"/>
            <a:ext cx="2590800" cy="1379346"/>
          </a:xfrm>
          <a:prstGeom prst="wedgeRoundRectCallout">
            <a:avLst>
              <a:gd name="adj1" fmla="val 63599"/>
              <a:gd name="adj2" fmla="val 34778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3729756" y="1274850"/>
            <a:ext cx="196079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 + 1 = 5</a:t>
            </a:r>
            <a:endParaRPr lang="vi-VN" sz="3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45522" y="1794320"/>
            <a:ext cx="196079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+ 1 = 2</a:t>
            </a:r>
            <a:endParaRPr lang="vi-VN" sz="3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11128" y="4235339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85857" y="3733800"/>
            <a:ext cx="4347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54735" y="3165922"/>
            <a:ext cx="68480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3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0" grpId="1" animBg="1"/>
      <p:bldP spid="11" grpId="0" animBg="1"/>
      <p:bldP spid="13" grpId="0" animBg="1"/>
      <p:bldP spid="14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143</Words>
  <Application>Microsoft Office PowerPoint</Application>
  <PresentationFormat>On-screen Show (4:3)</PresentationFormat>
  <Paragraphs>80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57</cp:revision>
  <dcterms:created xsi:type="dcterms:W3CDTF">2006-08-16T00:00:00Z</dcterms:created>
  <dcterms:modified xsi:type="dcterms:W3CDTF">2020-08-21T09:21:59Z</dcterms:modified>
</cp:coreProperties>
</file>