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Default Extension="mp4" ContentType="vide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69" r:id="rId2"/>
    <p:sldId id="312" r:id="rId3"/>
    <p:sldId id="310" r:id="rId4"/>
    <p:sldId id="313" r:id="rId5"/>
    <p:sldId id="325" r:id="rId6"/>
    <p:sldId id="318" r:id="rId7"/>
    <p:sldId id="319" r:id="rId8"/>
    <p:sldId id="324" r:id="rId9"/>
    <p:sldId id="322" r:id="rId10"/>
    <p:sldId id="276" r:id="rId11"/>
    <p:sldId id="282" r:id="rId12"/>
    <p:sldId id="279" r:id="rId13"/>
  </p:sldIdLst>
  <p:sldSz cx="9144000" cy="5143500" type="screen16x9"/>
  <p:notesSz cx="9144000" cy="6858000"/>
  <p:custDataLst>
    <p:tags r:id="rId15"/>
  </p:custDataLst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F31BE"/>
    <a:srgbClr val="FF00FF"/>
    <a:srgbClr val="ECB2CB"/>
    <a:srgbClr val="FFCCFF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C9B294E-4BA9-413A-8FC9-7C6835BB56B8}" v="1" dt="2020-08-11T05:27:47.389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3" autoAdjust="0"/>
    <p:restoredTop sz="94660"/>
  </p:normalViewPr>
  <p:slideViewPr>
    <p:cSldViewPr>
      <p:cViewPr>
        <p:scale>
          <a:sx n="80" d="100"/>
          <a:sy n="80" d="100"/>
        </p:scale>
        <p:origin x="-1062" y="-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a3d25e8665d24784db8b40b5b60cda1a191872e911952b607f7675fb564fa7e5::" providerId="AD" clId="Web-{A77E535D-64B8-4849-8373-C9856491E641}"/>
    <pc:docChg chg="modSld">
      <pc:chgData name="Người dùng Khách" userId="S::urn:spo:anon#a3d25e8665d24784db8b40b5b60cda1a191872e911952b607f7675fb564fa7e5::" providerId="AD" clId="Web-{A77E535D-64B8-4849-8373-C9856491E641}" dt="2020-08-10T22:19:04.132" v="3" actId="1076"/>
      <pc:docMkLst>
        <pc:docMk/>
      </pc:docMkLst>
      <pc:sldChg chg="modSp">
        <pc:chgData name="Người dùng Khách" userId="S::urn:spo:anon#a3d25e8665d24784db8b40b5b60cda1a191872e911952b607f7675fb564fa7e5::" providerId="AD" clId="Web-{A77E535D-64B8-4849-8373-C9856491E641}" dt="2020-08-10T22:18:19.069" v="2" actId="1076"/>
        <pc:sldMkLst>
          <pc:docMk/>
          <pc:sldMk cId="2927387076" sldId="276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8:19.069" v="2" actId="1076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Người dùng Khách" userId="S::urn:spo:anon#a3d25e8665d24784db8b40b5b60cda1a191872e911952b607f7675fb564fa7e5::" providerId="AD" clId="Web-{A77E535D-64B8-4849-8373-C9856491E641}" dt="2020-08-10T22:19:04.132" v="3" actId="1076"/>
        <pc:sldMkLst>
          <pc:docMk/>
          <pc:sldMk cId="860162532" sldId="282"/>
        </pc:sldMkLst>
        <pc:picChg chg="mod">
          <ac:chgData name="Người dùng Khách" userId="S::urn:spo:anon#a3d25e8665d24784db8b40b5b60cda1a191872e911952b607f7675fb564fa7e5::" providerId="AD" clId="Web-{A77E535D-64B8-4849-8373-C9856491E641}" dt="2020-08-10T22:19:04.132" v="3" actId="1076"/>
          <ac:picMkLst>
            <pc:docMk/>
            <pc:sldMk cId="860162532" sldId="282"/>
            <ac:picMk id="4" creationId="{00000000-0000-0000-0000-000000000000}"/>
          </ac:picMkLst>
        </pc:picChg>
      </pc:sldChg>
    </pc:docChg>
  </pc:docChgLst>
  <pc:docChgLst>
    <pc:chgData name="Hoang Thi Nhung" userId="S::nhunght.nov.19@msedu.edu.vn::2c659f5f-1458-4364-b2b3-21e33bb1b9bf" providerId="AD" clId="Web-{41FC6C34-7E37-7D5A-EC67-860F6B55BC5F}"/>
    <pc:docChg chg="modSld">
      <pc:chgData name="Hoang Thi Nhung" userId="S::nhunght.nov.19@msedu.edu.vn::2c659f5f-1458-4364-b2b3-21e33bb1b9bf" providerId="AD" clId="Web-{41FC6C34-7E37-7D5A-EC67-860F6B55BC5F}" dt="2020-08-10T15:13:42.094" v="1" actId="14100"/>
      <pc:docMkLst>
        <pc:docMk/>
      </pc:docMkLst>
      <pc:sldChg chg="modSp">
        <pc:chgData name="Hoang Thi Nhung" userId="S::nhunght.nov.19@msedu.edu.vn::2c659f5f-1458-4364-b2b3-21e33bb1b9bf" providerId="AD" clId="Web-{41FC6C34-7E37-7D5A-EC67-860F6B55BC5F}" dt="2020-08-10T15:13:42.094" v="1" actId="14100"/>
        <pc:sldMkLst>
          <pc:docMk/>
          <pc:sldMk cId="4038747461" sldId="269"/>
        </pc:sldMkLst>
        <pc:picChg chg="mod">
          <ac:chgData name="Hoang Thi Nhung" userId="S::nhunght.nov.19@msedu.edu.vn::2c659f5f-1458-4364-b2b3-21e33bb1b9bf" providerId="AD" clId="Web-{41FC6C34-7E37-7D5A-EC67-860F6B55BC5F}" dt="2020-08-10T15:13:42.094" v="1" actId="14100"/>
          <ac:picMkLst>
            <pc:docMk/>
            <pc:sldMk cId="4038747461" sldId="269"/>
            <ac:picMk id="8" creationId="{00000000-0000-0000-0000-000000000000}"/>
          </ac:picMkLst>
        </pc:picChg>
      </pc:sldChg>
    </pc:docChg>
  </pc:docChgLst>
  <pc:docChgLst>
    <pc:chgData name="Người dùng Khách" userId="S::urn:spo:anon#a3d25e8665d24784db8b40b5b60cda1a191872e911952b607f7675fb564fa7e5::" providerId="AD" clId="Web-{6C9B294E-4BA9-413A-8FC9-7C6835BB56B8}"/>
    <pc:docChg chg="modSld">
      <pc:chgData name="Người dùng Khách" userId="S::urn:spo:anon#a3d25e8665d24784db8b40b5b60cda1a191872e911952b607f7675fb564fa7e5::" providerId="AD" clId="Web-{6C9B294E-4BA9-413A-8FC9-7C6835BB56B8}" dt="2020-08-11T05:27:47.389" v="0" actId="1076"/>
      <pc:docMkLst>
        <pc:docMk/>
      </pc:docMkLst>
      <pc:sldChg chg="modSp">
        <pc:chgData name="Người dùng Khách" userId="S::urn:spo:anon#a3d25e8665d24784db8b40b5b60cda1a191872e911952b607f7675fb564fa7e5::" providerId="AD" clId="Web-{6C9B294E-4BA9-413A-8FC9-7C6835BB56B8}" dt="2020-08-11T05:27:47.389" v="0" actId="1076"/>
        <pc:sldMkLst>
          <pc:docMk/>
          <pc:sldMk cId="2366539268" sldId="257"/>
        </pc:sldMkLst>
        <pc:grpChg chg="mod">
          <ac:chgData name="Người dùng Khách" userId="S::urn:spo:anon#a3d25e8665d24784db8b40b5b60cda1a191872e911952b607f7675fb564fa7e5::" providerId="AD" clId="Web-{6C9B294E-4BA9-413A-8FC9-7C6835BB56B8}" dt="2020-08-11T05:27:47.389" v="0" actId="1076"/>
          <ac:grpSpMkLst>
            <pc:docMk/>
            <pc:sldMk cId="2366539268" sldId="257"/>
            <ac:grpSpMk id="23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6A8AD-F3E6-47DE-B783-16C0EDA737F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0730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497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882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P\Downloads\13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2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P\Downloads\14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908" y="2"/>
            <a:ext cx="10260330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2005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Xin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6600" b="1" dirty="0" smtClean="0">
                <a:solidFill>
                  <a:srgbClr val="FF0000"/>
                </a:solidFill>
                <a:latin typeface="HP001 4 hàng" pitchFamily="34" charset="0"/>
              </a:rPr>
              <a:t>!          </a:t>
            </a:r>
            <a:endParaRPr lang="en-US" sz="6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272" y="1419342"/>
            <a:ext cx="2285282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874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3" y="507207"/>
            <a:ext cx="9144000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291465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3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181"/>
          <a:stretch/>
        </p:blipFill>
        <p:spPr>
          <a:xfrm>
            <a:off x="71443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44037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</a:t>
            </a:r>
            <a:r>
              <a:rPr lang="en-US" sz="8800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dò</a:t>
            </a:r>
            <a:endParaRPr lang="en-US" sz="88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1011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3906" y="207172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390" y="1993585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80890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09675" y="2955134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137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"/>
            <a:ext cx="8153400" cy="70787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-222"/>
              </a:rPr>
              <a:t>HOẠT ĐỘNG 1: </a:t>
            </a:r>
            <a:r>
              <a:rPr lang="en-US" sz="4000" b="1" dirty="0" err="1" smtClean="0">
                <a:latin typeface="H-222"/>
              </a:rPr>
              <a:t>Khởi</a:t>
            </a:r>
            <a:r>
              <a:rPr lang="en-US" sz="4000" b="1" dirty="0" smtClean="0">
                <a:latin typeface="H-222"/>
              </a:rPr>
              <a:t> </a:t>
            </a:r>
            <a:r>
              <a:rPr lang="en-US" sz="4000" b="1" dirty="0" err="1" smtClean="0">
                <a:latin typeface="H-222"/>
              </a:rPr>
              <a:t>động</a:t>
            </a:r>
            <a:endParaRPr lang="en-US" sz="4000" dirty="0">
              <a:latin typeface="H-2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91338"/>
            <a:ext cx="7467600" cy="52321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just"/>
            <a:r>
              <a:rPr lang="en-US" altLang="zh-CN" sz="2800" dirty="0" err="1" smtClean="0">
                <a:latin typeface="HP-222" panose="020B0803050302020204" pitchFamily="34" charset="0"/>
              </a:rPr>
              <a:t>Gọi</a:t>
            </a:r>
            <a:r>
              <a:rPr lang="en-US" altLang="zh-CN" sz="2800" dirty="0" smtClean="0">
                <a:latin typeface="HP-222" panose="020B0803050302020204" pitchFamily="34" charset="0"/>
              </a:rPr>
              <a:t> HS </a:t>
            </a:r>
            <a:r>
              <a:rPr lang="en-US" altLang="zh-CN" sz="2800" dirty="0" err="1" smtClean="0">
                <a:latin typeface="HP-222" panose="020B0803050302020204" pitchFamily="34" charset="0"/>
              </a:rPr>
              <a:t>đọc</a:t>
            </a:r>
            <a:r>
              <a:rPr lang="en-US" altLang="zh-CN" sz="2800" dirty="0" smtClean="0">
                <a:latin typeface="HP-222" panose="020B0803050302020204" pitchFamily="34" charset="0"/>
              </a:rPr>
              <a:t> </a:t>
            </a:r>
            <a:r>
              <a:rPr lang="en-US" altLang="zh-CN" sz="2800" dirty="0" err="1" smtClean="0">
                <a:latin typeface="HP-222" panose="020B0803050302020204" pitchFamily="34" charset="0"/>
              </a:rPr>
              <a:t>các</a:t>
            </a:r>
            <a:r>
              <a:rPr lang="en-US" altLang="zh-CN" sz="2800" dirty="0" smtClean="0">
                <a:latin typeface="HP-222" panose="020B0803050302020204" pitchFamily="34" charset="0"/>
              </a:rPr>
              <a:t> </a:t>
            </a:r>
            <a:r>
              <a:rPr lang="en-US" altLang="zh-CN" sz="2800" dirty="0" err="1" smtClean="0">
                <a:latin typeface="HP-222" panose="020B0803050302020204" pitchFamily="34" charset="0"/>
              </a:rPr>
              <a:t>chữ</a:t>
            </a:r>
            <a:r>
              <a:rPr lang="en-US" altLang="zh-CN" sz="2800" dirty="0" smtClean="0">
                <a:latin typeface="HP-222" panose="020B0803050302020204" pitchFamily="34" charset="0"/>
              </a:rPr>
              <a:t> </a:t>
            </a:r>
            <a:r>
              <a:rPr lang="en-US" altLang="zh-CN" sz="2800" dirty="0" err="1" smtClean="0">
                <a:latin typeface="HP-222" panose="020B0803050302020204" pitchFamily="34" charset="0"/>
              </a:rPr>
              <a:t>đã</a:t>
            </a:r>
            <a:r>
              <a:rPr lang="en-US" altLang="zh-CN" sz="2800" dirty="0" smtClean="0">
                <a:latin typeface="HP-222" panose="020B0803050302020204" pitchFamily="34" charset="0"/>
              </a:rPr>
              <a:t> </a:t>
            </a:r>
            <a:r>
              <a:rPr lang="en-US" altLang="zh-CN" sz="2800" dirty="0" err="1" smtClean="0">
                <a:latin typeface="HP-222" panose="020B0803050302020204" pitchFamily="34" charset="0"/>
              </a:rPr>
              <a:t>học</a:t>
            </a:r>
            <a:r>
              <a:rPr lang="en-US" altLang="zh-CN" sz="2800" dirty="0" smtClean="0">
                <a:latin typeface="HP-222" panose="020B0803050302020204" pitchFamily="34" charset="0"/>
              </a:rPr>
              <a:t> ở </a:t>
            </a:r>
            <a:r>
              <a:rPr lang="en-US" altLang="zh-CN" sz="2800" dirty="0" err="1" smtClean="0">
                <a:latin typeface="HP-222" panose="020B0803050302020204" pitchFamily="34" charset="0"/>
              </a:rPr>
              <a:t>bài</a:t>
            </a:r>
            <a:r>
              <a:rPr lang="en-US" altLang="zh-CN" sz="2800" dirty="0" smtClean="0">
                <a:latin typeface="HP-222" panose="020B0803050302020204" pitchFamily="34" charset="0"/>
              </a:rPr>
              <a:t> </a:t>
            </a:r>
            <a:r>
              <a:rPr lang="en-US" altLang="zh-CN" sz="2800" dirty="0" smtClean="0">
                <a:latin typeface="HP-222" panose="020B0803050302020204" pitchFamily="34" charset="0"/>
              </a:rPr>
              <a:t>112</a:t>
            </a:r>
            <a:r>
              <a:rPr lang="en-US" altLang="zh-CN" sz="2800" dirty="0" smtClean="0">
                <a:latin typeface="HP-222" panose="020B0803050302020204" pitchFamily="34" charset="0"/>
              </a:rPr>
              <a:t> </a:t>
            </a:r>
            <a:r>
              <a:rPr lang="en-US" altLang="zh-CN" sz="2800" dirty="0" err="1" smtClean="0">
                <a:latin typeface="HP-222" panose="020B0803050302020204" pitchFamily="34" charset="0"/>
              </a:rPr>
              <a:t>và</a:t>
            </a:r>
            <a:r>
              <a:rPr lang="en-US" altLang="zh-CN" sz="2800" dirty="0" smtClean="0">
                <a:latin typeface="HP-222" panose="020B0803050302020204" pitchFamily="34" charset="0"/>
              </a:rPr>
              <a:t> </a:t>
            </a:r>
            <a:r>
              <a:rPr lang="en-US" altLang="zh-CN" sz="2800" dirty="0" smtClean="0">
                <a:latin typeface="HP-222" panose="020B0803050302020204" pitchFamily="34" charset="0"/>
              </a:rPr>
              <a:t>113</a:t>
            </a:r>
            <a:r>
              <a:rPr lang="en-US" altLang="zh-CN" sz="2800" dirty="0" smtClean="0">
                <a:latin typeface="HP-222" panose="020B0803050302020204" pitchFamily="34" charset="0"/>
              </a:rPr>
              <a:t> </a:t>
            </a:r>
            <a:endParaRPr lang="zh-CN" altLang="en-US" sz="2800" dirty="0">
              <a:latin typeface="HP-222" panose="020B08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-1162050"/>
            <a:ext cx="8153400" cy="95409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just"/>
            <a:r>
              <a:rPr lang="en-US" altLang="zh-CN" sz="2800" dirty="0" err="1">
                <a:solidFill>
                  <a:srgbClr val="002060"/>
                </a:solidFill>
                <a:latin typeface="HP-222" panose="020B0803050302020204" pitchFamily="34" charset="0"/>
              </a:rPr>
              <a:t>Nội</a:t>
            </a:r>
            <a:r>
              <a:rPr lang="en-US" altLang="zh-CN" sz="2800" dirty="0">
                <a:solidFill>
                  <a:srgbClr val="002060"/>
                </a:solidFill>
                <a:latin typeface="HP-222" panose="020B0803050302020204" pitchFamily="34" charset="0"/>
              </a:rPr>
              <a:t> dung </a:t>
            </a:r>
            <a:r>
              <a:rPr lang="en-US" altLang="zh-CN" sz="2800" dirty="0" err="1" smtClean="0">
                <a:solidFill>
                  <a:srgbClr val="002060"/>
                </a:solidFill>
                <a:latin typeface="HP-222" panose="020B0803050302020204" pitchFamily="34" charset="0"/>
              </a:rPr>
              <a:t>bài</a:t>
            </a:r>
            <a:r>
              <a:rPr lang="en-US" altLang="zh-CN" sz="2800" dirty="0" smtClean="0">
                <a:solidFill>
                  <a:srgbClr val="002060"/>
                </a:solidFill>
                <a:latin typeface="HP-222" panose="020B0803050302020204" pitchFamily="34" charset="0"/>
              </a:rPr>
              <a:t> 78 </a:t>
            </a:r>
            <a:r>
              <a:rPr lang="en-US" altLang="zh-CN" sz="2800" dirty="0" err="1" smtClean="0">
                <a:solidFill>
                  <a:srgbClr val="002060"/>
                </a:solidFill>
                <a:latin typeface="HP-222" panose="020B0803050302020204" pitchFamily="34" charset="0"/>
              </a:rPr>
              <a:t>và</a:t>
            </a:r>
            <a:r>
              <a:rPr lang="en-US" altLang="zh-CN" sz="2800" dirty="0" smtClean="0">
                <a:solidFill>
                  <a:srgbClr val="002060"/>
                </a:solidFill>
                <a:latin typeface="HP-222" panose="020B0803050302020204" pitchFamily="34" charset="0"/>
              </a:rPr>
              <a:t> 79 </a:t>
            </a:r>
            <a:r>
              <a:rPr lang="en-US" altLang="zh-CN" sz="2800" dirty="0" err="1" smtClean="0">
                <a:solidFill>
                  <a:srgbClr val="002060"/>
                </a:solidFill>
                <a:latin typeface="HP-222" panose="020B0803050302020204" pitchFamily="34" charset="0"/>
              </a:rPr>
              <a:t>đã</a:t>
            </a:r>
            <a:r>
              <a:rPr lang="en-US" altLang="zh-CN" sz="2800" dirty="0" smtClean="0">
                <a:solidFill>
                  <a:srgbClr val="002060"/>
                </a:solidFill>
                <a:latin typeface="HP-222" panose="020B08030503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002060"/>
                </a:solidFill>
                <a:latin typeface="HP-222" panose="020B0803050302020204" pitchFamily="34" charset="0"/>
              </a:rPr>
              <a:t>học</a:t>
            </a:r>
            <a:r>
              <a:rPr lang="en-US" altLang="zh-CN" sz="2800" dirty="0" smtClean="0">
                <a:solidFill>
                  <a:srgbClr val="002060"/>
                </a:solidFill>
                <a:latin typeface="HP-222" panose="020B0803050302020204" pitchFamily="34" charset="0"/>
              </a:rPr>
              <a:t>: </a:t>
            </a:r>
            <a:r>
              <a:rPr lang="en-US" altLang="zh-CN" sz="2800" dirty="0" err="1" smtClean="0">
                <a:solidFill>
                  <a:srgbClr val="C00000"/>
                </a:solidFill>
                <a:latin typeface="HP-222" panose="020B0803050302020204" pitchFamily="34" charset="0"/>
              </a:rPr>
              <a:t>ăng</a:t>
            </a:r>
            <a:r>
              <a:rPr lang="en-US" altLang="zh-CN" sz="2800" dirty="0" smtClean="0">
                <a:solidFill>
                  <a:srgbClr val="C00000"/>
                </a:solidFill>
                <a:latin typeface="HP-222" panose="020B0803050302020204" pitchFamily="34" charset="0"/>
              </a:rPr>
              <a:t>, </a:t>
            </a:r>
            <a:r>
              <a:rPr lang="en-US" altLang="zh-CN" sz="2800" dirty="0" err="1" smtClean="0">
                <a:solidFill>
                  <a:srgbClr val="C00000"/>
                </a:solidFill>
                <a:latin typeface="HP-222" panose="020B0803050302020204" pitchFamily="34" charset="0"/>
              </a:rPr>
              <a:t>ăc</a:t>
            </a:r>
            <a:r>
              <a:rPr lang="en-US" altLang="zh-CN" sz="2800" dirty="0" smtClean="0">
                <a:solidFill>
                  <a:srgbClr val="C00000"/>
                </a:solidFill>
                <a:latin typeface="HP-222" panose="020B0803050302020204" pitchFamily="34" charset="0"/>
              </a:rPr>
              <a:t>, </a:t>
            </a:r>
            <a:r>
              <a:rPr lang="en-US" altLang="zh-CN" sz="2800" dirty="0" err="1" smtClean="0">
                <a:solidFill>
                  <a:srgbClr val="C00000"/>
                </a:solidFill>
                <a:latin typeface="HP-222" panose="020B0803050302020204" pitchFamily="34" charset="0"/>
              </a:rPr>
              <a:t>âng</a:t>
            </a:r>
            <a:r>
              <a:rPr lang="en-US" altLang="zh-CN" sz="2800" dirty="0" smtClean="0">
                <a:solidFill>
                  <a:srgbClr val="C00000"/>
                </a:solidFill>
                <a:latin typeface="HP-222" panose="020B0803050302020204" pitchFamily="34" charset="0"/>
              </a:rPr>
              <a:t>, </a:t>
            </a:r>
            <a:r>
              <a:rPr lang="en-US" altLang="zh-CN" sz="2800" dirty="0" err="1" smtClean="0">
                <a:solidFill>
                  <a:srgbClr val="C00000"/>
                </a:solidFill>
                <a:latin typeface="HP-222" panose="020B0803050302020204" pitchFamily="34" charset="0"/>
              </a:rPr>
              <a:t>âc</a:t>
            </a:r>
            <a:r>
              <a:rPr lang="en-US" altLang="zh-CN" sz="2800" dirty="0" smtClean="0">
                <a:solidFill>
                  <a:srgbClr val="C00000"/>
                </a:solidFill>
                <a:latin typeface="HP-222" panose="020B0803050302020204" pitchFamily="34" charset="0"/>
              </a:rPr>
              <a:t>, </a:t>
            </a:r>
            <a:r>
              <a:rPr lang="en-US" altLang="zh-CN" sz="2800" dirty="0" err="1" smtClean="0">
                <a:solidFill>
                  <a:srgbClr val="C00000"/>
                </a:solidFill>
                <a:latin typeface="HP-222" panose="020B0803050302020204" pitchFamily="34" charset="0"/>
              </a:rPr>
              <a:t>măng</a:t>
            </a:r>
            <a:r>
              <a:rPr lang="en-US" altLang="zh-CN" sz="2800" dirty="0" smtClean="0">
                <a:solidFill>
                  <a:srgbClr val="C00000"/>
                </a:solidFill>
                <a:latin typeface="HP-222" panose="020B0803050302020204" pitchFamily="34" charset="0"/>
              </a:rPr>
              <a:t>, </a:t>
            </a:r>
            <a:r>
              <a:rPr lang="en-US" altLang="zh-CN" sz="2800" dirty="0" err="1" smtClean="0">
                <a:solidFill>
                  <a:srgbClr val="C00000"/>
                </a:solidFill>
                <a:latin typeface="HP-222" panose="020B0803050302020204" pitchFamily="34" charset="0"/>
              </a:rPr>
              <a:t>tắc</a:t>
            </a:r>
            <a:r>
              <a:rPr lang="en-US" altLang="zh-CN" sz="2800" dirty="0" smtClean="0">
                <a:solidFill>
                  <a:srgbClr val="C00000"/>
                </a:solidFill>
                <a:latin typeface="HP-222" panose="020B08030503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HP-222" panose="020B0803050302020204" pitchFamily="34" charset="0"/>
              </a:rPr>
              <a:t>kè</a:t>
            </a:r>
            <a:r>
              <a:rPr lang="en-US" altLang="zh-CN" sz="2800" dirty="0" smtClean="0">
                <a:solidFill>
                  <a:srgbClr val="C00000"/>
                </a:solidFill>
                <a:latin typeface="HP-222" panose="020B0803050302020204" pitchFamily="34" charset="0"/>
              </a:rPr>
              <a:t>, </a:t>
            </a:r>
            <a:r>
              <a:rPr lang="en-US" altLang="zh-CN" sz="2800" dirty="0" err="1" smtClean="0">
                <a:solidFill>
                  <a:srgbClr val="C00000"/>
                </a:solidFill>
                <a:latin typeface="HP-222" panose="020B0803050302020204" pitchFamily="34" charset="0"/>
              </a:rPr>
              <a:t>nhà</a:t>
            </a:r>
            <a:r>
              <a:rPr lang="en-US" altLang="zh-CN" sz="2800" dirty="0" smtClean="0">
                <a:solidFill>
                  <a:srgbClr val="C00000"/>
                </a:solidFill>
                <a:latin typeface="HP-222" panose="020B08030503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HP-222" panose="020B0803050302020204" pitchFamily="34" charset="0"/>
              </a:rPr>
              <a:t>tầng</a:t>
            </a:r>
            <a:r>
              <a:rPr lang="en-US" altLang="zh-CN" sz="2800" dirty="0" smtClean="0">
                <a:solidFill>
                  <a:srgbClr val="C00000"/>
                </a:solidFill>
                <a:latin typeface="HP-222" panose="020B0803050302020204" pitchFamily="34" charset="0"/>
              </a:rPr>
              <a:t>, </a:t>
            </a:r>
            <a:r>
              <a:rPr lang="en-US" altLang="zh-CN" sz="2800" dirty="0" err="1" smtClean="0">
                <a:solidFill>
                  <a:srgbClr val="C00000"/>
                </a:solidFill>
                <a:latin typeface="HP-222" panose="020B0803050302020204" pitchFamily="34" charset="0"/>
              </a:rPr>
              <a:t>quả</a:t>
            </a:r>
            <a:r>
              <a:rPr lang="en-US" altLang="zh-CN" sz="2800" dirty="0" smtClean="0">
                <a:solidFill>
                  <a:srgbClr val="C00000"/>
                </a:solidFill>
                <a:latin typeface="HP-222" panose="020B08030503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C00000"/>
                </a:solidFill>
                <a:latin typeface="HP-222" panose="020B0803050302020204" pitchFamily="34" charset="0"/>
              </a:rPr>
              <a:t>gấc</a:t>
            </a:r>
            <a:endParaRPr lang="zh-CN" altLang="en-US" sz="2800" dirty="0">
              <a:latin typeface="HP-222" panose="020B08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225" y="797072"/>
            <a:ext cx="2990850" cy="70787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-222"/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H-222"/>
              </a:rPr>
              <a:t>.</a:t>
            </a:r>
            <a:r>
              <a:rPr lang="en-US" sz="4000" b="1" dirty="0" smtClean="0">
                <a:solidFill>
                  <a:srgbClr val="FF0000"/>
                </a:solidFill>
                <a:latin typeface="H-222"/>
              </a:rPr>
              <a:t> </a:t>
            </a:r>
            <a:r>
              <a:rPr lang="en-US" sz="4000" b="1" dirty="0" err="1" smtClean="0">
                <a:latin typeface="H-222"/>
              </a:rPr>
              <a:t>Kiểm</a:t>
            </a:r>
            <a:r>
              <a:rPr lang="en-US" sz="4000" b="1" dirty="0" smtClean="0">
                <a:latin typeface="H-222"/>
              </a:rPr>
              <a:t> </a:t>
            </a:r>
            <a:r>
              <a:rPr lang="en-US" sz="4000" b="1" dirty="0" err="1" smtClean="0">
                <a:latin typeface="H-222"/>
              </a:rPr>
              <a:t>tra</a:t>
            </a:r>
            <a:endParaRPr lang="en-US" sz="4000" dirty="0">
              <a:latin typeface="H-2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114550"/>
            <a:ext cx="4514850" cy="70787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-222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latin typeface="H-222"/>
              </a:rPr>
              <a:t>. </a:t>
            </a:r>
            <a:r>
              <a:rPr lang="en-US" sz="4000" b="1" dirty="0" err="1" smtClean="0">
                <a:latin typeface="H-222"/>
              </a:rPr>
              <a:t>Giới</a:t>
            </a:r>
            <a:r>
              <a:rPr lang="en-US" sz="4000" b="1" dirty="0" smtClean="0">
                <a:latin typeface="H-222"/>
              </a:rPr>
              <a:t> </a:t>
            </a:r>
            <a:r>
              <a:rPr lang="en-US" sz="4000" b="1" dirty="0" err="1" smtClean="0">
                <a:latin typeface="H-222"/>
              </a:rPr>
              <a:t>thiệu</a:t>
            </a:r>
            <a:r>
              <a:rPr lang="en-US" sz="4000" b="1" dirty="0" smtClean="0">
                <a:latin typeface="H-222"/>
              </a:rPr>
              <a:t> </a:t>
            </a:r>
            <a:r>
              <a:rPr lang="en-US" sz="4000" b="1" dirty="0" err="1" smtClean="0">
                <a:latin typeface="H-222"/>
              </a:rPr>
              <a:t>bài</a:t>
            </a:r>
            <a:endParaRPr lang="en-US" sz="4000" dirty="0">
              <a:latin typeface="H-2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800350"/>
            <a:ext cx="8153400" cy="95409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just"/>
            <a:r>
              <a:rPr lang="en-US" altLang="zh-CN" sz="2800" dirty="0" err="1">
                <a:solidFill>
                  <a:srgbClr val="002060"/>
                </a:solidFill>
                <a:latin typeface="HP-222" panose="020B0803050302020204" pitchFamily="34" charset="0"/>
              </a:rPr>
              <a:t>Nội</a:t>
            </a:r>
            <a:r>
              <a:rPr lang="en-US" altLang="zh-CN" sz="2800" dirty="0">
                <a:solidFill>
                  <a:srgbClr val="002060"/>
                </a:solidFill>
                <a:latin typeface="HP-222" panose="020B0803050302020204" pitchFamily="34" charset="0"/>
              </a:rPr>
              <a:t> dung </a:t>
            </a:r>
            <a:r>
              <a:rPr lang="en-US" altLang="zh-CN" sz="2800" dirty="0" err="1" smtClean="0">
                <a:solidFill>
                  <a:srgbClr val="002060"/>
                </a:solidFill>
                <a:latin typeface="HP-222" panose="020B0803050302020204" pitchFamily="34" charset="0"/>
              </a:rPr>
              <a:t>viết</a:t>
            </a:r>
            <a:r>
              <a:rPr lang="en-US" altLang="zh-CN" sz="2800" dirty="0" smtClean="0">
                <a:solidFill>
                  <a:srgbClr val="002060"/>
                </a:solidFill>
                <a:latin typeface="HP-222" panose="020B0803050302020204" pitchFamily="34" charset="0"/>
              </a:rPr>
              <a:t>: </a:t>
            </a:r>
            <a:r>
              <a:rPr lang="en-US" altLang="zh-CN" sz="2800" dirty="0" err="1" smtClean="0">
                <a:latin typeface="HP-222" panose="020B0803050302020204" pitchFamily="34" charset="0"/>
              </a:rPr>
              <a:t>Viết</a:t>
            </a:r>
            <a:r>
              <a:rPr lang="en-US" altLang="zh-CN" sz="2800" dirty="0" smtClean="0">
                <a:latin typeface="HP-222" panose="020B0803050302020204" pitchFamily="34" charset="0"/>
              </a:rPr>
              <a:t> </a:t>
            </a:r>
            <a:r>
              <a:rPr lang="en-US" altLang="zh-CN" sz="2800" dirty="0" err="1" smtClean="0">
                <a:latin typeface="HP-222" panose="020B0803050302020204" pitchFamily="34" charset="0"/>
              </a:rPr>
              <a:t>đúng</a:t>
            </a:r>
            <a:r>
              <a:rPr lang="en-US" altLang="zh-CN" sz="2800" dirty="0" smtClean="0">
                <a:latin typeface="HP-222" panose="020B08030503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HP-222" panose="020B0803050302020204" pitchFamily="34" charset="0"/>
              </a:rPr>
              <a:t>ưu,ươu,oa,oe,con</a:t>
            </a:r>
            <a:r>
              <a:rPr lang="en-US" altLang="zh-CN" sz="2800" dirty="0" smtClean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HP-222" panose="020B0803050302020204" pitchFamily="34" charset="0"/>
              </a:rPr>
              <a:t>cừu</a:t>
            </a:r>
            <a:r>
              <a:rPr lang="en-US" altLang="zh-CN" sz="2800" dirty="0" smtClean="0">
                <a:solidFill>
                  <a:srgbClr val="FF0000"/>
                </a:solidFill>
                <a:latin typeface="HP-222" panose="020B0803050302020204" pitchFamily="34" charset="0"/>
              </a:rPr>
              <a:t>, </a:t>
            </a:r>
            <a:r>
              <a:rPr lang="en-US" altLang="zh-CN" sz="2800" dirty="0" err="1" smtClean="0">
                <a:solidFill>
                  <a:srgbClr val="FF0000"/>
                </a:solidFill>
                <a:latin typeface="HP-222" panose="020B0803050302020204" pitchFamily="34" charset="0"/>
              </a:rPr>
              <a:t>hươu</a:t>
            </a:r>
            <a:r>
              <a:rPr lang="en-US" altLang="zh-CN" sz="2800" dirty="0" smtClean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HP-222" panose="020B0803050302020204" pitchFamily="34" charset="0"/>
              </a:rPr>
              <a:t>sao,cái</a:t>
            </a:r>
            <a:r>
              <a:rPr lang="en-US" altLang="zh-CN" sz="2800" dirty="0" smtClean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HP-222" panose="020B0803050302020204" pitchFamily="34" charset="0"/>
              </a:rPr>
              <a:t>loa,chích</a:t>
            </a:r>
            <a:r>
              <a:rPr lang="en-US" altLang="zh-CN" sz="2800" dirty="0" smtClean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HP-222" panose="020B0803050302020204" pitchFamily="34" charset="0"/>
              </a:rPr>
              <a:t>chòe</a:t>
            </a:r>
            <a:r>
              <a:rPr lang="en-US" altLang="zh-CN" sz="2800" dirty="0" smtClean="0">
                <a:solidFill>
                  <a:srgbClr val="FF0000"/>
                </a:solidFill>
                <a:latin typeface="HP-222" panose="020B0803050302020204" pitchFamily="34" charset="0"/>
              </a:rPr>
              <a:t>.</a:t>
            </a:r>
            <a:r>
              <a:rPr lang="en-US" altLang="zh-CN" sz="2800" dirty="0" smtClean="0">
                <a:latin typeface="HP-222" panose="020B0803050302020204" pitchFamily="34" charset="0"/>
              </a:rPr>
              <a:t> </a:t>
            </a:r>
            <a:r>
              <a:rPr lang="en-US" altLang="zh-CN" sz="2800" dirty="0" smtClean="0">
                <a:solidFill>
                  <a:srgbClr val="C00000"/>
                </a:solidFill>
                <a:latin typeface="HP-222" panose="020B0803050302020204" pitchFamily="34" charset="0"/>
              </a:rPr>
              <a:t>- </a:t>
            </a:r>
            <a:r>
              <a:rPr lang="en-US" altLang="zh-CN" sz="2800" dirty="0" err="1" smtClean="0">
                <a:latin typeface="HP-222" panose="020B0803050302020204" pitchFamily="34" charset="0"/>
              </a:rPr>
              <a:t>chữ</a:t>
            </a:r>
            <a:r>
              <a:rPr lang="en-US" altLang="zh-CN" sz="2800" dirty="0" smtClean="0">
                <a:latin typeface="HP-222" panose="020B0803050302020204" pitchFamily="34" charset="0"/>
              </a:rPr>
              <a:t> </a:t>
            </a:r>
            <a:r>
              <a:rPr lang="en-US" altLang="zh-CN" sz="2800" dirty="0" err="1" smtClean="0">
                <a:latin typeface="HP-222" panose="020B0803050302020204" pitchFamily="34" charset="0"/>
              </a:rPr>
              <a:t>thường</a:t>
            </a:r>
            <a:r>
              <a:rPr lang="en-US" altLang="zh-CN" sz="2800" dirty="0" smtClean="0">
                <a:latin typeface="HP-222" panose="020B0803050302020204" pitchFamily="34" charset="0"/>
              </a:rPr>
              <a:t>, </a:t>
            </a:r>
            <a:r>
              <a:rPr lang="en-US" altLang="zh-CN" sz="2800" dirty="0" err="1" smtClean="0">
                <a:latin typeface="HP-222" panose="020B0803050302020204" pitchFamily="34" charset="0"/>
              </a:rPr>
              <a:t>cỡ</a:t>
            </a:r>
            <a:r>
              <a:rPr lang="en-US" altLang="zh-CN" sz="2800" dirty="0" smtClean="0">
                <a:latin typeface="HP-222" panose="020B0803050302020204" pitchFamily="34" charset="0"/>
              </a:rPr>
              <a:t> </a:t>
            </a:r>
            <a:r>
              <a:rPr lang="en-US" altLang="zh-CN" sz="2800" dirty="0" err="1" smtClean="0">
                <a:latin typeface="HP-222" panose="020B0803050302020204" pitchFamily="34" charset="0"/>
              </a:rPr>
              <a:t>vừa</a:t>
            </a:r>
            <a:r>
              <a:rPr lang="en-US" altLang="zh-CN" sz="2800" dirty="0" smtClean="0">
                <a:latin typeface="HP-222" panose="020B0803050302020204" pitchFamily="34" charset="0"/>
              </a:rPr>
              <a:t>, </a:t>
            </a:r>
            <a:r>
              <a:rPr lang="en-US" altLang="zh-CN" sz="2800" dirty="0" err="1" smtClean="0">
                <a:latin typeface="HP-222" panose="020B0803050302020204" pitchFamily="34" charset="0"/>
              </a:rPr>
              <a:t>đúng</a:t>
            </a:r>
            <a:r>
              <a:rPr lang="en-US" altLang="zh-CN" sz="2800" dirty="0" smtClean="0">
                <a:latin typeface="HP-222" panose="020B0803050302020204" pitchFamily="34" charset="0"/>
              </a:rPr>
              <a:t> </a:t>
            </a:r>
            <a:r>
              <a:rPr lang="en-US" altLang="zh-CN" sz="2800" dirty="0" err="1" smtClean="0">
                <a:latin typeface="HP-222" panose="020B0803050302020204" pitchFamily="34" charset="0"/>
              </a:rPr>
              <a:t>kiểu</a:t>
            </a:r>
            <a:r>
              <a:rPr lang="en-US" altLang="zh-CN" sz="2800" dirty="0" smtClean="0">
                <a:latin typeface="HP-222" panose="020B0803050302020204" pitchFamily="34" charset="0"/>
              </a:rPr>
              <a:t>, </a:t>
            </a:r>
            <a:r>
              <a:rPr lang="en-US" altLang="zh-CN" sz="2800" dirty="0" err="1" smtClean="0">
                <a:latin typeface="HP-222" panose="020B0803050302020204" pitchFamily="34" charset="0"/>
              </a:rPr>
              <a:t>đều</a:t>
            </a:r>
            <a:r>
              <a:rPr lang="en-US" altLang="zh-CN" sz="2800" dirty="0" smtClean="0">
                <a:latin typeface="HP-222" panose="020B0803050302020204" pitchFamily="34" charset="0"/>
              </a:rPr>
              <a:t> </a:t>
            </a:r>
            <a:r>
              <a:rPr lang="en-US" altLang="zh-CN" sz="2800" dirty="0" err="1" smtClean="0">
                <a:latin typeface="HP-222" panose="020B0803050302020204" pitchFamily="34" charset="0"/>
              </a:rPr>
              <a:t>nét</a:t>
            </a:r>
            <a:r>
              <a:rPr lang="en-US" altLang="zh-CN" sz="2800" dirty="0" smtClean="0">
                <a:latin typeface="HP-222" panose="020B0803050302020204" pitchFamily="34" charset="0"/>
              </a:rPr>
              <a:t>. </a:t>
            </a:r>
            <a:endParaRPr lang="zh-CN" altLang="en-US" sz="2800" dirty="0">
              <a:latin typeface="HP-222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041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33350"/>
            <a:ext cx="8763000" cy="64632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H-222"/>
              </a:rPr>
              <a:t>HOẠT ĐỘNG 2: </a:t>
            </a:r>
            <a:r>
              <a:rPr lang="en-US" sz="3600" dirty="0" err="1" smtClean="0">
                <a:latin typeface="H-222"/>
              </a:rPr>
              <a:t>Khám</a:t>
            </a:r>
            <a:r>
              <a:rPr lang="en-US" sz="3600" dirty="0" smtClean="0">
                <a:latin typeface="H-222"/>
              </a:rPr>
              <a:t> </a:t>
            </a:r>
            <a:r>
              <a:rPr lang="en-US" sz="3600" dirty="0" err="1" smtClean="0">
                <a:latin typeface="H-222"/>
              </a:rPr>
              <a:t>phá</a:t>
            </a:r>
            <a:r>
              <a:rPr lang="en-US" sz="3600" dirty="0" smtClean="0">
                <a:latin typeface="H-222"/>
              </a:rPr>
              <a:t> </a:t>
            </a:r>
            <a:r>
              <a:rPr lang="en-US" sz="3600" dirty="0" err="1" smtClean="0">
                <a:latin typeface="H-222"/>
              </a:rPr>
              <a:t>và</a:t>
            </a:r>
            <a:r>
              <a:rPr lang="en-US" sz="3600" dirty="0" smtClean="0">
                <a:latin typeface="H-222"/>
              </a:rPr>
              <a:t> </a:t>
            </a:r>
            <a:r>
              <a:rPr lang="en-US" sz="3600" dirty="0" err="1" smtClean="0">
                <a:latin typeface="H-222"/>
              </a:rPr>
              <a:t>luyện</a:t>
            </a:r>
            <a:r>
              <a:rPr lang="en-US" sz="3600" dirty="0" smtClean="0">
                <a:latin typeface="H-222"/>
              </a:rPr>
              <a:t> </a:t>
            </a:r>
            <a:r>
              <a:rPr lang="en-US" sz="3600" dirty="0" err="1" smtClean="0">
                <a:latin typeface="H-222"/>
              </a:rPr>
              <a:t>tập</a:t>
            </a:r>
            <a:r>
              <a:rPr lang="en-US" sz="3600" dirty="0" smtClean="0">
                <a:latin typeface="H-222"/>
              </a:rPr>
              <a:t>  </a:t>
            </a:r>
            <a:endParaRPr lang="en-US" sz="3600" dirty="0">
              <a:latin typeface="H-2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475" y="971550"/>
            <a:ext cx="3895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nl-NL" dirty="0" smtClean="0">
                <a:latin typeface="H-222"/>
              </a:rPr>
              <a:t>Các vần, tiếng, từ cần viết.</a:t>
            </a:r>
          </a:p>
          <a:p>
            <a:r>
              <a:rPr lang="nl-NL" dirty="0" smtClean="0">
                <a:latin typeface="H-222"/>
              </a:rPr>
              <a:t>     Yêu </a:t>
            </a:r>
            <a:r>
              <a:rPr lang="nl-NL" dirty="0">
                <a:latin typeface="H-222"/>
              </a:rPr>
              <a:t>cầu học sinh đọc</a:t>
            </a:r>
            <a:endParaRPr lang="en-US" dirty="0">
              <a:latin typeface="H-2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1047750"/>
            <a:ext cx="7620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H-222"/>
            </a:endParaRPr>
          </a:p>
          <a:p>
            <a:endParaRPr lang="en-US" dirty="0">
              <a:latin typeface="H-222"/>
            </a:endParaRPr>
          </a:p>
          <a:p>
            <a:endParaRPr lang="en-US" dirty="0" smtClean="0">
              <a:latin typeface="H-222"/>
            </a:endParaRPr>
          </a:p>
          <a:p>
            <a:endParaRPr lang="en-US" dirty="0">
              <a:latin typeface="H-222"/>
            </a:endParaRPr>
          </a:p>
          <a:p>
            <a:endParaRPr lang="en-US" dirty="0" smtClean="0">
              <a:latin typeface="H-222"/>
            </a:endParaRPr>
          </a:p>
          <a:p>
            <a:endParaRPr lang="en-US" dirty="0">
              <a:latin typeface="H-222"/>
            </a:endParaRPr>
          </a:p>
          <a:p>
            <a:endParaRPr lang="en-US" dirty="0" smtClean="0">
              <a:latin typeface="H-222"/>
            </a:endParaRPr>
          </a:p>
          <a:p>
            <a:endParaRPr lang="en-US" dirty="0">
              <a:latin typeface="H-222"/>
            </a:endParaRPr>
          </a:p>
          <a:p>
            <a:endParaRPr lang="en-US" dirty="0" smtClean="0">
              <a:latin typeface="H-222"/>
            </a:endParaRPr>
          </a:p>
          <a:p>
            <a:endParaRPr lang="en-US" dirty="0">
              <a:latin typeface="H-222"/>
            </a:endParaRPr>
          </a:p>
          <a:p>
            <a:r>
              <a:rPr lang="en-US" dirty="0" smtClean="0">
                <a:latin typeface="H-222"/>
              </a:rPr>
              <a:t> </a:t>
            </a:r>
          </a:p>
          <a:p>
            <a:endParaRPr lang="en-US" dirty="0">
              <a:latin typeface="H-222"/>
            </a:endParaRPr>
          </a:p>
          <a:p>
            <a:endParaRPr lang="en-US" dirty="0" smtClean="0">
              <a:latin typeface="H-222"/>
            </a:endParaRPr>
          </a:p>
        </p:txBody>
      </p:sp>
      <p:pic>
        <p:nvPicPr>
          <p:cNvPr id="8" name="Picture 7" descr="h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742951"/>
            <a:ext cx="8229600" cy="1981200"/>
          </a:xfrm>
          <a:prstGeom prst="rect">
            <a:avLst/>
          </a:prstGeom>
        </p:spPr>
      </p:pic>
      <p:pic>
        <p:nvPicPr>
          <p:cNvPr id="9" name="Picture 8" descr="h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495550"/>
            <a:ext cx="7696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434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57150"/>
            <a:ext cx="795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latin typeface="H-222"/>
              </a:rPr>
              <a:t>2. Tập viết: </a:t>
            </a:r>
            <a:r>
              <a:rPr lang="en-US" dirty="0" err="1" smtClean="0">
                <a:solidFill>
                  <a:srgbClr val="FF0000"/>
                </a:solidFill>
                <a:latin typeface="HP-222" panose="020B0803050302020204" pitchFamily="34" charset="0"/>
              </a:rPr>
              <a:t>ưu,con</a:t>
            </a:r>
            <a:r>
              <a:rPr lang="en-US" dirty="0" smtClean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HP-222" panose="020B0803050302020204" pitchFamily="34" charset="0"/>
              </a:rPr>
              <a:t>cừu,ươu,hươu</a:t>
            </a:r>
            <a:r>
              <a:rPr lang="en-US" dirty="0" smtClean="0">
                <a:solidFill>
                  <a:srgbClr val="FF0000"/>
                </a:solidFill>
                <a:latin typeface="HP-222" panose="020B08030503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HP-222" panose="020B0803050302020204" pitchFamily="34" charset="0"/>
              </a:rPr>
              <a:t>sao</a:t>
            </a:r>
            <a:r>
              <a:rPr lang="en-US" dirty="0" smtClean="0">
                <a:solidFill>
                  <a:srgbClr val="FF0000"/>
                </a:solidFill>
                <a:latin typeface="HP-222" panose="020B0803050302020204" pitchFamily="34" charset="0"/>
              </a:rPr>
              <a:t>.</a:t>
            </a:r>
            <a:r>
              <a:rPr lang="nl-NL" dirty="0" smtClean="0">
                <a:latin typeface="H-222"/>
              </a:rPr>
              <a:t> </a:t>
            </a:r>
            <a:endParaRPr lang="en-US" dirty="0">
              <a:latin typeface="H-2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1846779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P-222" pitchFamily="34" charset="0"/>
              </a:rPr>
              <a:t>   </a:t>
            </a:r>
            <a:r>
              <a:rPr lang="en-US" sz="2800" dirty="0" err="1" smtClean="0">
                <a:latin typeface="HP-222" pitchFamily="34" charset="0"/>
              </a:rPr>
              <a:t>Em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hãy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nêu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cách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viết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và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độ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cao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các</a:t>
            </a:r>
            <a:r>
              <a:rPr lang="en-US" sz="2800" dirty="0" smtClean="0">
                <a:latin typeface="HP-222" panose="020B0803050302020204" pitchFamily="34" charset="0"/>
              </a:rPr>
              <a:t> con </a:t>
            </a:r>
            <a:r>
              <a:rPr lang="en-US" sz="2800" dirty="0" err="1" smtClean="0">
                <a:latin typeface="HP-222" panose="020B0803050302020204" pitchFamily="34" charset="0"/>
              </a:rPr>
              <a:t>chữ</a:t>
            </a:r>
            <a:r>
              <a:rPr lang="en-US" sz="2800" dirty="0" smtClean="0">
                <a:latin typeface="HP-222" panose="020B0803050302020204" pitchFamily="34" charset="0"/>
              </a:rPr>
              <a:t> ?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1475" y="2350949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/>
              <a:t>   </a:t>
            </a:r>
            <a:r>
              <a:rPr lang="en-US" sz="2800" dirty="0" err="1" smtClean="0">
                <a:latin typeface="HP-222" pitchFamily="34" charset="0"/>
              </a:rPr>
              <a:t>Gv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viết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mẫu</a:t>
            </a:r>
            <a:r>
              <a:rPr lang="en-US" sz="2800" dirty="0" smtClean="0">
                <a:latin typeface="HP-222" pitchFamily="34" charset="0"/>
              </a:rPr>
              <a:t>, </a:t>
            </a:r>
            <a:r>
              <a:rPr lang="en-US" sz="2800" dirty="0" err="1" smtClean="0">
                <a:latin typeface="HP-222" pitchFamily="34" charset="0"/>
              </a:rPr>
              <a:t>Chú</a:t>
            </a:r>
            <a:r>
              <a:rPr lang="en-US" sz="2800" dirty="0" smtClean="0">
                <a:latin typeface="HP-222" pitchFamily="34" charset="0"/>
              </a:rPr>
              <a:t> ý </a:t>
            </a:r>
            <a:r>
              <a:rPr lang="en-US" sz="2800" dirty="0" err="1" smtClean="0">
                <a:latin typeface="HP-222" pitchFamily="34" charset="0"/>
              </a:rPr>
              <a:t>độ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cao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các</a:t>
            </a:r>
            <a:r>
              <a:rPr lang="en-US" sz="2800" dirty="0" smtClean="0">
                <a:latin typeface="HP-222" pitchFamily="34" charset="0"/>
              </a:rPr>
              <a:t> con </a:t>
            </a:r>
            <a:r>
              <a:rPr lang="en-US" sz="2800" dirty="0" err="1" smtClean="0">
                <a:latin typeface="HP-222" pitchFamily="34" charset="0"/>
              </a:rPr>
              <a:t>chữ</a:t>
            </a:r>
            <a:r>
              <a:rPr lang="en-US" sz="2800" dirty="0" smtClean="0">
                <a:latin typeface="HP-222" pitchFamily="34" charset="0"/>
              </a:rPr>
              <a:t>, </a:t>
            </a:r>
            <a:r>
              <a:rPr lang="en-US" sz="2800" dirty="0" err="1" smtClean="0">
                <a:latin typeface="HP-222" pitchFamily="34" charset="0"/>
              </a:rPr>
              <a:t>cách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nối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nét</a:t>
            </a:r>
            <a:r>
              <a:rPr lang="en-US" sz="2800" dirty="0" smtClean="0">
                <a:latin typeface="HP-222" pitchFamily="34" charset="0"/>
              </a:rPr>
              <a:t>, </a:t>
            </a:r>
            <a:r>
              <a:rPr lang="en-US" sz="2800" dirty="0" err="1" smtClean="0">
                <a:latin typeface="HP-222" pitchFamily="34" charset="0"/>
              </a:rPr>
              <a:t>khoảng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cách</a:t>
            </a:r>
            <a:r>
              <a:rPr lang="en-US" sz="2800" dirty="0" smtClean="0">
                <a:latin typeface="HP-222" pitchFamily="34" charset="0"/>
              </a:rPr>
              <a:t>, </a:t>
            </a:r>
            <a:r>
              <a:rPr lang="en-US" sz="2800" dirty="0" err="1" smtClean="0">
                <a:latin typeface="HP-222" pitchFamily="34" charset="0"/>
              </a:rPr>
              <a:t>vị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trí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đặt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dấu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thanh</a:t>
            </a:r>
            <a:r>
              <a:rPr lang="en-US" sz="2800" dirty="0" smtClean="0">
                <a:latin typeface="HP-222" pitchFamily="34" charset="0"/>
              </a:rPr>
              <a:t>.</a:t>
            </a:r>
          </a:p>
        </p:txBody>
      </p:sp>
      <p:pic>
        <p:nvPicPr>
          <p:cNvPr id="7" name="Picture 6" descr="h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1" y="361950"/>
            <a:ext cx="6934199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250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8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13171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0000"/>
                </a:solidFill>
                <a:latin typeface="H-222"/>
              </a:rPr>
              <a:t>Video hướng dẫn viết</a:t>
            </a:r>
            <a:br>
              <a:rPr lang="en-US">
                <a:solidFill>
                  <a:srgbClr val="FF0000"/>
                </a:solidFill>
                <a:latin typeface="H-222"/>
              </a:rPr>
            </a:br>
            <a:endParaRPr lang="en-US"/>
          </a:p>
        </p:txBody>
      </p:sp>
      <p:pic>
        <p:nvPicPr>
          <p:cNvPr id="6" name="1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666750"/>
            <a:ext cx="9144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964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ời Nắng Trời Mưa - Nhạc Thiếu Nhi Có Lời (1)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685800" y="989350"/>
            <a:ext cx="7543800" cy="3581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06529" y="134530"/>
            <a:ext cx="5080071" cy="830997"/>
          </a:xfrm>
          <a:prstGeom prst="rect">
            <a:avLst/>
          </a:prstGeom>
          <a:ln>
            <a:solidFill>
              <a:srgbClr val="DF31B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H-222"/>
              </a:rPr>
              <a:t>Thư</a:t>
            </a:r>
            <a:r>
              <a:rPr lang="en-US" sz="4800" dirty="0" smtClean="0">
                <a:solidFill>
                  <a:srgbClr val="FF0000"/>
                </a:solidFill>
                <a:latin typeface="H-222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H-222"/>
              </a:rPr>
              <a:t>giãn</a:t>
            </a:r>
            <a:endParaRPr lang="en-US" sz="4800" dirty="0">
              <a:solidFill>
                <a:srgbClr val="FF0000"/>
              </a:solidFill>
              <a:latin typeface="H-2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559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69811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5715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latin typeface="H-222"/>
              </a:rPr>
              <a:t>2. Tập viết: </a:t>
            </a:r>
            <a:r>
              <a:rPr lang="en-US" dirty="0" err="1" smtClean="0">
                <a:solidFill>
                  <a:srgbClr val="C00000"/>
                </a:solidFill>
                <a:latin typeface="HP-222" panose="020B0803050302020204" pitchFamily="34" charset="0"/>
              </a:rPr>
              <a:t>oa,cái</a:t>
            </a:r>
            <a:r>
              <a:rPr lang="en-US" dirty="0" smtClean="0">
                <a:solidFill>
                  <a:srgbClr val="C00000"/>
                </a:solidFill>
                <a:latin typeface="HP-222" panose="020B0803050302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HP-222" panose="020B0803050302020204" pitchFamily="34" charset="0"/>
              </a:rPr>
              <a:t>loa,oe,chích</a:t>
            </a:r>
            <a:r>
              <a:rPr lang="en-US" dirty="0" smtClean="0">
                <a:solidFill>
                  <a:srgbClr val="C00000"/>
                </a:solidFill>
                <a:latin typeface="HP-222" panose="020B0803050302020204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HP-222" panose="020B0803050302020204" pitchFamily="34" charset="0"/>
              </a:rPr>
              <a:t>chòe</a:t>
            </a:r>
            <a:r>
              <a:rPr lang="en-US" dirty="0" smtClean="0">
                <a:solidFill>
                  <a:srgbClr val="C00000"/>
                </a:solidFill>
                <a:latin typeface="HP-222" panose="020B0803050302020204" pitchFamily="34" charset="0"/>
              </a:rPr>
              <a:t>.</a:t>
            </a:r>
            <a:r>
              <a:rPr lang="nl-NL" dirty="0" smtClean="0">
                <a:latin typeface="H-222"/>
              </a:rPr>
              <a:t> </a:t>
            </a:r>
            <a:endParaRPr lang="en-US" dirty="0">
              <a:latin typeface="H-2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808" y="2587339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HP-222" pitchFamily="34" charset="0"/>
              </a:rPr>
              <a:t>   </a:t>
            </a:r>
            <a:r>
              <a:rPr lang="en-US" sz="2800" dirty="0" err="1" smtClean="0">
                <a:latin typeface="HP-222" pitchFamily="34" charset="0"/>
              </a:rPr>
              <a:t>Em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hãy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nêu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cách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viết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và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độ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cao</a:t>
            </a:r>
            <a:r>
              <a:rPr lang="en-US" sz="2800" dirty="0" smtClean="0">
                <a:latin typeface="HP-222" panose="020B0803050302020204" pitchFamily="34" charset="0"/>
              </a:rPr>
              <a:t> </a:t>
            </a:r>
            <a:r>
              <a:rPr lang="en-US" sz="2800" dirty="0" err="1" smtClean="0">
                <a:latin typeface="HP-222" panose="020B0803050302020204" pitchFamily="34" charset="0"/>
              </a:rPr>
              <a:t>các</a:t>
            </a:r>
            <a:r>
              <a:rPr lang="en-US" sz="2800" dirty="0" smtClean="0">
                <a:latin typeface="HP-222" panose="020B0803050302020204" pitchFamily="34" charset="0"/>
              </a:rPr>
              <a:t> con </a:t>
            </a:r>
            <a:r>
              <a:rPr lang="en-US" sz="2800" dirty="0" err="1" smtClean="0">
                <a:latin typeface="HP-222" panose="020B0803050302020204" pitchFamily="34" charset="0"/>
              </a:rPr>
              <a:t>chữ</a:t>
            </a:r>
            <a:r>
              <a:rPr lang="en-US" sz="2800" dirty="0" smtClean="0">
                <a:latin typeface="HP-222" panose="020B0803050302020204" pitchFamily="34" charset="0"/>
              </a:rPr>
              <a:t> ?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475" y="2608243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/>
              <a:t>   </a:t>
            </a:r>
            <a:r>
              <a:rPr lang="en-US" sz="2800" dirty="0" err="1" smtClean="0">
                <a:latin typeface="HP-222" pitchFamily="34" charset="0"/>
              </a:rPr>
              <a:t>Gv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viết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mẫu</a:t>
            </a:r>
            <a:r>
              <a:rPr lang="en-US" sz="2800" dirty="0" smtClean="0">
                <a:latin typeface="HP-222" pitchFamily="34" charset="0"/>
              </a:rPr>
              <a:t>, </a:t>
            </a:r>
            <a:r>
              <a:rPr lang="en-US" sz="2800" dirty="0" err="1" smtClean="0">
                <a:latin typeface="HP-222" pitchFamily="34" charset="0"/>
              </a:rPr>
              <a:t>Chú</a:t>
            </a:r>
            <a:r>
              <a:rPr lang="en-US" sz="2800" dirty="0" smtClean="0">
                <a:latin typeface="HP-222" pitchFamily="34" charset="0"/>
              </a:rPr>
              <a:t> ý </a:t>
            </a:r>
            <a:r>
              <a:rPr lang="en-US" sz="2800" dirty="0" err="1" smtClean="0">
                <a:latin typeface="HP-222" pitchFamily="34" charset="0"/>
              </a:rPr>
              <a:t>độ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cao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các</a:t>
            </a:r>
            <a:r>
              <a:rPr lang="en-US" sz="2800" dirty="0" smtClean="0">
                <a:latin typeface="HP-222" pitchFamily="34" charset="0"/>
              </a:rPr>
              <a:t> con </a:t>
            </a:r>
            <a:r>
              <a:rPr lang="en-US" sz="2800" dirty="0" err="1" smtClean="0">
                <a:latin typeface="HP-222" pitchFamily="34" charset="0"/>
              </a:rPr>
              <a:t>chữ</a:t>
            </a:r>
            <a:r>
              <a:rPr lang="en-US" sz="2800" dirty="0" smtClean="0">
                <a:latin typeface="HP-222" pitchFamily="34" charset="0"/>
              </a:rPr>
              <a:t>, </a:t>
            </a:r>
            <a:r>
              <a:rPr lang="en-US" sz="2800" dirty="0" err="1" smtClean="0">
                <a:latin typeface="HP-222" pitchFamily="34" charset="0"/>
              </a:rPr>
              <a:t>cách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nối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nét</a:t>
            </a:r>
            <a:r>
              <a:rPr lang="en-US" sz="2800" dirty="0" smtClean="0">
                <a:latin typeface="HP-222" pitchFamily="34" charset="0"/>
              </a:rPr>
              <a:t>, </a:t>
            </a:r>
            <a:r>
              <a:rPr lang="en-US" sz="2800" dirty="0" err="1" smtClean="0">
                <a:latin typeface="HP-222" pitchFamily="34" charset="0"/>
              </a:rPr>
              <a:t>khoảng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cách</a:t>
            </a:r>
            <a:r>
              <a:rPr lang="en-US" sz="2800" dirty="0" smtClean="0">
                <a:latin typeface="HP-222" pitchFamily="34" charset="0"/>
              </a:rPr>
              <a:t>, </a:t>
            </a:r>
            <a:r>
              <a:rPr lang="en-US" sz="2800" dirty="0" err="1" smtClean="0">
                <a:latin typeface="HP-222" pitchFamily="34" charset="0"/>
              </a:rPr>
              <a:t>vị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trí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đặt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dấu</a:t>
            </a:r>
            <a:r>
              <a:rPr lang="en-US" sz="2800" dirty="0" smtClean="0">
                <a:latin typeface="HP-222" pitchFamily="34" charset="0"/>
              </a:rPr>
              <a:t> </a:t>
            </a:r>
            <a:r>
              <a:rPr lang="en-US" sz="2800" dirty="0" err="1" smtClean="0">
                <a:latin typeface="HP-222" pitchFamily="34" charset="0"/>
              </a:rPr>
              <a:t>thanh</a:t>
            </a:r>
            <a:r>
              <a:rPr lang="en-US" sz="2800" dirty="0" smtClean="0">
                <a:latin typeface="HP-222" pitchFamily="34" charset="0"/>
              </a:rPr>
              <a:t>.</a:t>
            </a:r>
          </a:p>
        </p:txBody>
      </p:sp>
      <p:pic>
        <p:nvPicPr>
          <p:cNvPr id="10" name="Picture 9" descr="h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742950"/>
            <a:ext cx="6705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061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150495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0000"/>
                </a:solidFill>
                <a:latin typeface="H-222"/>
              </a:rPr>
              <a:t>Video hướng dẫn viết</a:t>
            </a:r>
            <a:br>
              <a:rPr lang="en-US">
                <a:solidFill>
                  <a:srgbClr val="FF0000"/>
                </a:solidFill>
                <a:latin typeface="H-222"/>
              </a:rPr>
            </a:br>
            <a:endParaRPr lang="en-US"/>
          </a:p>
        </p:txBody>
      </p:sp>
      <p:pic>
        <p:nvPicPr>
          <p:cNvPr id="6" name="14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" y="895350"/>
            <a:ext cx="8763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013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="" xmlns:a16="http://schemas.microsoft.com/office/drawing/2014/main" id="{3247BBC0-B4BA-4454-85B7-9BC57AEFF87D}"/>
              </a:ext>
            </a:extLst>
          </p:cNvPr>
          <p:cNvSpPr txBox="1"/>
          <p:nvPr/>
        </p:nvSpPr>
        <p:spPr>
          <a:xfrm>
            <a:off x="2070298" y="133350"/>
            <a:ext cx="6083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Viết</a:t>
            </a:r>
            <a:r>
              <a:rPr lang="en-US" altLang="zh-CN" sz="3200" dirty="0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vào</a:t>
            </a:r>
            <a:r>
              <a:rPr lang="en-US" altLang="zh-CN" sz="3200" dirty="0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vở</a:t>
            </a:r>
            <a:r>
              <a:rPr lang="en-US" altLang="zh-CN" sz="3200" dirty="0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Luyện</a:t>
            </a:r>
            <a:r>
              <a:rPr lang="en-US" altLang="zh-CN" sz="3200" dirty="0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viết</a:t>
            </a:r>
            <a:r>
              <a:rPr lang="en-US" altLang="zh-CN" sz="3200" dirty="0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 1, </a:t>
            </a:r>
            <a:r>
              <a:rPr lang="en-US" altLang="zh-CN" sz="3200" dirty="0" err="1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tập</a:t>
            </a:r>
            <a:r>
              <a:rPr lang="en-US" altLang="zh-CN" sz="3200" dirty="0">
                <a:solidFill>
                  <a:srgbClr val="0070C0"/>
                </a:solidFill>
                <a:latin typeface="HP-222" panose="020B0803050302020204" pitchFamily="34" charset="0"/>
                <a:ea typeface="微软雅黑" panose="020B0503020204020204" pitchFamily="34" charset="-122"/>
              </a:rPr>
              <a:t> 1 </a:t>
            </a:r>
            <a:endParaRPr lang="zh-CN" altLang="en-US" sz="3200" dirty="0">
              <a:solidFill>
                <a:srgbClr val="0070C0"/>
              </a:solidFill>
              <a:latin typeface="HP-222" panose="020B08030503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3285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H-222"/>
              </a:rPr>
              <a:t>3</a:t>
            </a:r>
            <a:r>
              <a:rPr lang="nl-NL" sz="2800" dirty="0" smtClean="0">
                <a:latin typeface="H-222"/>
              </a:rPr>
              <a:t>. Tập viết:</a:t>
            </a:r>
            <a:endParaRPr lang="en-US" sz="2800" dirty="0">
              <a:latin typeface="H-222"/>
            </a:endParaRPr>
          </a:p>
        </p:txBody>
      </p:sp>
      <p:pic>
        <p:nvPicPr>
          <p:cNvPr id="8" name="Picture 7" descr="h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895351"/>
            <a:ext cx="7239000" cy="1752600"/>
          </a:xfrm>
          <a:prstGeom prst="rect">
            <a:avLst/>
          </a:prstGeom>
        </p:spPr>
      </p:pic>
      <p:pic>
        <p:nvPicPr>
          <p:cNvPr id="9" name="Picture 8" descr="h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2495550"/>
            <a:ext cx="6858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846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1687&quot;&gt;&lt;object type=&quot;3&quot; unique_id=&quot;11688&quot;&gt;&lt;property id=&quot;20148&quot; value=&quot;5&quot;/&gt;&lt;property id=&quot;20300&quot; value=&quot;Slide 1&quot;/&gt;&lt;property id=&quot;20307&quot; value=&quot;269&quot;/&gt;&lt;/object&gt;&lt;object type=&quot;3&quot; unique_id=&quot;11689&quot;&gt;&lt;property id=&quot;20148&quot; value=&quot;5&quot;/&gt;&lt;property id=&quot;20300&quot; value=&quot;Slide 2&quot;/&gt;&lt;property id=&quot;20307&quot; value=&quot;312&quot;/&gt;&lt;/object&gt;&lt;object type=&quot;3&quot; unique_id=&quot;11690&quot;&gt;&lt;property id=&quot;20148&quot; value=&quot;5&quot;/&gt;&lt;property id=&quot;20300&quot; value=&quot;Slide 3&quot;/&gt;&lt;property id=&quot;20307&quot; value=&quot;310&quot;/&gt;&lt;/object&gt;&lt;object type=&quot;3&quot; unique_id=&quot;11691&quot;&gt;&lt;property id=&quot;20148&quot; value=&quot;5&quot;/&gt;&lt;property id=&quot;20300&quot; value=&quot;Slide 4&quot;/&gt;&lt;property id=&quot;20307&quot; value=&quot;313&quot;/&gt;&lt;/object&gt;&lt;object type=&quot;3&quot; unique_id=&quot;11692&quot;&gt;&lt;property id=&quot;20148&quot; value=&quot;5&quot;/&gt;&lt;property id=&quot;20300&quot; value=&quot;Slide 5 - &amp;quot;Video hướng dẫn viết &amp;quot;&quot;/&gt;&lt;property id=&quot;20307&quot; value=&quot;325&quot;/&gt;&lt;/object&gt;&lt;object type=&quot;3&quot; unique_id=&quot;11693&quot;&gt;&lt;property id=&quot;20148&quot; value=&quot;5&quot;/&gt;&lt;property id=&quot;20300&quot; value=&quot;Slide 6&quot;/&gt;&lt;property id=&quot;20307&quot; value=&quot;318&quot;/&gt;&lt;/object&gt;&lt;object type=&quot;3&quot; unique_id=&quot;11694&quot;&gt;&lt;property id=&quot;20148&quot; value=&quot;5&quot;/&gt;&lt;property id=&quot;20300&quot; value=&quot;Slide 7&quot;/&gt;&lt;property id=&quot;20307&quot; value=&quot;319&quot;/&gt;&lt;/object&gt;&lt;object type=&quot;3&quot; unique_id=&quot;11695&quot;&gt;&lt;property id=&quot;20148&quot; value=&quot;5&quot;/&gt;&lt;property id=&quot;20300&quot; value=&quot;Slide 8 - &amp;quot;Video hướng dẫn viết &amp;quot;&quot;/&gt;&lt;property id=&quot;20307&quot; value=&quot;324&quot;/&gt;&lt;/object&gt;&lt;object type=&quot;3&quot; unique_id=&quot;11696&quot;&gt;&lt;property id=&quot;20148&quot; value=&quot;5&quot;/&gt;&lt;property id=&quot;20300&quot; value=&quot;Slide 9&quot;/&gt;&lt;property id=&quot;20307&quot; value=&quot;322&quot;/&gt;&lt;/object&gt;&lt;object type=&quot;3&quot; unique_id=&quot;11697&quot;&gt;&lt;property id=&quot;20148&quot; value=&quot;5&quot;/&gt;&lt;property id=&quot;20300&quot; value=&quot;Slide 10&quot;/&gt;&lt;property id=&quot;20307&quot; value=&quot;276&quot;/&gt;&lt;/object&gt;&lt;object type=&quot;3&quot; unique_id=&quot;11698&quot;&gt;&lt;property id=&quot;20148&quot; value=&quot;5&quot;/&gt;&lt;property id=&quot;20300&quot; value=&quot;Slide 11&quot;/&gt;&lt;property id=&quot;20307&quot; value=&quot;282&quot;/&gt;&lt;/object&gt;&lt;object type=&quot;3&quot; unique_id=&quot;11699&quot;&gt;&lt;property id=&quot;20148&quot; value=&quot;5&quot;/&gt;&lt;property id=&quot;20300&quot; value=&quot;Slide 12&quot;/&gt;&lt;property id=&quot;20307&quot; value=&quot;279&quot;/&gt;&lt;/object&gt;&lt;/object&gt;&lt;object type=&quot;8&quot; unique_id=&quot;11713&quot;&gt;&lt;/object&gt;&lt;/object&gt;&lt;/database&gt;"/>
  <p:tag name="MMPROD_NEXTUNIQUEID" val="10011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1668</TotalTime>
  <Words>246</Words>
  <Application>Microsoft Office PowerPoint</Application>
  <PresentationFormat>On-screen Show (16:9)</PresentationFormat>
  <Paragraphs>40</Paragraphs>
  <Slides>12</Slides>
  <Notes>4</Notes>
  <HiddenSlides>1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Video hướng dẫn viết </vt:lpstr>
      <vt:lpstr>Slide 6</vt:lpstr>
      <vt:lpstr>Slide 7</vt:lpstr>
      <vt:lpstr>Video hướng dẫn viết </vt:lpstr>
      <vt:lpstr>Slide 9</vt:lpstr>
      <vt:lpstr>Slide 10</vt:lpstr>
      <vt:lpstr>Slide 11</vt:lpstr>
      <vt:lpstr>Slide 12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HP</cp:lastModifiedBy>
  <cp:revision>212</cp:revision>
  <dcterms:created xsi:type="dcterms:W3CDTF">2020-05-18T12:48:51Z</dcterms:created>
  <dcterms:modified xsi:type="dcterms:W3CDTF">2020-08-19T09:17:52Z</dcterms:modified>
</cp:coreProperties>
</file>