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8"/>
  </p:notesMasterIdLst>
  <p:sldIdLst>
    <p:sldId id="7121" r:id="rId2"/>
    <p:sldId id="425" r:id="rId3"/>
    <p:sldId id="327" r:id="rId4"/>
    <p:sldId id="430" r:id="rId5"/>
    <p:sldId id="432" r:id="rId6"/>
    <p:sldId id="433" r:id="rId7"/>
    <p:sldId id="434" r:id="rId8"/>
    <p:sldId id="435" r:id="rId9"/>
    <p:sldId id="436" r:id="rId10"/>
    <p:sldId id="7123" r:id="rId11"/>
    <p:sldId id="7128" r:id="rId12"/>
    <p:sldId id="7129" r:id="rId13"/>
    <p:sldId id="7130" r:id="rId14"/>
    <p:sldId id="7133" r:id="rId15"/>
    <p:sldId id="7144" r:id="rId16"/>
    <p:sldId id="7143" r:id="rId17"/>
    <p:sldId id="7145" r:id="rId18"/>
    <p:sldId id="7146" r:id="rId19"/>
    <p:sldId id="7135" r:id="rId20"/>
    <p:sldId id="7141" r:id="rId21"/>
    <p:sldId id="7147" r:id="rId22"/>
    <p:sldId id="7148" r:id="rId23"/>
    <p:sldId id="7149" r:id="rId24"/>
    <p:sldId id="7140" r:id="rId25"/>
    <p:sldId id="7150" r:id="rId26"/>
    <p:sldId id="7151" r:id="rId27"/>
    <p:sldId id="7136" r:id="rId28"/>
    <p:sldId id="7152" r:id="rId29"/>
    <p:sldId id="7139" r:id="rId30"/>
    <p:sldId id="7153" r:id="rId31"/>
    <p:sldId id="7154" r:id="rId32"/>
    <p:sldId id="7155" r:id="rId33"/>
    <p:sldId id="7156" r:id="rId34"/>
    <p:sldId id="7157" r:id="rId35"/>
    <p:sldId id="7158" r:id="rId36"/>
    <p:sldId id="71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0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74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2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05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6FB1-B7A2-DF93-FC7B-5B2DF6FCC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665FB4-1576-ED04-03F5-38306EFE2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E5EEE-69C4-46F0-D9A3-A64EEC11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E479-DF78-A2EB-EDCA-3B134132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1692C-A17F-22A1-CD00-44120F2B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1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A88A-B5CC-8439-EB9C-85824938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4411D-72EB-41B8-8A86-70357291D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86BA7-8FE9-6B79-2A9F-8AE83BE3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F0D2F-74D8-2CEA-4312-39CA0492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740EF-7486-6A47-7768-93687A4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7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FD23C0-BA37-2496-71E2-DE4391164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28BB5-AE75-AB70-D95A-6E55F5A16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175C0-E95B-8521-7EB9-99605626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5888A-09F2-DE77-685A-DD439920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AAF9E-C15A-FF8A-8C76-15E1FB17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2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02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AB2B1-49DC-4826-B755-245DC219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EB217-D861-AAFC-1547-75841EB9F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B6A97-89AA-9C32-73C1-FB58585B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1D06A-CFE3-4AEC-4B05-0C0DF9095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36D63-27E9-3F7B-20BB-4B43385E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2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55AD-B7FE-70BC-A511-8CC196F8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021F6-8CEA-A13D-161C-C1965670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77C0F-ADDA-3B24-5107-67290C3B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C3385-3817-377D-515A-FA516D26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24242-3C85-64B6-2D78-7D80E2EF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15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B63F-2D12-3DC1-E220-72F1B73E7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C98C3-E403-29EF-3791-9B7D91D3F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07B65-D000-56A8-4B6D-B7FB194BB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A072A-6B3E-5F1F-B5D2-DC590E85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D423E-222A-5F03-FB26-DC4F40CC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2B55F-FC32-1095-0DC4-C9E08F23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3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AC4B-1763-FD5C-37B1-267A8A86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62684-6F50-F6AC-DDAB-DE0746196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558AE-D1C3-F8E9-780D-0A02E73D4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C87F76-028B-2ABE-7463-19CF1B6A2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26F3C-8483-6B68-95EA-F771D5D0B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3009E-6CDB-C129-16BE-D05E8151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EB7316-FE50-9D94-584C-E6A07C6F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AE6C5-AB93-3D56-3DAC-EAB4BF7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7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133-CD8F-A020-23AA-5A409950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006F6-AB84-2CEE-ADB9-1E10B38F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A3CFF-7696-0F12-4AFB-DCFC9DD0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A56A3-D4D2-5F21-42D2-8E25FAA3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7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29090-9EDA-6AFF-56C8-1EC0E817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9C448-ABFB-D3A2-F99A-ED1EDCADB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CD0C2-2433-97F7-7B83-D986C269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945A-471E-33AE-A2D4-FF7F0120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8898A-652D-AC0C-19C0-4929D0D5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E2B5D-7092-D502-7C7D-3C8E85CAF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F7848-35D0-B3D5-9E87-2668516D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E41FB-C8B5-7C06-53D3-3C4C89B5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BAAE3-DD36-92AE-7383-BD627ADA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3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E2D4-CF5B-EB08-14A8-6B536D1A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5733D-60F0-6478-59EF-F56EE9C58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FEBE2-A744-D006-EA1D-D492C42E1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E0DA0-0BA7-2A31-C0FA-B1BD90E1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DC3C9-4E98-D74C-A406-56C053ED0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FAE2C-1043-44CD-00EA-7027F1F1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F6571C-2044-1B66-0D69-FCD525E97E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A6C0F-4265-4B1F-025A-9DBF2706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E4A7F-69A7-DBFA-4401-FBCC4A169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F1A34-E946-0FA1-6E6C-70FF4C5ED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67125-0948-66BF-A834-013DF2CAD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DA49B-9D05-72F0-C38F-D20EF9DF2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9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6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54.png"/><Relationship Id="rId5" Type="http://schemas.openxmlformats.org/officeDocument/2006/relationships/image" Target="../media/image29.png"/><Relationship Id="rId15" Type="http://schemas.openxmlformats.org/officeDocument/2006/relationships/image" Target="../media/image58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54.png"/><Relationship Id="rId5" Type="http://schemas.openxmlformats.org/officeDocument/2006/relationships/image" Target="../media/image29.png"/><Relationship Id="rId15" Type="http://schemas.openxmlformats.org/officeDocument/2006/relationships/image" Target="../media/image58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2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30.png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62.png"/><Relationship Id="rId5" Type="http://schemas.openxmlformats.org/officeDocument/2006/relationships/image" Target="../media/image29.png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19" Type="http://schemas.openxmlformats.org/officeDocument/2006/relationships/image" Target="../media/image64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0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7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7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0DE5FC25-75CB-412A-A40B-4B27FC639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6CEE582-4044-499B-ACF3-96161F95C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8065"/>
          <a:stretch/>
        </p:blipFill>
        <p:spPr>
          <a:xfrm>
            <a:off x="-257175" y="0"/>
            <a:ext cx="12573000" cy="6777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64B6AA-8D77-4FAB-938F-6D46157D40B1}"/>
              </a:ext>
            </a:extLst>
          </p:cNvPr>
          <p:cNvSpPr/>
          <p:nvPr/>
        </p:nvSpPr>
        <p:spPr>
          <a:xfrm>
            <a:off x="923924" y="1263721"/>
            <a:ext cx="8963025" cy="4822754"/>
          </a:xfrm>
          <a:prstGeom prst="roundRect">
            <a:avLst>
              <a:gd name="adj" fmla="val 97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524F-6D9B-4A11-8567-52E17DFAE674}"/>
              </a:ext>
            </a:extLst>
          </p:cNvPr>
          <p:cNvSpPr txBox="1"/>
          <p:nvPr/>
        </p:nvSpPr>
        <p:spPr>
          <a:xfrm>
            <a:off x="3371850" y="1270995"/>
            <a:ext cx="4933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CẦU CẦN ĐẠT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18D04-3EDA-D612-49B9-5A66D14BB9DE}"/>
              </a:ext>
            </a:extLst>
          </p:cNvPr>
          <p:cNvSpPr txBox="1"/>
          <p:nvPr/>
        </p:nvSpPr>
        <p:spPr>
          <a:xfrm>
            <a:off x="1190624" y="2175870"/>
            <a:ext cx="85058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Biết được thế nào là trạng ngữ chỉ nguyên nhân, trạng ngữ chỉ mục đích.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Phân biệt và sử dụng đúng trạng ngữ chỉ nguyên nhân và trạng ngữ chỉ mục đích qua tìm hiểu các câu văn, tình huống trong 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69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972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>
              <a:extLst>
                <a:ext uri="{FF2B5EF4-FFF2-40B4-BE49-F238E27FC236}">
                  <a16:creationId xmlns:a16="http://schemas.microsoft.com/office/drawing/2014/main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>
              <a:extLst>
                <a:ext uri="{FF2B5EF4-FFF2-40B4-BE49-F238E27FC236}">
                  <a16:creationId xmlns:a16="http://schemas.microsoft.com/office/drawing/2014/main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>
              <a:extLst>
                <a:ext uri="{FF2B5EF4-FFF2-40B4-BE49-F238E27FC236}">
                  <a16:creationId xmlns:a16="http://schemas.microsoft.com/office/drawing/2014/main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>
              <a:extLst>
                <a:ext uri="{FF2B5EF4-FFF2-40B4-BE49-F238E27FC236}">
                  <a16:creationId xmlns:a16="http://schemas.microsoft.com/office/drawing/2014/main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33ED2-CCF1-45E6-8707-4C9DDD13C4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  <p:bldP spid="32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</TotalTime>
  <Words>1255</Words>
  <PresentationFormat>Widescreen</PresentationFormat>
  <Paragraphs>139</Paragraphs>
  <Slides>36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#9Slide05 SVNEgregio Script</vt:lpstr>
      <vt:lpstr>#9Slide07 Cadena</vt:lpstr>
      <vt:lpstr>#9Slide07 Crocante</vt:lpstr>
      <vt:lpstr>Arial</vt:lpstr>
      <vt:lpstr>Calibri</vt:lpstr>
      <vt:lpstr>Calibri Light</vt:lpstr>
      <vt:lpstr>Cambria</vt:lpstr>
      <vt:lpstr>inpin heiti</vt:lpstr>
      <vt:lpstr>SVN-Shintia Script</vt:lpstr>
      <vt:lpstr>UTM Ong Do Gia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2023-12-09T14:15:03Z</dcterms:created>
  <dcterms:modified xsi:type="dcterms:W3CDTF">2023-12-15T14:57:00Z</dcterms:modified>
</cp:coreProperties>
</file>