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95BBD537-7049-7D68-31F5-F8F7F87A7E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0FB43CDD-B559-9DA9-C8F7-DAA65B9542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888937A0-BEB4-1621-A251-9EB6AC079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BFFF-7504-4492-B777-A92ECB08A998}" type="datetimeFigureOut">
              <a:rPr lang="vi-VN" smtClean="0"/>
              <a:t>27/08/2023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9958E728-FA74-4C51-071F-18DC59EFF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6E218B13-A456-64A6-95BB-D61C41F9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B6C72-51C8-41FA-8AB8-5101C2CD567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02271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442BC6A-1488-0E52-29E5-77E7EC6A1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72EAA7BD-D4A8-6B55-E214-EAC57513AD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98EFD520-69EC-9E66-2BB2-3E0EB37A3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BFFF-7504-4492-B777-A92ECB08A998}" type="datetimeFigureOut">
              <a:rPr lang="vi-VN" smtClean="0"/>
              <a:t>27/08/2023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070D35D6-CA26-02AF-2785-888678CCC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020B52A7-15D7-BC98-1A49-491B54C05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B6C72-51C8-41FA-8AB8-5101C2CD567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72667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1B62563D-B44B-9F69-FDCC-B2FA8598B5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EB1BC464-23C8-9520-B539-167E022A4B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5E9BF25B-33BD-BC73-965D-78B5A4F24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BFFF-7504-4492-B777-A92ECB08A998}" type="datetimeFigureOut">
              <a:rPr lang="vi-VN" smtClean="0"/>
              <a:t>27/08/2023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73135F41-ACB6-03DB-3347-BC16FACA8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9A38E672-0520-0635-BD45-74FE56E8E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B6C72-51C8-41FA-8AB8-5101C2CD567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71079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FD8708E-602F-BB98-AE91-61B7AD7B4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4DA049CC-FE1D-B3C6-767E-64641078B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7B9C6312-196D-9E62-2D05-88A36C4B5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BFFF-7504-4492-B777-A92ECB08A998}" type="datetimeFigureOut">
              <a:rPr lang="vi-VN" smtClean="0"/>
              <a:t>27/08/2023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B6E2FA62-D07C-4965-C361-696275174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C5F368BB-41A9-6A2F-C907-11021BECA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B6C72-51C8-41FA-8AB8-5101C2CD567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47707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019C10E4-3541-F24F-4522-1B9F9E31A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49A49628-0E38-120A-3542-392AE99BB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0B6428F3-EC51-62B7-1CA2-8F1B7B78D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BFFF-7504-4492-B777-A92ECB08A998}" type="datetimeFigureOut">
              <a:rPr lang="vi-VN" smtClean="0"/>
              <a:t>27/08/2023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0F75551D-D177-0EF0-5093-D925C900F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08F7D22F-7E06-67AB-1DE7-85FD401E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B6C72-51C8-41FA-8AB8-5101C2CD567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89787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0338B8A9-DAF9-B80B-51DE-7B70E4490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6B431623-6FD4-5CD8-C040-2F3446314E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27345350-4A84-C260-3489-DA7B7072EE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874FAFC0-67EF-3EF8-49C2-F4C83617A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BFFF-7504-4492-B777-A92ECB08A998}" type="datetimeFigureOut">
              <a:rPr lang="vi-VN" smtClean="0"/>
              <a:t>27/08/2023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2785079F-115D-158A-3757-02E8F148D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C7CC94C2-FC14-EFA4-EC40-77B84F6A9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B6C72-51C8-41FA-8AB8-5101C2CD567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51939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9116BA2E-9101-DA67-B2BD-D3BE7A901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D3FB111A-74FC-27B7-1496-48FE48C481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4DB30EFE-F2C2-C18F-2720-0A02DBF3DA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1EA68E1E-235D-B068-6E86-27D0D00161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1EDD70B3-FA3F-38D0-0A53-39CDC517E9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00AFFA70-62C0-10B2-A1E4-3E5880351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BFFF-7504-4492-B777-A92ECB08A998}" type="datetimeFigureOut">
              <a:rPr lang="vi-VN" smtClean="0"/>
              <a:t>27/08/2023</a:t>
            </a:fld>
            <a:endParaRPr lang="vi-VN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06CAC3E9-D589-07F7-2505-3FD4CF73B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00B40C31-E8DD-E3AD-33F2-4C75C724C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B6C72-51C8-41FA-8AB8-5101C2CD567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14041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EDD05A3-BA60-B792-F5CA-9A3557B3D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F82687A8-980D-92C7-D410-2BAB735AD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BFFF-7504-4492-B777-A92ECB08A998}" type="datetimeFigureOut">
              <a:rPr lang="vi-VN" smtClean="0"/>
              <a:t>27/08/2023</a:t>
            </a:fld>
            <a:endParaRPr lang="vi-VN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82C199AE-1C8B-B3C3-2D83-7FB21DC0C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6C0BCC33-ED18-BCC4-DC67-B7B0A1A94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B6C72-51C8-41FA-8AB8-5101C2CD567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72770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18301F10-A6A9-E270-582B-5ECC7FB66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BFFF-7504-4492-B777-A92ECB08A998}" type="datetimeFigureOut">
              <a:rPr lang="vi-VN" smtClean="0"/>
              <a:t>27/08/2023</a:t>
            </a:fld>
            <a:endParaRPr lang="vi-VN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44ACFBA9-B9AD-DB10-B943-C21715498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75B763BF-4F8B-7C7C-98CE-5535EE348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B6C72-51C8-41FA-8AB8-5101C2CD567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76471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A1C71788-29F7-C298-FF41-427F749A8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10A7CD17-9D17-1014-CE2D-121091D34C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1B596C20-B94F-16EE-BF9E-121956FCB8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B5916D29-E05F-E8B2-7CA6-3695CE3B2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BFFF-7504-4492-B777-A92ECB08A998}" type="datetimeFigureOut">
              <a:rPr lang="vi-VN" smtClean="0"/>
              <a:t>27/08/2023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7D9775A3-1D65-D57A-A83E-268E87131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B8C841E8-E259-AB4E-22BB-41E2A9F54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B6C72-51C8-41FA-8AB8-5101C2CD567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1080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7588F7A-F5C8-8CCF-AC94-F15BE0958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4221E5D2-D128-AFBE-51C1-6FA698D27B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8D2CB5B6-A172-1C14-F7CD-0D295880A2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EBB9FAD4-154B-8A56-2F1E-623F2D9BA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BFFF-7504-4492-B777-A92ECB08A998}" type="datetimeFigureOut">
              <a:rPr lang="vi-VN" smtClean="0"/>
              <a:t>27/08/2023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C7F5A984-2A9B-5354-720E-F09653BBD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4008146D-A4D6-B274-D2DF-F0863FEDC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B6C72-51C8-41FA-8AB8-5101C2CD567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7772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94A7E741-41D1-D582-D276-8E556C52E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26E94E25-3DA1-47D8-6FEE-CA039D2BB2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45FC7EBA-831C-52B0-6BE2-A22F58651B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3BFFF-7504-4492-B777-A92ECB08A998}" type="datetimeFigureOut">
              <a:rPr lang="vi-VN" smtClean="0"/>
              <a:t>27/08/2023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5EF37408-DB30-A4B4-C86F-EBD95F33DC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6227A8DD-8C98-DFAE-FBBE-2B596C4C02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B6C72-51C8-41FA-8AB8-5101C2CD567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7820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Hình tự do: Hình 10">
            <a:extLst>
              <a:ext uri="{FF2B5EF4-FFF2-40B4-BE49-F238E27FC236}">
                <a16:creationId xmlns:a16="http://schemas.microsoft.com/office/drawing/2014/main" id="{0AD23DB6-4577-0623-3DDA-7EA20913FD4F}"/>
              </a:ext>
            </a:extLst>
          </p:cNvPr>
          <p:cNvSpPr/>
          <p:nvPr/>
        </p:nvSpPr>
        <p:spPr>
          <a:xfrm>
            <a:off x="306916" y="2418080"/>
            <a:ext cx="2137833" cy="1645920"/>
          </a:xfrm>
          <a:custGeom>
            <a:avLst/>
            <a:gdLst>
              <a:gd name="connsiteX0" fmla="*/ 0 w 2137833"/>
              <a:gd name="connsiteY0" fmla="*/ 106892 h 1068916"/>
              <a:gd name="connsiteX1" fmla="*/ 106892 w 2137833"/>
              <a:gd name="connsiteY1" fmla="*/ 0 h 1068916"/>
              <a:gd name="connsiteX2" fmla="*/ 2030941 w 2137833"/>
              <a:gd name="connsiteY2" fmla="*/ 0 h 1068916"/>
              <a:gd name="connsiteX3" fmla="*/ 2137833 w 2137833"/>
              <a:gd name="connsiteY3" fmla="*/ 106892 h 1068916"/>
              <a:gd name="connsiteX4" fmla="*/ 2137833 w 2137833"/>
              <a:gd name="connsiteY4" fmla="*/ 962024 h 1068916"/>
              <a:gd name="connsiteX5" fmla="*/ 2030941 w 2137833"/>
              <a:gd name="connsiteY5" fmla="*/ 1068916 h 1068916"/>
              <a:gd name="connsiteX6" fmla="*/ 106892 w 2137833"/>
              <a:gd name="connsiteY6" fmla="*/ 1068916 h 1068916"/>
              <a:gd name="connsiteX7" fmla="*/ 0 w 2137833"/>
              <a:gd name="connsiteY7" fmla="*/ 962024 h 1068916"/>
              <a:gd name="connsiteX8" fmla="*/ 0 w 2137833"/>
              <a:gd name="connsiteY8" fmla="*/ 106892 h 1068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7833" h="1068916">
                <a:moveTo>
                  <a:pt x="0" y="106892"/>
                </a:moveTo>
                <a:cubicBezTo>
                  <a:pt x="0" y="47857"/>
                  <a:pt x="47857" y="0"/>
                  <a:pt x="106892" y="0"/>
                </a:cubicBezTo>
                <a:lnTo>
                  <a:pt x="2030941" y="0"/>
                </a:lnTo>
                <a:cubicBezTo>
                  <a:pt x="2089976" y="0"/>
                  <a:pt x="2137833" y="47857"/>
                  <a:pt x="2137833" y="106892"/>
                </a:cubicBezTo>
                <a:lnTo>
                  <a:pt x="2137833" y="962024"/>
                </a:lnTo>
                <a:cubicBezTo>
                  <a:pt x="2137833" y="1021059"/>
                  <a:pt x="2089976" y="1068916"/>
                  <a:pt x="2030941" y="1068916"/>
                </a:cubicBezTo>
                <a:lnTo>
                  <a:pt x="106892" y="1068916"/>
                </a:lnTo>
                <a:cubicBezTo>
                  <a:pt x="47857" y="1068916"/>
                  <a:pt x="0" y="1021059"/>
                  <a:pt x="0" y="962024"/>
                </a:cubicBezTo>
                <a:lnTo>
                  <a:pt x="0" y="10689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802" tIns="54802" rIns="54802" bIns="54802" numCol="1" spcCol="1270" anchor="ctr" anchorCtr="0">
            <a:noAutofit/>
          </a:bodyPr>
          <a:lstStyle/>
          <a:p>
            <a:pPr marL="0" lvl="0" indent="0" algn="ctr" defTabSz="1644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vi-VN" sz="2800" kern="1200">
                <a:latin typeface="+mj-lt"/>
              </a:rPr>
              <a:t>Bài 42: Cân bằng tự nhiên và bảo vệ môi trường</a:t>
            </a:r>
          </a:p>
        </p:txBody>
      </p:sp>
      <p:sp>
        <p:nvSpPr>
          <p:cNvPr id="13" name="Hình tự do: Hình 12">
            <a:extLst>
              <a:ext uri="{FF2B5EF4-FFF2-40B4-BE49-F238E27FC236}">
                <a16:creationId xmlns:a16="http://schemas.microsoft.com/office/drawing/2014/main" id="{D801D874-0846-5236-B0C8-474AA52AE626}"/>
              </a:ext>
            </a:extLst>
          </p:cNvPr>
          <p:cNvSpPr/>
          <p:nvPr/>
        </p:nvSpPr>
        <p:spPr>
          <a:xfrm>
            <a:off x="3299883" y="1202954"/>
            <a:ext cx="2137833" cy="1068916"/>
          </a:xfrm>
          <a:custGeom>
            <a:avLst/>
            <a:gdLst>
              <a:gd name="connsiteX0" fmla="*/ 0 w 2137833"/>
              <a:gd name="connsiteY0" fmla="*/ 106892 h 1068916"/>
              <a:gd name="connsiteX1" fmla="*/ 106892 w 2137833"/>
              <a:gd name="connsiteY1" fmla="*/ 0 h 1068916"/>
              <a:gd name="connsiteX2" fmla="*/ 2030941 w 2137833"/>
              <a:gd name="connsiteY2" fmla="*/ 0 h 1068916"/>
              <a:gd name="connsiteX3" fmla="*/ 2137833 w 2137833"/>
              <a:gd name="connsiteY3" fmla="*/ 106892 h 1068916"/>
              <a:gd name="connsiteX4" fmla="*/ 2137833 w 2137833"/>
              <a:gd name="connsiteY4" fmla="*/ 962024 h 1068916"/>
              <a:gd name="connsiteX5" fmla="*/ 2030941 w 2137833"/>
              <a:gd name="connsiteY5" fmla="*/ 1068916 h 1068916"/>
              <a:gd name="connsiteX6" fmla="*/ 106892 w 2137833"/>
              <a:gd name="connsiteY6" fmla="*/ 1068916 h 1068916"/>
              <a:gd name="connsiteX7" fmla="*/ 0 w 2137833"/>
              <a:gd name="connsiteY7" fmla="*/ 962024 h 1068916"/>
              <a:gd name="connsiteX8" fmla="*/ 0 w 2137833"/>
              <a:gd name="connsiteY8" fmla="*/ 106892 h 1068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7833" h="1068916">
                <a:moveTo>
                  <a:pt x="0" y="106892"/>
                </a:moveTo>
                <a:cubicBezTo>
                  <a:pt x="0" y="47857"/>
                  <a:pt x="47857" y="0"/>
                  <a:pt x="106892" y="0"/>
                </a:cubicBezTo>
                <a:lnTo>
                  <a:pt x="2030941" y="0"/>
                </a:lnTo>
                <a:cubicBezTo>
                  <a:pt x="2089976" y="0"/>
                  <a:pt x="2137833" y="47857"/>
                  <a:pt x="2137833" y="106892"/>
                </a:cubicBezTo>
                <a:lnTo>
                  <a:pt x="2137833" y="962024"/>
                </a:lnTo>
                <a:cubicBezTo>
                  <a:pt x="2137833" y="1021059"/>
                  <a:pt x="2089976" y="1068916"/>
                  <a:pt x="2030941" y="1068916"/>
                </a:cubicBezTo>
                <a:lnTo>
                  <a:pt x="106892" y="1068916"/>
                </a:lnTo>
                <a:cubicBezTo>
                  <a:pt x="47857" y="1068916"/>
                  <a:pt x="0" y="1021059"/>
                  <a:pt x="0" y="962024"/>
                </a:cubicBezTo>
                <a:lnTo>
                  <a:pt x="0" y="10689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802" tIns="54802" rIns="54802" bIns="54802" numCol="1" spcCol="1270" anchor="ctr" anchorCtr="0">
            <a:noAutofit/>
          </a:bodyPr>
          <a:lstStyle/>
          <a:p>
            <a:pPr marL="0" lvl="0" indent="0" algn="ctr" defTabSz="1644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vi-VN" sz="2800" kern="1200"/>
              <a:t>Cân bằng tự nhiên</a:t>
            </a:r>
          </a:p>
        </p:txBody>
      </p:sp>
      <p:sp>
        <p:nvSpPr>
          <p:cNvPr id="15" name="Hình tự do: Hình 14">
            <a:extLst>
              <a:ext uri="{FF2B5EF4-FFF2-40B4-BE49-F238E27FC236}">
                <a16:creationId xmlns:a16="http://schemas.microsoft.com/office/drawing/2014/main" id="{E14E53E9-0155-8B2D-7C53-1D17C4B3E355}"/>
              </a:ext>
            </a:extLst>
          </p:cNvPr>
          <p:cNvSpPr/>
          <p:nvPr/>
        </p:nvSpPr>
        <p:spPr>
          <a:xfrm>
            <a:off x="6465993" y="625303"/>
            <a:ext cx="5320031" cy="454289"/>
          </a:xfrm>
          <a:custGeom>
            <a:avLst/>
            <a:gdLst>
              <a:gd name="connsiteX0" fmla="*/ 0 w 2137833"/>
              <a:gd name="connsiteY0" fmla="*/ 106892 h 1068916"/>
              <a:gd name="connsiteX1" fmla="*/ 106892 w 2137833"/>
              <a:gd name="connsiteY1" fmla="*/ 0 h 1068916"/>
              <a:gd name="connsiteX2" fmla="*/ 2030941 w 2137833"/>
              <a:gd name="connsiteY2" fmla="*/ 0 h 1068916"/>
              <a:gd name="connsiteX3" fmla="*/ 2137833 w 2137833"/>
              <a:gd name="connsiteY3" fmla="*/ 106892 h 1068916"/>
              <a:gd name="connsiteX4" fmla="*/ 2137833 w 2137833"/>
              <a:gd name="connsiteY4" fmla="*/ 962024 h 1068916"/>
              <a:gd name="connsiteX5" fmla="*/ 2030941 w 2137833"/>
              <a:gd name="connsiteY5" fmla="*/ 1068916 h 1068916"/>
              <a:gd name="connsiteX6" fmla="*/ 106892 w 2137833"/>
              <a:gd name="connsiteY6" fmla="*/ 1068916 h 1068916"/>
              <a:gd name="connsiteX7" fmla="*/ 0 w 2137833"/>
              <a:gd name="connsiteY7" fmla="*/ 962024 h 1068916"/>
              <a:gd name="connsiteX8" fmla="*/ 0 w 2137833"/>
              <a:gd name="connsiteY8" fmla="*/ 106892 h 1068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7833" h="1068916">
                <a:moveTo>
                  <a:pt x="0" y="106892"/>
                </a:moveTo>
                <a:cubicBezTo>
                  <a:pt x="0" y="47857"/>
                  <a:pt x="47857" y="0"/>
                  <a:pt x="106892" y="0"/>
                </a:cubicBezTo>
                <a:lnTo>
                  <a:pt x="2030941" y="0"/>
                </a:lnTo>
                <a:cubicBezTo>
                  <a:pt x="2089976" y="0"/>
                  <a:pt x="2137833" y="47857"/>
                  <a:pt x="2137833" y="106892"/>
                </a:cubicBezTo>
                <a:lnTo>
                  <a:pt x="2137833" y="962024"/>
                </a:lnTo>
                <a:cubicBezTo>
                  <a:pt x="2137833" y="1021059"/>
                  <a:pt x="2089976" y="1068916"/>
                  <a:pt x="2030941" y="1068916"/>
                </a:cubicBezTo>
                <a:lnTo>
                  <a:pt x="106892" y="1068916"/>
                </a:lnTo>
                <a:cubicBezTo>
                  <a:pt x="47857" y="1068916"/>
                  <a:pt x="0" y="1021059"/>
                  <a:pt x="0" y="962024"/>
                </a:cubicBezTo>
                <a:lnTo>
                  <a:pt x="0" y="10689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802" tIns="54802" rIns="54802" bIns="54802" numCol="1" spcCol="1270" anchor="ctr" anchorCtr="0">
            <a:noAutofit/>
          </a:bodyPr>
          <a:lstStyle/>
          <a:p>
            <a:pPr marL="0" lvl="0" indent="0" algn="ctr" defTabSz="1644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vi-VN" sz="2400" kern="1200"/>
              <a:t>Khái niệm cân bằng tự nhiên</a:t>
            </a:r>
          </a:p>
        </p:txBody>
      </p:sp>
      <p:sp>
        <p:nvSpPr>
          <p:cNvPr id="17" name="Hình tự do: Hình 16">
            <a:extLst>
              <a:ext uri="{FF2B5EF4-FFF2-40B4-BE49-F238E27FC236}">
                <a16:creationId xmlns:a16="http://schemas.microsoft.com/office/drawing/2014/main" id="{89D359D9-3FD0-DC03-6817-FA154704EBCF}"/>
              </a:ext>
            </a:extLst>
          </p:cNvPr>
          <p:cNvSpPr/>
          <p:nvPr/>
        </p:nvSpPr>
        <p:spPr>
          <a:xfrm>
            <a:off x="6441440" y="1209066"/>
            <a:ext cx="5171440" cy="1012004"/>
          </a:xfrm>
          <a:custGeom>
            <a:avLst/>
            <a:gdLst>
              <a:gd name="connsiteX0" fmla="*/ 0 w 2137833"/>
              <a:gd name="connsiteY0" fmla="*/ 106892 h 1068916"/>
              <a:gd name="connsiteX1" fmla="*/ 106892 w 2137833"/>
              <a:gd name="connsiteY1" fmla="*/ 0 h 1068916"/>
              <a:gd name="connsiteX2" fmla="*/ 2030941 w 2137833"/>
              <a:gd name="connsiteY2" fmla="*/ 0 h 1068916"/>
              <a:gd name="connsiteX3" fmla="*/ 2137833 w 2137833"/>
              <a:gd name="connsiteY3" fmla="*/ 106892 h 1068916"/>
              <a:gd name="connsiteX4" fmla="*/ 2137833 w 2137833"/>
              <a:gd name="connsiteY4" fmla="*/ 962024 h 1068916"/>
              <a:gd name="connsiteX5" fmla="*/ 2030941 w 2137833"/>
              <a:gd name="connsiteY5" fmla="*/ 1068916 h 1068916"/>
              <a:gd name="connsiteX6" fmla="*/ 106892 w 2137833"/>
              <a:gd name="connsiteY6" fmla="*/ 1068916 h 1068916"/>
              <a:gd name="connsiteX7" fmla="*/ 0 w 2137833"/>
              <a:gd name="connsiteY7" fmla="*/ 962024 h 1068916"/>
              <a:gd name="connsiteX8" fmla="*/ 0 w 2137833"/>
              <a:gd name="connsiteY8" fmla="*/ 106892 h 1068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7833" h="1068916">
                <a:moveTo>
                  <a:pt x="0" y="106892"/>
                </a:moveTo>
                <a:cubicBezTo>
                  <a:pt x="0" y="47857"/>
                  <a:pt x="47857" y="0"/>
                  <a:pt x="106892" y="0"/>
                </a:cubicBezTo>
                <a:lnTo>
                  <a:pt x="2030941" y="0"/>
                </a:lnTo>
                <a:cubicBezTo>
                  <a:pt x="2089976" y="0"/>
                  <a:pt x="2137833" y="47857"/>
                  <a:pt x="2137833" y="106892"/>
                </a:cubicBezTo>
                <a:lnTo>
                  <a:pt x="2137833" y="962024"/>
                </a:lnTo>
                <a:cubicBezTo>
                  <a:pt x="2137833" y="1021059"/>
                  <a:pt x="2089976" y="1068916"/>
                  <a:pt x="2030941" y="1068916"/>
                </a:cubicBezTo>
                <a:lnTo>
                  <a:pt x="106892" y="1068916"/>
                </a:lnTo>
                <a:cubicBezTo>
                  <a:pt x="47857" y="1068916"/>
                  <a:pt x="0" y="1021059"/>
                  <a:pt x="0" y="962024"/>
                </a:cubicBezTo>
                <a:lnTo>
                  <a:pt x="0" y="10689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802" tIns="54802" rIns="54802" bIns="54802" numCol="1" spcCol="1270" anchor="ctr" anchorCtr="0">
            <a:noAutofit/>
          </a:bodyPr>
          <a:lstStyle/>
          <a:p>
            <a:pPr marL="0" lvl="0" indent="0" algn="ctr" defTabSz="1644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Nguyên nhân gây mất cân bằng tự nhiên và một số biện pháp bảo vệ, duy trì cân bằng tự nhiên</a:t>
            </a:r>
            <a:endParaRPr lang="vi-VN" sz="2400" kern="1200"/>
          </a:p>
        </p:txBody>
      </p:sp>
      <p:sp>
        <p:nvSpPr>
          <p:cNvPr id="19" name="Hình tự do: Hình 18">
            <a:extLst>
              <a:ext uri="{FF2B5EF4-FFF2-40B4-BE49-F238E27FC236}">
                <a16:creationId xmlns:a16="http://schemas.microsoft.com/office/drawing/2014/main" id="{9C6E9744-0154-10B9-0DE1-531095AA58CF}"/>
              </a:ext>
            </a:extLst>
          </p:cNvPr>
          <p:cNvSpPr/>
          <p:nvPr/>
        </p:nvSpPr>
        <p:spPr>
          <a:xfrm>
            <a:off x="3299882" y="4295513"/>
            <a:ext cx="2137833" cy="1068916"/>
          </a:xfrm>
          <a:custGeom>
            <a:avLst/>
            <a:gdLst>
              <a:gd name="connsiteX0" fmla="*/ 0 w 2137833"/>
              <a:gd name="connsiteY0" fmla="*/ 106892 h 1068916"/>
              <a:gd name="connsiteX1" fmla="*/ 106892 w 2137833"/>
              <a:gd name="connsiteY1" fmla="*/ 0 h 1068916"/>
              <a:gd name="connsiteX2" fmla="*/ 2030941 w 2137833"/>
              <a:gd name="connsiteY2" fmla="*/ 0 h 1068916"/>
              <a:gd name="connsiteX3" fmla="*/ 2137833 w 2137833"/>
              <a:gd name="connsiteY3" fmla="*/ 106892 h 1068916"/>
              <a:gd name="connsiteX4" fmla="*/ 2137833 w 2137833"/>
              <a:gd name="connsiteY4" fmla="*/ 962024 h 1068916"/>
              <a:gd name="connsiteX5" fmla="*/ 2030941 w 2137833"/>
              <a:gd name="connsiteY5" fmla="*/ 1068916 h 1068916"/>
              <a:gd name="connsiteX6" fmla="*/ 106892 w 2137833"/>
              <a:gd name="connsiteY6" fmla="*/ 1068916 h 1068916"/>
              <a:gd name="connsiteX7" fmla="*/ 0 w 2137833"/>
              <a:gd name="connsiteY7" fmla="*/ 962024 h 1068916"/>
              <a:gd name="connsiteX8" fmla="*/ 0 w 2137833"/>
              <a:gd name="connsiteY8" fmla="*/ 106892 h 1068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7833" h="1068916">
                <a:moveTo>
                  <a:pt x="0" y="106892"/>
                </a:moveTo>
                <a:cubicBezTo>
                  <a:pt x="0" y="47857"/>
                  <a:pt x="47857" y="0"/>
                  <a:pt x="106892" y="0"/>
                </a:cubicBezTo>
                <a:lnTo>
                  <a:pt x="2030941" y="0"/>
                </a:lnTo>
                <a:cubicBezTo>
                  <a:pt x="2089976" y="0"/>
                  <a:pt x="2137833" y="47857"/>
                  <a:pt x="2137833" y="106892"/>
                </a:cubicBezTo>
                <a:lnTo>
                  <a:pt x="2137833" y="962024"/>
                </a:lnTo>
                <a:cubicBezTo>
                  <a:pt x="2137833" y="1021059"/>
                  <a:pt x="2089976" y="1068916"/>
                  <a:pt x="2030941" y="1068916"/>
                </a:cubicBezTo>
                <a:lnTo>
                  <a:pt x="106892" y="1068916"/>
                </a:lnTo>
                <a:cubicBezTo>
                  <a:pt x="47857" y="1068916"/>
                  <a:pt x="0" y="1021059"/>
                  <a:pt x="0" y="962024"/>
                </a:cubicBezTo>
                <a:lnTo>
                  <a:pt x="0" y="10689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802" tIns="54802" rIns="54802" bIns="54802" numCol="1" spcCol="1270" anchor="ctr" anchorCtr="0">
            <a:noAutofit/>
          </a:bodyPr>
          <a:lstStyle/>
          <a:p>
            <a:pPr marL="0" lvl="0" indent="0" algn="ctr" defTabSz="1644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vi-VN" sz="2800" kern="1200">
                <a:latin typeface="+mj-lt"/>
              </a:rPr>
              <a:t>Bảo vệ môi trường</a:t>
            </a:r>
          </a:p>
        </p:txBody>
      </p:sp>
      <p:cxnSp>
        <p:nvCxnSpPr>
          <p:cNvPr id="23" name="Đường kết nối Mũi tên Thẳng 22">
            <a:extLst>
              <a:ext uri="{FF2B5EF4-FFF2-40B4-BE49-F238E27FC236}">
                <a16:creationId xmlns:a16="http://schemas.microsoft.com/office/drawing/2014/main" id="{EF70264C-AFDE-33CA-B094-B700586DFEEE}"/>
              </a:ext>
            </a:extLst>
          </p:cNvPr>
          <p:cNvCxnSpPr>
            <a:cxnSpLocks/>
          </p:cNvCxnSpPr>
          <p:nvPr/>
        </p:nvCxnSpPr>
        <p:spPr>
          <a:xfrm flipV="1">
            <a:off x="2444749" y="1737412"/>
            <a:ext cx="855133" cy="1474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Đường kết nối Mũi tên Thẳng 24">
            <a:extLst>
              <a:ext uri="{FF2B5EF4-FFF2-40B4-BE49-F238E27FC236}">
                <a16:creationId xmlns:a16="http://schemas.microsoft.com/office/drawing/2014/main" id="{7A329187-75DC-D64A-7204-CC194323BF56}"/>
              </a:ext>
            </a:extLst>
          </p:cNvPr>
          <p:cNvCxnSpPr>
            <a:cxnSpLocks/>
          </p:cNvCxnSpPr>
          <p:nvPr/>
        </p:nvCxnSpPr>
        <p:spPr>
          <a:xfrm flipV="1">
            <a:off x="5437716" y="841572"/>
            <a:ext cx="1003724" cy="8958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Đường kết nối Mũi tên Thẳng 26">
            <a:extLst>
              <a:ext uri="{FF2B5EF4-FFF2-40B4-BE49-F238E27FC236}">
                <a16:creationId xmlns:a16="http://schemas.microsoft.com/office/drawing/2014/main" id="{2E20C979-04BF-A155-67B7-6EBA572C5994}"/>
              </a:ext>
            </a:extLst>
          </p:cNvPr>
          <p:cNvCxnSpPr>
            <a:cxnSpLocks/>
          </p:cNvCxnSpPr>
          <p:nvPr/>
        </p:nvCxnSpPr>
        <p:spPr>
          <a:xfrm>
            <a:off x="5437716" y="1737412"/>
            <a:ext cx="10037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Hình tự do: Hình 29">
            <a:extLst>
              <a:ext uri="{FF2B5EF4-FFF2-40B4-BE49-F238E27FC236}">
                <a16:creationId xmlns:a16="http://schemas.microsoft.com/office/drawing/2014/main" id="{5237F2E1-8D17-7101-F83B-28E357A8C6D4}"/>
              </a:ext>
            </a:extLst>
          </p:cNvPr>
          <p:cNvSpPr/>
          <p:nvPr/>
        </p:nvSpPr>
        <p:spPr>
          <a:xfrm>
            <a:off x="6465993" y="2350544"/>
            <a:ext cx="5171440" cy="520013"/>
          </a:xfrm>
          <a:custGeom>
            <a:avLst/>
            <a:gdLst>
              <a:gd name="connsiteX0" fmla="*/ 0 w 2137833"/>
              <a:gd name="connsiteY0" fmla="*/ 106892 h 1068916"/>
              <a:gd name="connsiteX1" fmla="*/ 106892 w 2137833"/>
              <a:gd name="connsiteY1" fmla="*/ 0 h 1068916"/>
              <a:gd name="connsiteX2" fmla="*/ 2030941 w 2137833"/>
              <a:gd name="connsiteY2" fmla="*/ 0 h 1068916"/>
              <a:gd name="connsiteX3" fmla="*/ 2137833 w 2137833"/>
              <a:gd name="connsiteY3" fmla="*/ 106892 h 1068916"/>
              <a:gd name="connsiteX4" fmla="*/ 2137833 w 2137833"/>
              <a:gd name="connsiteY4" fmla="*/ 962024 h 1068916"/>
              <a:gd name="connsiteX5" fmla="*/ 2030941 w 2137833"/>
              <a:gd name="connsiteY5" fmla="*/ 1068916 h 1068916"/>
              <a:gd name="connsiteX6" fmla="*/ 106892 w 2137833"/>
              <a:gd name="connsiteY6" fmla="*/ 1068916 h 1068916"/>
              <a:gd name="connsiteX7" fmla="*/ 0 w 2137833"/>
              <a:gd name="connsiteY7" fmla="*/ 962024 h 1068916"/>
              <a:gd name="connsiteX8" fmla="*/ 0 w 2137833"/>
              <a:gd name="connsiteY8" fmla="*/ 106892 h 1068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7833" h="1068916">
                <a:moveTo>
                  <a:pt x="0" y="106892"/>
                </a:moveTo>
                <a:cubicBezTo>
                  <a:pt x="0" y="47857"/>
                  <a:pt x="47857" y="0"/>
                  <a:pt x="106892" y="0"/>
                </a:cubicBezTo>
                <a:lnTo>
                  <a:pt x="2030941" y="0"/>
                </a:lnTo>
                <a:cubicBezTo>
                  <a:pt x="2089976" y="0"/>
                  <a:pt x="2137833" y="47857"/>
                  <a:pt x="2137833" y="106892"/>
                </a:cubicBezTo>
                <a:lnTo>
                  <a:pt x="2137833" y="962024"/>
                </a:lnTo>
                <a:cubicBezTo>
                  <a:pt x="2137833" y="1021059"/>
                  <a:pt x="2089976" y="1068916"/>
                  <a:pt x="2030941" y="1068916"/>
                </a:cubicBezTo>
                <a:lnTo>
                  <a:pt x="106892" y="1068916"/>
                </a:lnTo>
                <a:cubicBezTo>
                  <a:pt x="47857" y="1068916"/>
                  <a:pt x="0" y="1021059"/>
                  <a:pt x="0" y="962024"/>
                </a:cubicBezTo>
                <a:lnTo>
                  <a:pt x="0" y="10689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802" tIns="54802" rIns="54802" bIns="54802" numCol="1" spcCol="1270" anchor="ctr" anchorCtr="0">
            <a:noAutofit/>
          </a:bodyPr>
          <a:lstStyle/>
          <a:p>
            <a:pPr algn="ctr"/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Bảo vệ động vật hoang dã</a:t>
            </a:r>
            <a:endParaRPr lang="en-US" sz="240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5" name="Đường kết nối Mũi tên Thẳng 34">
            <a:extLst>
              <a:ext uri="{FF2B5EF4-FFF2-40B4-BE49-F238E27FC236}">
                <a16:creationId xmlns:a16="http://schemas.microsoft.com/office/drawing/2014/main" id="{678F5229-B42B-0BAD-40B7-5202F6149D2F}"/>
              </a:ext>
            </a:extLst>
          </p:cNvPr>
          <p:cNvCxnSpPr>
            <a:cxnSpLocks/>
          </p:cNvCxnSpPr>
          <p:nvPr/>
        </p:nvCxnSpPr>
        <p:spPr>
          <a:xfrm>
            <a:off x="5437716" y="1737412"/>
            <a:ext cx="1003724" cy="8958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Đường kết nối Mũi tên Thẳng 37">
            <a:extLst>
              <a:ext uri="{FF2B5EF4-FFF2-40B4-BE49-F238E27FC236}">
                <a16:creationId xmlns:a16="http://schemas.microsoft.com/office/drawing/2014/main" id="{DF59AA76-9203-C868-5401-B680AC766E57}"/>
              </a:ext>
            </a:extLst>
          </p:cNvPr>
          <p:cNvCxnSpPr>
            <a:cxnSpLocks/>
          </p:cNvCxnSpPr>
          <p:nvPr/>
        </p:nvCxnSpPr>
        <p:spPr>
          <a:xfrm>
            <a:off x="2444749" y="3221885"/>
            <a:ext cx="830580" cy="16363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Hình tự do: Hình 38">
            <a:extLst>
              <a:ext uri="{FF2B5EF4-FFF2-40B4-BE49-F238E27FC236}">
                <a16:creationId xmlns:a16="http://schemas.microsoft.com/office/drawing/2014/main" id="{00144E6D-B2BB-82FC-22D8-A57DD56250C0}"/>
              </a:ext>
            </a:extLst>
          </p:cNvPr>
          <p:cNvSpPr/>
          <p:nvPr/>
        </p:nvSpPr>
        <p:spPr>
          <a:xfrm>
            <a:off x="6465993" y="3552362"/>
            <a:ext cx="5320031" cy="771419"/>
          </a:xfrm>
          <a:custGeom>
            <a:avLst/>
            <a:gdLst>
              <a:gd name="connsiteX0" fmla="*/ 0 w 2137833"/>
              <a:gd name="connsiteY0" fmla="*/ 106892 h 1068916"/>
              <a:gd name="connsiteX1" fmla="*/ 106892 w 2137833"/>
              <a:gd name="connsiteY1" fmla="*/ 0 h 1068916"/>
              <a:gd name="connsiteX2" fmla="*/ 2030941 w 2137833"/>
              <a:gd name="connsiteY2" fmla="*/ 0 h 1068916"/>
              <a:gd name="connsiteX3" fmla="*/ 2137833 w 2137833"/>
              <a:gd name="connsiteY3" fmla="*/ 106892 h 1068916"/>
              <a:gd name="connsiteX4" fmla="*/ 2137833 w 2137833"/>
              <a:gd name="connsiteY4" fmla="*/ 962024 h 1068916"/>
              <a:gd name="connsiteX5" fmla="*/ 2030941 w 2137833"/>
              <a:gd name="connsiteY5" fmla="*/ 1068916 h 1068916"/>
              <a:gd name="connsiteX6" fmla="*/ 106892 w 2137833"/>
              <a:gd name="connsiteY6" fmla="*/ 1068916 h 1068916"/>
              <a:gd name="connsiteX7" fmla="*/ 0 w 2137833"/>
              <a:gd name="connsiteY7" fmla="*/ 962024 h 1068916"/>
              <a:gd name="connsiteX8" fmla="*/ 0 w 2137833"/>
              <a:gd name="connsiteY8" fmla="*/ 106892 h 1068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7833" h="1068916">
                <a:moveTo>
                  <a:pt x="0" y="106892"/>
                </a:moveTo>
                <a:cubicBezTo>
                  <a:pt x="0" y="47857"/>
                  <a:pt x="47857" y="0"/>
                  <a:pt x="106892" y="0"/>
                </a:cubicBezTo>
                <a:lnTo>
                  <a:pt x="2030941" y="0"/>
                </a:lnTo>
                <a:cubicBezTo>
                  <a:pt x="2089976" y="0"/>
                  <a:pt x="2137833" y="47857"/>
                  <a:pt x="2137833" y="106892"/>
                </a:cubicBezTo>
                <a:lnTo>
                  <a:pt x="2137833" y="962024"/>
                </a:lnTo>
                <a:cubicBezTo>
                  <a:pt x="2137833" y="1021059"/>
                  <a:pt x="2089976" y="1068916"/>
                  <a:pt x="2030941" y="1068916"/>
                </a:cubicBezTo>
                <a:lnTo>
                  <a:pt x="106892" y="1068916"/>
                </a:lnTo>
                <a:cubicBezTo>
                  <a:pt x="47857" y="1068916"/>
                  <a:pt x="0" y="1021059"/>
                  <a:pt x="0" y="962024"/>
                </a:cubicBezTo>
                <a:lnTo>
                  <a:pt x="0" y="10689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802" tIns="54802" rIns="54802" bIns="54802" numCol="1" spcCol="1270" anchor="ctr" anchorCtr="0">
            <a:noAutofit/>
          </a:bodyPr>
          <a:lstStyle/>
          <a:p>
            <a:pPr marL="0" lvl="0" indent="0" algn="ctr" defTabSz="1644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Tác động của con người đối với môi trường</a:t>
            </a:r>
            <a:endParaRPr lang="vi-VN" sz="2400" kern="1200"/>
          </a:p>
        </p:txBody>
      </p:sp>
      <p:sp>
        <p:nvSpPr>
          <p:cNvPr id="40" name="Hình tự do: Hình 39">
            <a:extLst>
              <a:ext uri="{FF2B5EF4-FFF2-40B4-BE49-F238E27FC236}">
                <a16:creationId xmlns:a16="http://schemas.microsoft.com/office/drawing/2014/main" id="{4823B471-A4EC-58D5-E817-EBE71A1593E4}"/>
              </a:ext>
            </a:extLst>
          </p:cNvPr>
          <p:cNvSpPr/>
          <p:nvPr/>
        </p:nvSpPr>
        <p:spPr>
          <a:xfrm>
            <a:off x="6441440" y="4638689"/>
            <a:ext cx="5171440" cy="483659"/>
          </a:xfrm>
          <a:custGeom>
            <a:avLst/>
            <a:gdLst>
              <a:gd name="connsiteX0" fmla="*/ 0 w 2137833"/>
              <a:gd name="connsiteY0" fmla="*/ 106892 h 1068916"/>
              <a:gd name="connsiteX1" fmla="*/ 106892 w 2137833"/>
              <a:gd name="connsiteY1" fmla="*/ 0 h 1068916"/>
              <a:gd name="connsiteX2" fmla="*/ 2030941 w 2137833"/>
              <a:gd name="connsiteY2" fmla="*/ 0 h 1068916"/>
              <a:gd name="connsiteX3" fmla="*/ 2137833 w 2137833"/>
              <a:gd name="connsiteY3" fmla="*/ 106892 h 1068916"/>
              <a:gd name="connsiteX4" fmla="*/ 2137833 w 2137833"/>
              <a:gd name="connsiteY4" fmla="*/ 962024 h 1068916"/>
              <a:gd name="connsiteX5" fmla="*/ 2030941 w 2137833"/>
              <a:gd name="connsiteY5" fmla="*/ 1068916 h 1068916"/>
              <a:gd name="connsiteX6" fmla="*/ 106892 w 2137833"/>
              <a:gd name="connsiteY6" fmla="*/ 1068916 h 1068916"/>
              <a:gd name="connsiteX7" fmla="*/ 0 w 2137833"/>
              <a:gd name="connsiteY7" fmla="*/ 962024 h 1068916"/>
              <a:gd name="connsiteX8" fmla="*/ 0 w 2137833"/>
              <a:gd name="connsiteY8" fmla="*/ 106892 h 1068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7833" h="1068916">
                <a:moveTo>
                  <a:pt x="0" y="106892"/>
                </a:moveTo>
                <a:cubicBezTo>
                  <a:pt x="0" y="47857"/>
                  <a:pt x="47857" y="0"/>
                  <a:pt x="106892" y="0"/>
                </a:cubicBezTo>
                <a:lnTo>
                  <a:pt x="2030941" y="0"/>
                </a:lnTo>
                <a:cubicBezTo>
                  <a:pt x="2089976" y="0"/>
                  <a:pt x="2137833" y="47857"/>
                  <a:pt x="2137833" y="106892"/>
                </a:cubicBezTo>
                <a:lnTo>
                  <a:pt x="2137833" y="962024"/>
                </a:lnTo>
                <a:cubicBezTo>
                  <a:pt x="2137833" y="1021059"/>
                  <a:pt x="2089976" y="1068916"/>
                  <a:pt x="2030941" y="1068916"/>
                </a:cubicBezTo>
                <a:lnTo>
                  <a:pt x="106892" y="1068916"/>
                </a:lnTo>
                <a:cubicBezTo>
                  <a:pt x="47857" y="1068916"/>
                  <a:pt x="0" y="1021059"/>
                  <a:pt x="0" y="962024"/>
                </a:cubicBezTo>
                <a:lnTo>
                  <a:pt x="0" y="10689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802" tIns="54802" rIns="54802" bIns="54802" numCol="1" spcCol="1270" anchor="ctr" anchorCtr="0">
            <a:noAutofit/>
          </a:bodyPr>
          <a:lstStyle/>
          <a:p>
            <a:pPr marL="0" lvl="0" indent="0" algn="ctr" defTabSz="1644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vi-VN" sz="2400" kern="1200">
                <a:latin typeface="Times New Roman" panose="02020603050405020304" pitchFamily="18" charset="0"/>
                <a:cs typeface="Times New Roman" panose="02020603050405020304" pitchFamily="18" charset="0"/>
              </a:rPr>
              <a:t>Ô nhiễm m</a:t>
            </a:r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ôi trường</a:t>
            </a:r>
            <a:endParaRPr lang="vi-VN" sz="2400" kern="1200"/>
          </a:p>
        </p:txBody>
      </p:sp>
      <p:cxnSp>
        <p:nvCxnSpPr>
          <p:cNvPr id="41" name="Đường kết nối Mũi tên Thẳng 40">
            <a:extLst>
              <a:ext uri="{FF2B5EF4-FFF2-40B4-BE49-F238E27FC236}">
                <a16:creationId xmlns:a16="http://schemas.microsoft.com/office/drawing/2014/main" id="{C8D04FE4-ACB4-7DE4-E85C-4EC7ECFC5496}"/>
              </a:ext>
            </a:extLst>
          </p:cNvPr>
          <p:cNvCxnSpPr>
            <a:cxnSpLocks/>
          </p:cNvCxnSpPr>
          <p:nvPr/>
        </p:nvCxnSpPr>
        <p:spPr>
          <a:xfrm flipV="1">
            <a:off x="5437716" y="3946777"/>
            <a:ext cx="1028277" cy="9114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Đường kết nối Mũi tên Thẳng 41">
            <a:extLst>
              <a:ext uri="{FF2B5EF4-FFF2-40B4-BE49-F238E27FC236}">
                <a16:creationId xmlns:a16="http://schemas.microsoft.com/office/drawing/2014/main" id="{530309B6-0906-719A-CFAE-FE7EA8C33EEF}"/>
              </a:ext>
            </a:extLst>
          </p:cNvPr>
          <p:cNvCxnSpPr>
            <a:cxnSpLocks/>
          </p:cNvCxnSpPr>
          <p:nvPr/>
        </p:nvCxnSpPr>
        <p:spPr>
          <a:xfrm>
            <a:off x="5437716" y="4858239"/>
            <a:ext cx="10037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Hình tự do: Hình 42">
            <a:extLst>
              <a:ext uri="{FF2B5EF4-FFF2-40B4-BE49-F238E27FC236}">
                <a16:creationId xmlns:a16="http://schemas.microsoft.com/office/drawing/2014/main" id="{C82042AE-667A-9B54-66F9-25B1D57458C1}"/>
              </a:ext>
            </a:extLst>
          </p:cNvPr>
          <p:cNvSpPr/>
          <p:nvPr/>
        </p:nvSpPr>
        <p:spPr>
          <a:xfrm>
            <a:off x="6465993" y="5471371"/>
            <a:ext cx="5171440" cy="520013"/>
          </a:xfrm>
          <a:custGeom>
            <a:avLst/>
            <a:gdLst>
              <a:gd name="connsiteX0" fmla="*/ 0 w 2137833"/>
              <a:gd name="connsiteY0" fmla="*/ 106892 h 1068916"/>
              <a:gd name="connsiteX1" fmla="*/ 106892 w 2137833"/>
              <a:gd name="connsiteY1" fmla="*/ 0 h 1068916"/>
              <a:gd name="connsiteX2" fmla="*/ 2030941 w 2137833"/>
              <a:gd name="connsiteY2" fmla="*/ 0 h 1068916"/>
              <a:gd name="connsiteX3" fmla="*/ 2137833 w 2137833"/>
              <a:gd name="connsiteY3" fmla="*/ 106892 h 1068916"/>
              <a:gd name="connsiteX4" fmla="*/ 2137833 w 2137833"/>
              <a:gd name="connsiteY4" fmla="*/ 962024 h 1068916"/>
              <a:gd name="connsiteX5" fmla="*/ 2030941 w 2137833"/>
              <a:gd name="connsiteY5" fmla="*/ 1068916 h 1068916"/>
              <a:gd name="connsiteX6" fmla="*/ 106892 w 2137833"/>
              <a:gd name="connsiteY6" fmla="*/ 1068916 h 1068916"/>
              <a:gd name="connsiteX7" fmla="*/ 0 w 2137833"/>
              <a:gd name="connsiteY7" fmla="*/ 962024 h 1068916"/>
              <a:gd name="connsiteX8" fmla="*/ 0 w 2137833"/>
              <a:gd name="connsiteY8" fmla="*/ 106892 h 1068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7833" h="1068916">
                <a:moveTo>
                  <a:pt x="0" y="106892"/>
                </a:moveTo>
                <a:cubicBezTo>
                  <a:pt x="0" y="47857"/>
                  <a:pt x="47857" y="0"/>
                  <a:pt x="106892" y="0"/>
                </a:cubicBezTo>
                <a:lnTo>
                  <a:pt x="2030941" y="0"/>
                </a:lnTo>
                <a:cubicBezTo>
                  <a:pt x="2089976" y="0"/>
                  <a:pt x="2137833" y="47857"/>
                  <a:pt x="2137833" y="106892"/>
                </a:cubicBezTo>
                <a:lnTo>
                  <a:pt x="2137833" y="962024"/>
                </a:lnTo>
                <a:cubicBezTo>
                  <a:pt x="2137833" y="1021059"/>
                  <a:pt x="2089976" y="1068916"/>
                  <a:pt x="2030941" y="1068916"/>
                </a:cubicBezTo>
                <a:lnTo>
                  <a:pt x="106892" y="1068916"/>
                </a:lnTo>
                <a:cubicBezTo>
                  <a:pt x="47857" y="1068916"/>
                  <a:pt x="0" y="1021059"/>
                  <a:pt x="0" y="962024"/>
                </a:cubicBezTo>
                <a:lnTo>
                  <a:pt x="0" y="10689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802" tIns="54802" rIns="54802" bIns="54802" numCol="1" spcCol="1270" anchor="ctr" anchorCtr="0">
            <a:noAutofit/>
          </a:bodyPr>
          <a:lstStyle/>
          <a:p>
            <a:pPr algn="ctr"/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Biến đổi khí hậu</a:t>
            </a:r>
            <a:endParaRPr lang="en-US" sz="240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4" name="Đường kết nối Mũi tên Thẳng 43">
            <a:extLst>
              <a:ext uri="{FF2B5EF4-FFF2-40B4-BE49-F238E27FC236}">
                <a16:creationId xmlns:a16="http://schemas.microsoft.com/office/drawing/2014/main" id="{C7F606A5-D16B-D298-9B2B-19871B9252C4}"/>
              </a:ext>
            </a:extLst>
          </p:cNvPr>
          <p:cNvCxnSpPr>
            <a:cxnSpLocks/>
          </p:cNvCxnSpPr>
          <p:nvPr/>
        </p:nvCxnSpPr>
        <p:spPr>
          <a:xfrm>
            <a:off x="5437716" y="4858239"/>
            <a:ext cx="1003724" cy="8958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2047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17" grpId="0" animBg="1"/>
      <p:bldP spid="19" grpId="0" animBg="1"/>
      <p:bldP spid="30" grpId="0" animBg="1"/>
      <p:bldP spid="39" grpId="0" animBg="1"/>
      <p:bldP spid="40" grpId="0" animBg="1"/>
      <p:bldP spid="43" grpId="0" animBg="1"/>
    </p:bldLst>
  </p:timing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PresentationFormat>Màn hình rộng</PresentationFormat>
  <Paragraphs>9</Paragraphs>
  <Slides>1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2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Chủ đề Office</vt:lpstr>
      <vt:lpstr>Bản trình bày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2023-08-27T03:31:05Z</dcterms:created>
  <dcterms:modified xsi:type="dcterms:W3CDTF">2023-08-27T03:31:27Z</dcterms:modified>
</cp:coreProperties>
</file>