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11"/>
  </p:notesMasterIdLst>
  <p:sldIdLst>
    <p:sldId id="419" r:id="rId3"/>
    <p:sldId id="420" r:id="rId4"/>
    <p:sldId id="421" r:id="rId5"/>
    <p:sldId id="422" r:id="rId6"/>
    <p:sldId id="423" r:id="rId7"/>
    <p:sldId id="424" r:id="rId8"/>
    <p:sldId id="425" r:id="rId9"/>
    <p:sldId id="426"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6C4A8"/>
    <a:srgbClr val="CDF1A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96" autoAdjust="0"/>
    <p:restoredTop sz="94660"/>
  </p:normalViewPr>
  <p:slideViewPr>
    <p:cSldViewPr>
      <p:cViewPr varScale="1">
        <p:scale>
          <a:sx n="62" d="100"/>
          <a:sy n="62" d="100"/>
        </p:scale>
        <p:origin x="1578"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3481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348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482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482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3482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58756CD8-56A5-43E2-92FB-07586437F610}"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3FFDB7CA-EA97-40EB-9BE0-25A9B8F0AAF4}" type="slidenum">
              <a:rPr lang="en-US" altLang="en-US"/>
              <a:pPr/>
              <a:t>‹#›</a:t>
            </a:fld>
            <a:endParaRPr lang="en-US" altLang="en-US"/>
          </a:p>
        </p:txBody>
      </p:sp>
    </p:spTree>
    <p:extLst>
      <p:ext uri="{BB962C8B-B14F-4D97-AF65-F5344CB8AC3E}">
        <p14:creationId xmlns:p14="http://schemas.microsoft.com/office/powerpoint/2010/main" val="114824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A7B3B15F-0A20-4411-8180-5AFB96908EF5}" type="slidenum">
              <a:rPr lang="en-US" altLang="en-US"/>
              <a:pPr/>
              <a:t>‹#›</a:t>
            </a:fld>
            <a:endParaRPr lang="en-US" altLang="en-US"/>
          </a:p>
        </p:txBody>
      </p:sp>
    </p:spTree>
    <p:extLst>
      <p:ext uri="{BB962C8B-B14F-4D97-AF65-F5344CB8AC3E}">
        <p14:creationId xmlns:p14="http://schemas.microsoft.com/office/powerpoint/2010/main" val="76199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9AE502C2-D0D3-4930-BD0E-A44B78485730}" type="slidenum">
              <a:rPr lang="en-US" altLang="en-US"/>
              <a:pPr/>
              <a:t>‹#›</a:t>
            </a:fld>
            <a:endParaRPr lang="en-US" altLang="en-US"/>
          </a:p>
        </p:txBody>
      </p:sp>
    </p:spTree>
    <p:extLst>
      <p:ext uri="{BB962C8B-B14F-4D97-AF65-F5344CB8AC3E}">
        <p14:creationId xmlns:p14="http://schemas.microsoft.com/office/powerpoint/2010/main" val="1307077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0"/>
          </p:nvPr>
        </p:nvSpPr>
        <p:spPr>
          <a:xfrm>
            <a:off x="457200" y="6245225"/>
            <a:ext cx="2133600" cy="476250"/>
          </a:xfrm>
        </p:spPr>
        <p:txBody>
          <a:bodyPr/>
          <a:lstStyle>
            <a:lvl1pPr>
              <a:defRPr/>
            </a:lvl1pPr>
          </a:lstStyle>
          <a:p>
            <a:endParaRPr lang="en-US" altLang="en-US"/>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ltLang="en-US"/>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00F57141-D4BF-4EF2-9387-CA9F22376877}" type="slidenum">
              <a:rPr lang="en-US" altLang="en-US"/>
              <a:pPr/>
              <a:t>‹#›</a:t>
            </a:fld>
            <a:endParaRPr lang="en-US" altLang="en-US"/>
          </a:p>
        </p:txBody>
      </p:sp>
    </p:spTree>
    <p:extLst>
      <p:ext uri="{BB962C8B-B14F-4D97-AF65-F5344CB8AC3E}">
        <p14:creationId xmlns:p14="http://schemas.microsoft.com/office/powerpoint/2010/main" val="41349078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DE40F0A-CA60-4B85-B9D5-F51CCD21BB1F}"/>
              </a:ext>
            </a:extLst>
          </p:cNvPr>
          <p:cNvSpPr>
            <a:spLocks noGrp="1"/>
          </p:cNvSpPr>
          <p:nvPr>
            <p:ph type="ctrTitle"/>
          </p:nvPr>
        </p:nvSpPr>
        <p:spPr>
          <a:xfrm>
            <a:off x="1143000" y="1122363"/>
            <a:ext cx="6858000" cy="2387600"/>
          </a:xfrm>
        </p:spPr>
        <p:txBody>
          <a:bodyPr anchor="b"/>
          <a:lstStyle>
            <a:lvl1pPr algn="ctr">
              <a:defRPr sz="4500"/>
            </a:lvl1pPr>
          </a:lstStyle>
          <a:p>
            <a:r>
              <a:rPr lang="de-DE"/>
              <a:t>Mastertitelformat bearbeiten</a:t>
            </a:r>
            <a:endParaRPr lang="de-AT"/>
          </a:p>
        </p:txBody>
      </p:sp>
      <p:sp>
        <p:nvSpPr>
          <p:cNvPr id="3" name="Untertitel 2">
            <a:extLst>
              <a:ext uri="{FF2B5EF4-FFF2-40B4-BE49-F238E27FC236}">
                <a16:creationId xmlns:a16="http://schemas.microsoft.com/office/drawing/2014/main" id="{DD9573B9-9648-426C-A1CA-EFCF7E5DDCF4}"/>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a:t>Master-Untertitelformat bearbeiten</a:t>
            </a:r>
            <a:endParaRPr lang="de-AT"/>
          </a:p>
        </p:txBody>
      </p:sp>
      <p:sp>
        <p:nvSpPr>
          <p:cNvPr id="4" name="Datumsplatzhalter 3">
            <a:extLst>
              <a:ext uri="{FF2B5EF4-FFF2-40B4-BE49-F238E27FC236}">
                <a16:creationId xmlns:a16="http://schemas.microsoft.com/office/drawing/2014/main" id="{554D7147-E393-4FF1-84F7-BE2C9C240840}"/>
              </a:ext>
            </a:extLst>
          </p:cNvPr>
          <p:cNvSpPr>
            <a:spLocks noGrp="1"/>
          </p:cNvSpPr>
          <p:nvPr>
            <p:ph type="dt" sz="half" idx="10"/>
          </p:nvPr>
        </p:nvSpPr>
        <p:spPr/>
        <p:txBody>
          <a:bodyPr/>
          <a:lstStyle/>
          <a:p>
            <a:fld id="{5B94CAB1-7F70-4FAA-83BB-7E489C0BCEFD}" type="datetimeFigureOut">
              <a:rPr lang="de-AT" smtClean="0"/>
              <a:t>16.09.2023</a:t>
            </a:fld>
            <a:endParaRPr lang="de-AT"/>
          </a:p>
        </p:txBody>
      </p:sp>
      <p:sp>
        <p:nvSpPr>
          <p:cNvPr id="5" name="Fußzeilenplatzhalter 4">
            <a:extLst>
              <a:ext uri="{FF2B5EF4-FFF2-40B4-BE49-F238E27FC236}">
                <a16:creationId xmlns:a16="http://schemas.microsoft.com/office/drawing/2014/main" id="{6E9E79D2-D47A-4B8C-AF14-50F5C0D4BD86}"/>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5021F92C-E151-4886-ADC3-D2F0B4CA75CB}"/>
              </a:ext>
            </a:extLst>
          </p:cNvPr>
          <p:cNvSpPr>
            <a:spLocks noGrp="1"/>
          </p:cNvSpPr>
          <p:nvPr>
            <p:ph type="sldNum" sz="quarter" idx="12"/>
          </p:nvPr>
        </p:nvSpPr>
        <p:spPr/>
        <p:txBody>
          <a:bodyPr/>
          <a:lstStyle/>
          <a:p>
            <a:fld id="{D7C07A06-13F1-4B5A-B124-C4B70AF12CB9}" type="slidenum">
              <a:rPr lang="de-AT" smtClean="0"/>
              <a:t>‹#›</a:t>
            </a:fld>
            <a:endParaRPr lang="de-AT"/>
          </a:p>
        </p:txBody>
      </p:sp>
    </p:spTree>
    <p:extLst>
      <p:ext uri="{BB962C8B-B14F-4D97-AF65-F5344CB8AC3E}">
        <p14:creationId xmlns:p14="http://schemas.microsoft.com/office/powerpoint/2010/main" val="2808892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E158FA-9462-4B11-9BBC-5A397833B0A3}"/>
              </a:ext>
            </a:extLst>
          </p:cNvPr>
          <p:cNvSpPr>
            <a:spLocks noGrp="1"/>
          </p:cNvSpPr>
          <p:nvPr>
            <p:ph type="title"/>
          </p:nvPr>
        </p:nvSpPr>
        <p:spPr/>
        <p:txBody>
          <a:bodyPr/>
          <a:lstStyle/>
          <a:p>
            <a:r>
              <a:rPr lang="de-DE"/>
              <a:t>Mastertitelformat bearbeiten</a:t>
            </a:r>
            <a:endParaRPr lang="de-AT"/>
          </a:p>
        </p:txBody>
      </p:sp>
      <p:sp>
        <p:nvSpPr>
          <p:cNvPr id="3" name="Inhaltsplatzhalter 2">
            <a:extLst>
              <a:ext uri="{FF2B5EF4-FFF2-40B4-BE49-F238E27FC236}">
                <a16:creationId xmlns:a16="http://schemas.microsoft.com/office/drawing/2014/main" id="{FE6B70C7-2991-4E5A-BEE5-153DF49FB690}"/>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5E51DF9C-A3CF-4902-9D08-A9D00D05CA90}"/>
              </a:ext>
            </a:extLst>
          </p:cNvPr>
          <p:cNvSpPr>
            <a:spLocks noGrp="1"/>
          </p:cNvSpPr>
          <p:nvPr>
            <p:ph type="dt" sz="half" idx="10"/>
          </p:nvPr>
        </p:nvSpPr>
        <p:spPr/>
        <p:txBody>
          <a:bodyPr/>
          <a:lstStyle/>
          <a:p>
            <a:fld id="{5B94CAB1-7F70-4FAA-83BB-7E489C0BCEFD}" type="datetimeFigureOut">
              <a:rPr lang="de-AT" smtClean="0"/>
              <a:t>16.09.2023</a:t>
            </a:fld>
            <a:endParaRPr lang="de-AT"/>
          </a:p>
        </p:txBody>
      </p:sp>
      <p:sp>
        <p:nvSpPr>
          <p:cNvPr id="5" name="Fußzeilenplatzhalter 4">
            <a:extLst>
              <a:ext uri="{FF2B5EF4-FFF2-40B4-BE49-F238E27FC236}">
                <a16:creationId xmlns:a16="http://schemas.microsoft.com/office/drawing/2014/main" id="{81BA2FBF-0F1F-492F-991A-EBB74AAD8F21}"/>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5F5101AF-0122-4521-83D9-72169DEF5AA6}"/>
              </a:ext>
            </a:extLst>
          </p:cNvPr>
          <p:cNvSpPr>
            <a:spLocks noGrp="1"/>
          </p:cNvSpPr>
          <p:nvPr>
            <p:ph type="sldNum" sz="quarter" idx="12"/>
          </p:nvPr>
        </p:nvSpPr>
        <p:spPr/>
        <p:txBody>
          <a:bodyPr/>
          <a:lstStyle/>
          <a:p>
            <a:fld id="{D7C07A06-13F1-4B5A-B124-C4B70AF12CB9}" type="slidenum">
              <a:rPr lang="de-AT" smtClean="0"/>
              <a:t>‹#›</a:t>
            </a:fld>
            <a:endParaRPr lang="de-AT"/>
          </a:p>
        </p:txBody>
      </p:sp>
    </p:spTree>
    <p:extLst>
      <p:ext uri="{BB962C8B-B14F-4D97-AF65-F5344CB8AC3E}">
        <p14:creationId xmlns:p14="http://schemas.microsoft.com/office/powerpoint/2010/main" val="3121023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CC1C82-651B-484B-999C-617A8C4783A7}"/>
              </a:ext>
            </a:extLst>
          </p:cNvPr>
          <p:cNvSpPr>
            <a:spLocks noGrp="1"/>
          </p:cNvSpPr>
          <p:nvPr>
            <p:ph type="title"/>
          </p:nvPr>
        </p:nvSpPr>
        <p:spPr>
          <a:xfrm>
            <a:off x="623888" y="1709739"/>
            <a:ext cx="7886700" cy="2852737"/>
          </a:xfrm>
        </p:spPr>
        <p:txBody>
          <a:bodyPr anchor="b"/>
          <a:lstStyle>
            <a:lvl1pPr>
              <a:defRPr sz="4500"/>
            </a:lvl1pPr>
          </a:lstStyle>
          <a:p>
            <a:r>
              <a:rPr lang="de-DE"/>
              <a:t>Mastertitelformat bearbeiten</a:t>
            </a:r>
            <a:endParaRPr lang="de-AT"/>
          </a:p>
        </p:txBody>
      </p:sp>
      <p:sp>
        <p:nvSpPr>
          <p:cNvPr id="3" name="Textplatzhalter 2">
            <a:extLst>
              <a:ext uri="{FF2B5EF4-FFF2-40B4-BE49-F238E27FC236}">
                <a16:creationId xmlns:a16="http://schemas.microsoft.com/office/drawing/2014/main" id="{02A25B5D-19FE-45FB-8AE1-A791E959BCDA}"/>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76F1E635-82F1-4C47-9DCA-FCC8FB7ADF53}"/>
              </a:ext>
            </a:extLst>
          </p:cNvPr>
          <p:cNvSpPr>
            <a:spLocks noGrp="1"/>
          </p:cNvSpPr>
          <p:nvPr>
            <p:ph type="dt" sz="half" idx="10"/>
          </p:nvPr>
        </p:nvSpPr>
        <p:spPr/>
        <p:txBody>
          <a:bodyPr/>
          <a:lstStyle/>
          <a:p>
            <a:fld id="{5B94CAB1-7F70-4FAA-83BB-7E489C0BCEFD}" type="datetimeFigureOut">
              <a:rPr lang="de-AT" smtClean="0"/>
              <a:t>16.09.2023</a:t>
            </a:fld>
            <a:endParaRPr lang="de-AT"/>
          </a:p>
        </p:txBody>
      </p:sp>
      <p:sp>
        <p:nvSpPr>
          <p:cNvPr id="5" name="Fußzeilenplatzhalter 4">
            <a:extLst>
              <a:ext uri="{FF2B5EF4-FFF2-40B4-BE49-F238E27FC236}">
                <a16:creationId xmlns:a16="http://schemas.microsoft.com/office/drawing/2014/main" id="{BDF1A0F6-54BC-4A22-B53C-39B9A25EFE9C}"/>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21637EB1-BEAC-4B25-8305-6449B1427D4B}"/>
              </a:ext>
            </a:extLst>
          </p:cNvPr>
          <p:cNvSpPr>
            <a:spLocks noGrp="1"/>
          </p:cNvSpPr>
          <p:nvPr>
            <p:ph type="sldNum" sz="quarter" idx="12"/>
          </p:nvPr>
        </p:nvSpPr>
        <p:spPr/>
        <p:txBody>
          <a:bodyPr/>
          <a:lstStyle/>
          <a:p>
            <a:fld id="{D7C07A06-13F1-4B5A-B124-C4B70AF12CB9}" type="slidenum">
              <a:rPr lang="de-AT" smtClean="0"/>
              <a:t>‹#›</a:t>
            </a:fld>
            <a:endParaRPr lang="de-AT"/>
          </a:p>
        </p:txBody>
      </p:sp>
    </p:spTree>
    <p:extLst>
      <p:ext uri="{BB962C8B-B14F-4D97-AF65-F5344CB8AC3E}">
        <p14:creationId xmlns:p14="http://schemas.microsoft.com/office/powerpoint/2010/main" val="24732859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3E5E42-9FB1-446D-B9E9-D27F657D743E}"/>
              </a:ext>
            </a:extLst>
          </p:cNvPr>
          <p:cNvSpPr>
            <a:spLocks noGrp="1"/>
          </p:cNvSpPr>
          <p:nvPr>
            <p:ph type="title"/>
          </p:nvPr>
        </p:nvSpPr>
        <p:spPr/>
        <p:txBody>
          <a:bodyPr/>
          <a:lstStyle/>
          <a:p>
            <a:r>
              <a:rPr lang="de-DE"/>
              <a:t>Mastertitelformat bearbeiten</a:t>
            </a:r>
            <a:endParaRPr lang="de-AT"/>
          </a:p>
        </p:txBody>
      </p:sp>
      <p:sp>
        <p:nvSpPr>
          <p:cNvPr id="3" name="Inhaltsplatzhalter 2">
            <a:extLst>
              <a:ext uri="{FF2B5EF4-FFF2-40B4-BE49-F238E27FC236}">
                <a16:creationId xmlns:a16="http://schemas.microsoft.com/office/drawing/2014/main" id="{8351593C-7390-4DF3-A99A-355053796678}"/>
              </a:ext>
            </a:extLst>
          </p:cNvPr>
          <p:cNvSpPr>
            <a:spLocks noGrp="1"/>
          </p:cNvSpPr>
          <p:nvPr>
            <p:ph sz="half" idx="1"/>
          </p:nvPr>
        </p:nvSpPr>
        <p:spPr>
          <a:xfrm>
            <a:off x="628650" y="1825625"/>
            <a:ext cx="38862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a:extLst>
              <a:ext uri="{FF2B5EF4-FFF2-40B4-BE49-F238E27FC236}">
                <a16:creationId xmlns:a16="http://schemas.microsoft.com/office/drawing/2014/main" id="{EF1E6B09-6251-48A7-A878-45D2760D266A}"/>
              </a:ext>
            </a:extLst>
          </p:cNvPr>
          <p:cNvSpPr>
            <a:spLocks noGrp="1"/>
          </p:cNvSpPr>
          <p:nvPr>
            <p:ph sz="half" idx="2"/>
          </p:nvPr>
        </p:nvSpPr>
        <p:spPr>
          <a:xfrm>
            <a:off x="4629150" y="1825625"/>
            <a:ext cx="38862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4">
            <a:extLst>
              <a:ext uri="{FF2B5EF4-FFF2-40B4-BE49-F238E27FC236}">
                <a16:creationId xmlns:a16="http://schemas.microsoft.com/office/drawing/2014/main" id="{23E566C6-62A6-46D9-ACBD-282FBB291DD1}"/>
              </a:ext>
            </a:extLst>
          </p:cNvPr>
          <p:cNvSpPr>
            <a:spLocks noGrp="1"/>
          </p:cNvSpPr>
          <p:nvPr>
            <p:ph type="dt" sz="half" idx="10"/>
          </p:nvPr>
        </p:nvSpPr>
        <p:spPr/>
        <p:txBody>
          <a:bodyPr/>
          <a:lstStyle/>
          <a:p>
            <a:fld id="{5B94CAB1-7F70-4FAA-83BB-7E489C0BCEFD}" type="datetimeFigureOut">
              <a:rPr lang="de-AT" smtClean="0"/>
              <a:t>16.09.2023</a:t>
            </a:fld>
            <a:endParaRPr lang="de-AT"/>
          </a:p>
        </p:txBody>
      </p:sp>
      <p:sp>
        <p:nvSpPr>
          <p:cNvPr id="6" name="Fußzeilenplatzhalter 5">
            <a:extLst>
              <a:ext uri="{FF2B5EF4-FFF2-40B4-BE49-F238E27FC236}">
                <a16:creationId xmlns:a16="http://schemas.microsoft.com/office/drawing/2014/main" id="{AEEAF35F-E819-4AB4-8FF5-1FF52B6393A3}"/>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50D57C17-6E8E-470D-9573-C6DE3195F324}"/>
              </a:ext>
            </a:extLst>
          </p:cNvPr>
          <p:cNvSpPr>
            <a:spLocks noGrp="1"/>
          </p:cNvSpPr>
          <p:nvPr>
            <p:ph type="sldNum" sz="quarter" idx="12"/>
          </p:nvPr>
        </p:nvSpPr>
        <p:spPr/>
        <p:txBody>
          <a:bodyPr/>
          <a:lstStyle/>
          <a:p>
            <a:fld id="{D7C07A06-13F1-4B5A-B124-C4B70AF12CB9}" type="slidenum">
              <a:rPr lang="de-AT" smtClean="0"/>
              <a:t>‹#›</a:t>
            </a:fld>
            <a:endParaRPr lang="de-AT"/>
          </a:p>
        </p:txBody>
      </p:sp>
    </p:spTree>
    <p:extLst>
      <p:ext uri="{BB962C8B-B14F-4D97-AF65-F5344CB8AC3E}">
        <p14:creationId xmlns:p14="http://schemas.microsoft.com/office/powerpoint/2010/main" val="36716538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63FD79-9555-417F-86A6-978B1B9F184B}"/>
              </a:ext>
            </a:extLst>
          </p:cNvPr>
          <p:cNvSpPr>
            <a:spLocks noGrp="1"/>
          </p:cNvSpPr>
          <p:nvPr>
            <p:ph type="title"/>
          </p:nvPr>
        </p:nvSpPr>
        <p:spPr>
          <a:xfrm>
            <a:off x="629841" y="365126"/>
            <a:ext cx="7886700" cy="1325563"/>
          </a:xfrm>
        </p:spPr>
        <p:txBody>
          <a:bodyPr/>
          <a:lstStyle/>
          <a:p>
            <a:r>
              <a:rPr lang="de-DE"/>
              <a:t>Mastertitelformat bearbeiten</a:t>
            </a:r>
            <a:endParaRPr lang="de-AT"/>
          </a:p>
        </p:txBody>
      </p:sp>
      <p:sp>
        <p:nvSpPr>
          <p:cNvPr id="3" name="Textplatzhalter 2">
            <a:extLst>
              <a:ext uri="{FF2B5EF4-FFF2-40B4-BE49-F238E27FC236}">
                <a16:creationId xmlns:a16="http://schemas.microsoft.com/office/drawing/2014/main" id="{4245A696-4F53-47C3-BCA4-90CFC500F21B}"/>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4" name="Inhaltsplatzhalter 3">
            <a:extLst>
              <a:ext uri="{FF2B5EF4-FFF2-40B4-BE49-F238E27FC236}">
                <a16:creationId xmlns:a16="http://schemas.microsoft.com/office/drawing/2014/main" id="{E67FEDD7-040E-4EDC-ABF1-BF9E8CC549BA}"/>
              </a:ext>
            </a:extLst>
          </p:cNvPr>
          <p:cNvSpPr>
            <a:spLocks noGrp="1"/>
          </p:cNvSpPr>
          <p:nvPr>
            <p:ph sz="half" idx="2"/>
          </p:nvPr>
        </p:nvSpPr>
        <p:spPr>
          <a:xfrm>
            <a:off x="629842" y="2505075"/>
            <a:ext cx="3868340"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a:extLst>
              <a:ext uri="{FF2B5EF4-FFF2-40B4-BE49-F238E27FC236}">
                <a16:creationId xmlns:a16="http://schemas.microsoft.com/office/drawing/2014/main" id="{B7FD5EA6-A546-4B0F-8596-4BF9A2C4A2C1}"/>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6" name="Inhaltsplatzhalter 5">
            <a:extLst>
              <a:ext uri="{FF2B5EF4-FFF2-40B4-BE49-F238E27FC236}">
                <a16:creationId xmlns:a16="http://schemas.microsoft.com/office/drawing/2014/main" id="{E3EE3323-65E0-4540-8D34-E0C0307DC2D6}"/>
              </a:ext>
            </a:extLst>
          </p:cNvPr>
          <p:cNvSpPr>
            <a:spLocks noGrp="1"/>
          </p:cNvSpPr>
          <p:nvPr>
            <p:ph sz="quarter" idx="4"/>
          </p:nvPr>
        </p:nvSpPr>
        <p:spPr>
          <a:xfrm>
            <a:off x="4629150" y="2505075"/>
            <a:ext cx="3887391"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6">
            <a:extLst>
              <a:ext uri="{FF2B5EF4-FFF2-40B4-BE49-F238E27FC236}">
                <a16:creationId xmlns:a16="http://schemas.microsoft.com/office/drawing/2014/main" id="{592B4223-DDE0-4BE6-9B90-23CB70AC0631}"/>
              </a:ext>
            </a:extLst>
          </p:cNvPr>
          <p:cNvSpPr>
            <a:spLocks noGrp="1"/>
          </p:cNvSpPr>
          <p:nvPr>
            <p:ph type="dt" sz="half" idx="10"/>
          </p:nvPr>
        </p:nvSpPr>
        <p:spPr/>
        <p:txBody>
          <a:bodyPr/>
          <a:lstStyle/>
          <a:p>
            <a:fld id="{5B94CAB1-7F70-4FAA-83BB-7E489C0BCEFD}" type="datetimeFigureOut">
              <a:rPr lang="de-AT" smtClean="0"/>
              <a:t>16.09.2023</a:t>
            </a:fld>
            <a:endParaRPr lang="de-AT"/>
          </a:p>
        </p:txBody>
      </p:sp>
      <p:sp>
        <p:nvSpPr>
          <p:cNvPr id="8" name="Fußzeilenplatzhalter 7">
            <a:extLst>
              <a:ext uri="{FF2B5EF4-FFF2-40B4-BE49-F238E27FC236}">
                <a16:creationId xmlns:a16="http://schemas.microsoft.com/office/drawing/2014/main" id="{062D05B7-BC5C-4FFF-9F40-F5DF29ED4A3B}"/>
              </a:ext>
            </a:extLst>
          </p:cNvPr>
          <p:cNvSpPr>
            <a:spLocks noGrp="1"/>
          </p:cNvSpPr>
          <p:nvPr>
            <p:ph type="ftr" sz="quarter" idx="11"/>
          </p:nvPr>
        </p:nvSpPr>
        <p:spPr/>
        <p:txBody>
          <a:bodyPr/>
          <a:lstStyle/>
          <a:p>
            <a:endParaRPr lang="de-AT"/>
          </a:p>
        </p:txBody>
      </p:sp>
      <p:sp>
        <p:nvSpPr>
          <p:cNvPr id="9" name="Foliennummernplatzhalter 8">
            <a:extLst>
              <a:ext uri="{FF2B5EF4-FFF2-40B4-BE49-F238E27FC236}">
                <a16:creationId xmlns:a16="http://schemas.microsoft.com/office/drawing/2014/main" id="{0EB32C7F-28CB-42A0-B20A-F40693F7A94A}"/>
              </a:ext>
            </a:extLst>
          </p:cNvPr>
          <p:cNvSpPr>
            <a:spLocks noGrp="1"/>
          </p:cNvSpPr>
          <p:nvPr>
            <p:ph type="sldNum" sz="quarter" idx="12"/>
          </p:nvPr>
        </p:nvSpPr>
        <p:spPr/>
        <p:txBody>
          <a:bodyPr/>
          <a:lstStyle/>
          <a:p>
            <a:fld id="{D7C07A06-13F1-4B5A-B124-C4B70AF12CB9}" type="slidenum">
              <a:rPr lang="de-AT" smtClean="0"/>
              <a:t>‹#›</a:t>
            </a:fld>
            <a:endParaRPr lang="de-AT"/>
          </a:p>
        </p:txBody>
      </p:sp>
    </p:spTree>
    <p:extLst>
      <p:ext uri="{BB962C8B-B14F-4D97-AF65-F5344CB8AC3E}">
        <p14:creationId xmlns:p14="http://schemas.microsoft.com/office/powerpoint/2010/main" val="5818607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3E2B99-741C-48A8-8E58-902ABCC2578F}"/>
              </a:ext>
            </a:extLst>
          </p:cNvPr>
          <p:cNvSpPr>
            <a:spLocks noGrp="1"/>
          </p:cNvSpPr>
          <p:nvPr>
            <p:ph type="title"/>
          </p:nvPr>
        </p:nvSpPr>
        <p:spPr/>
        <p:txBody>
          <a:bodyPr/>
          <a:lstStyle/>
          <a:p>
            <a:r>
              <a:rPr lang="de-DE"/>
              <a:t>Mastertitelformat bearbeiten</a:t>
            </a:r>
            <a:endParaRPr lang="de-AT"/>
          </a:p>
        </p:txBody>
      </p:sp>
      <p:sp>
        <p:nvSpPr>
          <p:cNvPr id="3" name="Datumsplatzhalter 2">
            <a:extLst>
              <a:ext uri="{FF2B5EF4-FFF2-40B4-BE49-F238E27FC236}">
                <a16:creationId xmlns:a16="http://schemas.microsoft.com/office/drawing/2014/main" id="{6F9A63CA-6B7D-483E-9F49-8B14F66A6220}"/>
              </a:ext>
            </a:extLst>
          </p:cNvPr>
          <p:cNvSpPr>
            <a:spLocks noGrp="1"/>
          </p:cNvSpPr>
          <p:nvPr>
            <p:ph type="dt" sz="half" idx="10"/>
          </p:nvPr>
        </p:nvSpPr>
        <p:spPr/>
        <p:txBody>
          <a:bodyPr/>
          <a:lstStyle/>
          <a:p>
            <a:fld id="{5B94CAB1-7F70-4FAA-83BB-7E489C0BCEFD}" type="datetimeFigureOut">
              <a:rPr lang="de-AT" smtClean="0"/>
              <a:t>16.09.2023</a:t>
            </a:fld>
            <a:endParaRPr lang="de-AT"/>
          </a:p>
        </p:txBody>
      </p:sp>
      <p:sp>
        <p:nvSpPr>
          <p:cNvPr id="4" name="Fußzeilenplatzhalter 3">
            <a:extLst>
              <a:ext uri="{FF2B5EF4-FFF2-40B4-BE49-F238E27FC236}">
                <a16:creationId xmlns:a16="http://schemas.microsoft.com/office/drawing/2014/main" id="{84685A2C-C38E-4AB5-A7F7-7BE7B3AE74C3}"/>
              </a:ext>
            </a:extLst>
          </p:cNvPr>
          <p:cNvSpPr>
            <a:spLocks noGrp="1"/>
          </p:cNvSpPr>
          <p:nvPr>
            <p:ph type="ftr" sz="quarter" idx="11"/>
          </p:nvPr>
        </p:nvSpPr>
        <p:spPr/>
        <p:txBody>
          <a:bodyPr/>
          <a:lstStyle/>
          <a:p>
            <a:endParaRPr lang="de-AT"/>
          </a:p>
        </p:txBody>
      </p:sp>
      <p:sp>
        <p:nvSpPr>
          <p:cNvPr id="5" name="Foliennummernplatzhalter 4">
            <a:extLst>
              <a:ext uri="{FF2B5EF4-FFF2-40B4-BE49-F238E27FC236}">
                <a16:creationId xmlns:a16="http://schemas.microsoft.com/office/drawing/2014/main" id="{3B280966-6384-49A5-9AED-E88D1BE7E16A}"/>
              </a:ext>
            </a:extLst>
          </p:cNvPr>
          <p:cNvSpPr>
            <a:spLocks noGrp="1"/>
          </p:cNvSpPr>
          <p:nvPr>
            <p:ph type="sldNum" sz="quarter" idx="12"/>
          </p:nvPr>
        </p:nvSpPr>
        <p:spPr/>
        <p:txBody>
          <a:bodyPr/>
          <a:lstStyle/>
          <a:p>
            <a:fld id="{D7C07A06-13F1-4B5A-B124-C4B70AF12CB9}" type="slidenum">
              <a:rPr lang="de-AT" smtClean="0"/>
              <a:t>‹#›</a:t>
            </a:fld>
            <a:endParaRPr lang="de-AT"/>
          </a:p>
        </p:txBody>
      </p:sp>
    </p:spTree>
    <p:extLst>
      <p:ext uri="{BB962C8B-B14F-4D97-AF65-F5344CB8AC3E}">
        <p14:creationId xmlns:p14="http://schemas.microsoft.com/office/powerpoint/2010/main" val="270594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591284AF-5B3B-44BF-BF76-1B4A1A38F7EC}"/>
              </a:ext>
            </a:extLst>
          </p:cNvPr>
          <p:cNvSpPr>
            <a:spLocks noGrp="1"/>
          </p:cNvSpPr>
          <p:nvPr>
            <p:ph type="dt" sz="half" idx="10"/>
          </p:nvPr>
        </p:nvSpPr>
        <p:spPr/>
        <p:txBody>
          <a:bodyPr/>
          <a:lstStyle/>
          <a:p>
            <a:fld id="{5B94CAB1-7F70-4FAA-83BB-7E489C0BCEFD}" type="datetimeFigureOut">
              <a:rPr lang="de-AT" smtClean="0"/>
              <a:t>16.09.2023</a:t>
            </a:fld>
            <a:endParaRPr lang="de-AT"/>
          </a:p>
        </p:txBody>
      </p:sp>
      <p:sp>
        <p:nvSpPr>
          <p:cNvPr id="3" name="Fußzeilenplatzhalter 2">
            <a:extLst>
              <a:ext uri="{FF2B5EF4-FFF2-40B4-BE49-F238E27FC236}">
                <a16:creationId xmlns:a16="http://schemas.microsoft.com/office/drawing/2014/main" id="{2D00718F-2A17-41E8-A27B-B8234DA0C489}"/>
              </a:ext>
            </a:extLst>
          </p:cNvPr>
          <p:cNvSpPr>
            <a:spLocks noGrp="1"/>
          </p:cNvSpPr>
          <p:nvPr>
            <p:ph type="ftr" sz="quarter" idx="11"/>
          </p:nvPr>
        </p:nvSpPr>
        <p:spPr/>
        <p:txBody>
          <a:bodyPr/>
          <a:lstStyle/>
          <a:p>
            <a:endParaRPr lang="de-AT"/>
          </a:p>
        </p:txBody>
      </p:sp>
      <p:sp>
        <p:nvSpPr>
          <p:cNvPr id="4" name="Foliennummernplatzhalter 3">
            <a:extLst>
              <a:ext uri="{FF2B5EF4-FFF2-40B4-BE49-F238E27FC236}">
                <a16:creationId xmlns:a16="http://schemas.microsoft.com/office/drawing/2014/main" id="{524F0EC0-19A0-4307-A8A4-80AF108E1ED2}"/>
              </a:ext>
            </a:extLst>
          </p:cNvPr>
          <p:cNvSpPr>
            <a:spLocks noGrp="1"/>
          </p:cNvSpPr>
          <p:nvPr>
            <p:ph type="sldNum" sz="quarter" idx="12"/>
          </p:nvPr>
        </p:nvSpPr>
        <p:spPr/>
        <p:txBody>
          <a:bodyPr/>
          <a:lstStyle/>
          <a:p>
            <a:fld id="{D7C07A06-13F1-4B5A-B124-C4B70AF12CB9}" type="slidenum">
              <a:rPr lang="de-AT" smtClean="0"/>
              <a:t>‹#›</a:t>
            </a:fld>
            <a:endParaRPr lang="de-AT"/>
          </a:p>
        </p:txBody>
      </p:sp>
    </p:spTree>
    <p:extLst>
      <p:ext uri="{BB962C8B-B14F-4D97-AF65-F5344CB8AC3E}">
        <p14:creationId xmlns:p14="http://schemas.microsoft.com/office/powerpoint/2010/main" val="1501105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626F5428-0566-423D-AECB-BFDF5E4D5EA5}" type="slidenum">
              <a:rPr lang="en-US" altLang="en-US"/>
              <a:pPr/>
              <a:t>‹#›</a:t>
            </a:fld>
            <a:endParaRPr lang="en-US" altLang="en-US"/>
          </a:p>
        </p:txBody>
      </p:sp>
    </p:spTree>
    <p:extLst>
      <p:ext uri="{BB962C8B-B14F-4D97-AF65-F5344CB8AC3E}">
        <p14:creationId xmlns:p14="http://schemas.microsoft.com/office/powerpoint/2010/main" val="11571064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81A4C3-782E-4CC0-A711-06A9D8F574A9}"/>
              </a:ext>
            </a:extLst>
          </p:cNvPr>
          <p:cNvSpPr>
            <a:spLocks noGrp="1"/>
          </p:cNvSpPr>
          <p:nvPr>
            <p:ph type="title"/>
          </p:nvPr>
        </p:nvSpPr>
        <p:spPr>
          <a:xfrm>
            <a:off x="629841" y="457200"/>
            <a:ext cx="2949178" cy="1600200"/>
          </a:xfrm>
        </p:spPr>
        <p:txBody>
          <a:bodyPr anchor="b"/>
          <a:lstStyle>
            <a:lvl1pPr>
              <a:defRPr sz="2400"/>
            </a:lvl1pPr>
          </a:lstStyle>
          <a:p>
            <a:r>
              <a:rPr lang="de-DE"/>
              <a:t>Mastertitelformat bearbeiten</a:t>
            </a:r>
            <a:endParaRPr lang="de-AT"/>
          </a:p>
        </p:txBody>
      </p:sp>
      <p:sp>
        <p:nvSpPr>
          <p:cNvPr id="3" name="Inhaltsplatzhalter 2">
            <a:extLst>
              <a:ext uri="{FF2B5EF4-FFF2-40B4-BE49-F238E27FC236}">
                <a16:creationId xmlns:a16="http://schemas.microsoft.com/office/drawing/2014/main" id="{B20D6914-DA57-4C20-B9AF-856222236938}"/>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a:extLst>
              <a:ext uri="{FF2B5EF4-FFF2-40B4-BE49-F238E27FC236}">
                <a16:creationId xmlns:a16="http://schemas.microsoft.com/office/drawing/2014/main" id="{DAD126A2-9A18-4AB9-923C-73C486DDAB0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umsplatzhalter 4">
            <a:extLst>
              <a:ext uri="{FF2B5EF4-FFF2-40B4-BE49-F238E27FC236}">
                <a16:creationId xmlns:a16="http://schemas.microsoft.com/office/drawing/2014/main" id="{A43C310B-0324-4F9C-AADA-9DA2C4E2EC9B}"/>
              </a:ext>
            </a:extLst>
          </p:cNvPr>
          <p:cNvSpPr>
            <a:spLocks noGrp="1"/>
          </p:cNvSpPr>
          <p:nvPr>
            <p:ph type="dt" sz="half" idx="10"/>
          </p:nvPr>
        </p:nvSpPr>
        <p:spPr/>
        <p:txBody>
          <a:bodyPr/>
          <a:lstStyle/>
          <a:p>
            <a:fld id="{5B94CAB1-7F70-4FAA-83BB-7E489C0BCEFD}" type="datetimeFigureOut">
              <a:rPr lang="de-AT" smtClean="0"/>
              <a:t>16.09.2023</a:t>
            </a:fld>
            <a:endParaRPr lang="de-AT"/>
          </a:p>
        </p:txBody>
      </p:sp>
      <p:sp>
        <p:nvSpPr>
          <p:cNvPr id="6" name="Fußzeilenplatzhalter 5">
            <a:extLst>
              <a:ext uri="{FF2B5EF4-FFF2-40B4-BE49-F238E27FC236}">
                <a16:creationId xmlns:a16="http://schemas.microsoft.com/office/drawing/2014/main" id="{F5DEC1F9-6D7F-436E-9DFF-5DFF70294B58}"/>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0EDA25C2-8C1C-4D1C-A4F0-24D46B1C575F}"/>
              </a:ext>
            </a:extLst>
          </p:cNvPr>
          <p:cNvSpPr>
            <a:spLocks noGrp="1"/>
          </p:cNvSpPr>
          <p:nvPr>
            <p:ph type="sldNum" sz="quarter" idx="12"/>
          </p:nvPr>
        </p:nvSpPr>
        <p:spPr/>
        <p:txBody>
          <a:bodyPr/>
          <a:lstStyle/>
          <a:p>
            <a:fld id="{D7C07A06-13F1-4B5A-B124-C4B70AF12CB9}" type="slidenum">
              <a:rPr lang="de-AT" smtClean="0"/>
              <a:t>‹#›</a:t>
            </a:fld>
            <a:endParaRPr lang="de-AT"/>
          </a:p>
        </p:txBody>
      </p:sp>
    </p:spTree>
    <p:extLst>
      <p:ext uri="{BB962C8B-B14F-4D97-AF65-F5344CB8AC3E}">
        <p14:creationId xmlns:p14="http://schemas.microsoft.com/office/powerpoint/2010/main" val="37407878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8CA5EA-E338-498B-AF7A-B45CCD521C59}"/>
              </a:ext>
            </a:extLst>
          </p:cNvPr>
          <p:cNvSpPr>
            <a:spLocks noGrp="1"/>
          </p:cNvSpPr>
          <p:nvPr>
            <p:ph type="title"/>
          </p:nvPr>
        </p:nvSpPr>
        <p:spPr>
          <a:xfrm>
            <a:off x="629841" y="457200"/>
            <a:ext cx="2949178" cy="1600200"/>
          </a:xfrm>
        </p:spPr>
        <p:txBody>
          <a:bodyPr anchor="b"/>
          <a:lstStyle>
            <a:lvl1pPr>
              <a:defRPr sz="2400"/>
            </a:lvl1pPr>
          </a:lstStyle>
          <a:p>
            <a:r>
              <a:rPr lang="de-DE"/>
              <a:t>Mastertitelformat bearbeiten</a:t>
            </a:r>
            <a:endParaRPr lang="de-AT"/>
          </a:p>
        </p:txBody>
      </p:sp>
      <p:sp>
        <p:nvSpPr>
          <p:cNvPr id="3" name="Bildplatzhalter 2">
            <a:extLst>
              <a:ext uri="{FF2B5EF4-FFF2-40B4-BE49-F238E27FC236}">
                <a16:creationId xmlns:a16="http://schemas.microsoft.com/office/drawing/2014/main" id="{9A77D26C-FB79-443F-BABE-7097A6D08A32}"/>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de-AT"/>
          </a:p>
        </p:txBody>
      </p:sp>
      <p:sp>
        <p:nvSpPr>
          <p:cNvPr id="4" name="Textplatzhalter 3">
            <a:extLst>
              <a:ext uri="{FF2B5EF4-FFF2-40B4-BE49-F238E27FC236}">
                <a16:creationId xmlns:a16="http://schemas.microsoft.com/office/drawing/2014/main" id="{16260DA0-4A07-4FF1-AE22-2A48A360BC27}"/>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umsplatzhalter 4">
            <a:extLst>
              <a:ext uri="{FF2B5EF4-FFF2-40B4-BE49-F238E27FC236}">
                <a16:creationId xmlns:a16="http://schemas.microsoft.com/office/drawing/2014/main" id="{0493A49D-A289-4D95-BA26-A7824E055A10}"/>
              </a:ext>
            </a:extLst>
          </p:cNvPr>
          <p:cNvSpPr>
            <a:spLocks noGrp="1"/>
          </p:cNvSpPr>
          <p:nvPr>
            <p:ph type="dt" sz="half" idx="10"/>
          </p:nvPr>
        </p:nvSpPr>
        <p:spPr/>
        <p:txBody>
          <a:bodyPr/>
          <a:lstStyle/>
          <a:p>
            <a:fld id="{5B94CAB1-7F70-4FAA-83BB-7E489C0BCEFD}" type="datetimeFigureOut">
              <a:rPr lang="de-AT" smtClean="0"/>
              <a:t>16.09.2023</a:t>
            </a:fld>
            <a:endParaRPr lang="de-AT"/>
          </a:p>
        </p:txBody>
      </p:sp>
      <p:sp>
        <p:nvSpPr>
          <p:cNvPr id="6" name="Fußzeilenplatzhalter 5">
            <a:extLst>
              <a:ext uri="{FF2B5EF4-FFF2-40B4-BE49-F238E27FC236}">
                <a16:creationId xmlns:a16="http://schemas.microsoft.com/office/drawing/2014/main" id="{D4F50531-B3F1-439A-BD0E-CC28C7497B1B}"/>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6FAE9095-B7D3-4AA7-9F13-FDECB4818263}"/>
              </a:ext>
            </a:extLst>
          </p:cNvPr>
          <p:cNvSpPr>
            <a:spLocks noGrp="1"/>
          </p:cNvSpPr>
          <p:nvPr>
            <p:ph type="sldNum" sz="quarter" idx="12"/>
          </p:nvPr>
        </p:nvSpPr>
        <p:spPr/>
        <p:txBody>
          <a:bodyPr/>
          <a:lstStyle/>
          <a:p>
            <a:fld id="{D7C07A06-13F1-4B5A-B124-C4B70AF12CB9}" type="slidenum">
              <a:rPr lang="de-AT" smtClean="0"/>
              <a:t>‹#›</a:t>
            </a:fld>
            <a:endParaRPr lang="de-AT"/>
          </a:p>
        </p:txBody>
      </p:sp>
    </p:spTree>
    <p:extLst>
      <p:ext uri="{BB962C8B-B14F-4D97-AF65-F5344CB8AC3E}">
        <p14:creationId xmlns:p14="http://schemas.microsoft.com/office/powerpoint/2010/main" val="29275249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D9E16F-A854-4517-B3A0-E8E9AB442A7F}"/>
              </a:ext>
            </a:extLst>
          </p:cNvPr>
          <p:cNvSpPr>
            <a:spLocks noGrp="1"/>
          </p:cNvSpPr>
          <p:nvPr>
            <p:ph type="title"/>
          </p:nvPr>
        </p:nvSpPr>
        <p:spPr/>
        <p:txBody>
          <a:bodyPr/>
          <a:lstStyle/>
          <a:p>
            <a:r>
              <a:rPr lang="de-DE"/>
              <a:t>Mastertitelformat bearbeiten</a:t>
            </a:r>
            <a:endParaRPr lang="de-AT"/>
          </a:p>
        </p:txBody>
      </p:sp>
      <p:sp>
        <p:nvSpPr>
          <p:cNvPr id="3" name="Vertikaler Textplatzhalter 2">
            <a:extLst>
              <a:ext uri="{FF2B5EF4-FFF2-40B4-BE49-F238E27FC236}">
                <a16:creationId xmlns:a16="http://schemas.microsoft.com/office/drawing/2014/main" id="{6A3E9848-0A69-450F-A620-3DF902B1D16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BFE4DF86-CE58-4FDA-A23D-ABCF4457BAA4}"/>
              </a:ext>
            </a:extLst>
          </p:cNvPr>
          <p:cNvSpPr>
            <a:spLocks noGrp="1"/>
          </p:cNvSpPr>
          <p:nvPr>
            <p:ph type="dt" sz="half" idx="10"/>
          </p:nvPr>
        </p:nvSpPr>
        <p:spPr/>
        <p:txBody>
          <a:bodyPr/>
          <a:lstStyle/>
          <a:p>
            <a:fld id="{5B94CAB1-7F70-4FAA-83BB-7E489C0BCEFD}" type="datetimeFigureOut">
              <a:rPr lang="de-AT" smtClean="0"/>
              <a:t>16.09.2023</a:t>
            </a:fld>
            <a:endParaRPr lang="de-AT"/>
          </a:p>
        </p:txBody>
      </p:sp>
      <p:sp>
        <p:nvSpPr>
          <p:cNvPr id="5" name="Fußzeilenplatzhalter 4">
            <a:extLst>
              <a:ext uri="{FF2B5EF4-FFF2-40B4-BE49-F238E27FC236}">
                <a16:creationId xmlns:a16="http://schemas.microsoft.com/office/drawing/2014/main" id="{19AC1661-75CA-4953-A2A5-31C3B786E8DF}"/>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331E0D62-1379-4DA4-A6EB-97727ED86E9C}"/>
              </a:ext>
            </a:extLst>
          </p:cNvPr>
          <p:cNvSpPr>
            <a:spLocks noGrp="1"/>
          </p:cNvSpPr>
          <p:nvPr>
            <p:ph type="sldNum" sz="quarter" idx="12"/>
          </p:nvPr>
        </p:nvSpPr>
        <p:spPr/>
        <p:txBody>
          <a:bodyPr/>
          <a:lstStyle/>
          <a:p>
            <a:fld id="{D7C07A06-13F1-4B5A-B124-C4B70AF12CB9}" type="slidenum">
              <a:rPr lang="de-AT" smtClean="0"/>
              <a:t>‹#›</a:t>
            </a:fld>
            <a:endParaRPr lang="de-AT"/>
          </a:p>
        </p:txBody>
      </p:sp>
    </p:spTree>
    <p:extLst>
      <p:ext uri="{BB962C8B-B14F-4D97-AF65-F5344CB8AC3E}">
        <p14:creationId xmlns:p14="http://schemas.microsoft.com/office/powerpoint/2010/main" val="7283302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E32CD6A4-D367-42C9-8114-77A00BCD01B1}"/>
              </a:ext>
            </a:extLst>
          </p:cNvPr>
          <p:cNvSpPr>
            <a:spLocks noGrp="1"/>
          </p:cNvSpPr>
          <p:nvPr>
            <p:ph type="title" orient="vert"/>
          </p:nvPr>
        </p:nvSpPr>
        <p:spPr>
          <a:xfrm>
            <a:off x="6543675" y="365125"/>
            <a:ext cx="1971675" cy="5811838"/>
          </a:xfrm>
        </p:spPr>
        <p:txBody>
          <a:bodyPr vert="eaVert"/>
          <a:lstStyle/>
          <a:p>
            <a:r>
              <a:rPr lang="de-DE"/>
              <a:t>Mastertitelformat bearbeiten</a:t>
            </a:r>
            <a:endParaRPr lang="de-AT"/>
          </a:p>
        </p:txBody>
      </p:sp>
      <p:sp>
        <p:nvSpPr>
          <p:cNvPr id="3" name="Vertikaler Textplatzhalter 2">
            <a:extLst>
              <a:ext uri="{FF2B5EF4-FFF2-40B4-BE49-F238E27FC236}">
                <a16:creationId xmlns:a16="http://schemas.microsoft.com/office/drawing/2014/main" id="{896B18D1-37D0-4ABE-823A-2A7B87E5D419}"/>
              </a:ext>
            </a:extLst>
          </p:cNvPr>
          <p:cNvSpPr>
            <a:spLocks noGrp="1"/>
          </p:cNvSpPr>
          <p:nvPr>
            <p:ph type="body" orient="vert" idx="1"/>
          </p:nvPr>
        </p:nvSpPr>
        <p:spPr>
          <a:xfrm>
            <a:off x="628650" y="365125"/>
            <a:ext cx="5800725"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D8CF97D1-5572-4E0B-8D43-BC16B377CC82}"/>
              </a:ext>
            </a:extLst>
          </p:cNvPr>
          <p:cNvSpPr>
            <a:spLocks noGrp="1"/>
          </p:cNvSpPr>
          <p:nvPr>
            <p:ph type="dt" sz="half" idx="10"/>
          </p:nvPr>
        </p:nvSpPr>
        <p:spPr/>
        <p:txBody>
          <a:bodyPr/>
          <a:lstStyle/>
          <a:p>
            <a:fld id="{5B94CAB1-7F70-4FAA-83BB-7E489C0BCEFD}" type="datetimeFigureOut">
              <a:rPr lang="de-AT" smtClean="0"/>
              <a:t>16.09.2023</a:t>
            </a:fld>
            <a:endParaRPr lang="de-AT"/>
          </a:p>
        </p:txBody>
      </p:sp>
      <p:sp>
        <p:nvSpPr>
          <p:cNvPr id="5" name="Fußzeilenplatzhalter 4">
            <a:extLst>
              <a:ext uri="{FF2B5EF4-FFF2-40B4-BE49-F238E27FC236}">
                <a16:creationId xmlns:a16="http://schemas.microsoft.com/office/drawing/2014/main" id="{75D9AA64-A950-417A-80E9-D9BA02FE2AD5}"/>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9D72D132-F4CC-4F67-BCF2-C4ABBE315F0A}"/>
              </a:ext>
            </a:extLst>
          </p:cNvPr>
          <p:cNvSpPr>
            <a:spLocks noGrp="1"/>
          </p:cNvSpPr>
          <p:nvPr>
            <p:ph type="sldNum" sz="quarter" idx="12"/>
          </p:nvPr>
        </p:nvSpPr>
        <p:spPr/>
        <p:txBody>
          <a:bodyPr/>
          <a:lstStyle/>
          <a:p>
            <a:fld id="{D7C07A06-13F1-4B5A-B124-C4B70AF12CB9}" type="slidenum">
              <a:rPr lang="de-AT" smtClean="0"/>
              <a:t>‹#›</a:t>
            </a:fld>
            <a:endParaRPr lang="de-AT"/>
          </a:p>
        </p:txBody>
      </p:sp>
    </p:spTree>
    <p:extLst>
      <p:ext uri="{BB962C8B-B14F-4D97-AF65-F5344CB8AC3E}">
        <p14:creationId xmlns:p14="http://schemas.microsoft.com/office/powerpoint/2010/main" val="3629174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E5685291-E394-411E-A770-9BF0459AC39A}" type="slidenum">
              <a:rPr lang="en-US" altLang="en-US"/>
              <a:pPr/>
              <a:t>‹#›</a:t>
            </a:fld>
            <a:endParaRPr lang="en-US" altLang="en-US"/>
          </a:p>
        </p:txBody>
      </p:sp>
    </p:spTree>
    <p:extLst>
      <p:ext uri="{BB962C8B-B14F-4D97-AF65-F5344CB8AC3E}">
        <p14:creationId xmlns:p14="http://schemas.microsoft.com/office/powerpoint/2010/main" val="2182176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635580E3-96E6-4705-904F-39F9A9FE7F08}" type="slidenum">
              <a:rPr lang="en-US" altLang="en-US"/>
              <a:pPr/>
              <a:t>‹#›</a:t>
            </a:fld>
            <a:endParaRPr lang="en-US" altLang="en-US"/>
          </a:p>
        </p:txBody>
      </p:sp>
    </p:spTree>
    <p:extLst>
      <p:ext uri="{BB962C8B-B14F-4D97-AF65-F5344CB8AC3E}">
        <p14:creationId xmlns:p14="http://schemas.microsoft.com/office/powerpoint/2010/main" val="2850891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2D15571A-0BE9-4E9A-881C-0732F0701781}" type="slidenum">
              <a:rPr lang="en-US" altLang="en-US"/>
              <a:pPr/>
              <a:t>‹#›</a:t>
            </a:fld>
            <a:endParaRPr lang="en-US" altLang="en-US"/>
          </a:p>
        </p:txBody>
      </p:sp>
    </p:spTree>
    <p:extLst>
      <p:ext uri="{BB962C8B-B14F-4D97-AF65-F5344CB8AC3E}">
        <p14:creationId xmlns:p14="http://schemas.microsoft.com/office/powerpoint/2010/main" val="40878978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A75067BC-2A7F-4C9F-B738-DF276A890666}" type="slidenum">
              <a:rPr lang="en-US" altLang="en-US"/>
              <a:pPr/>
              <a:t>‹#›</a:t>
            </a:fld>
            <a:endParaRPr lang="en-US" altLang="en-US"/>
          </a:p>
        </p:txBody>
      </p:sp>
    </p:spTree>
    <p:extLst>
      <p:ext uri="{BB962C8B-B14F-4D97-AF65-F5344CB8AC3E}">
        <p14:creationId xmlns:p14="http://schemas.microsoft.com/office/powerpoint/2010/main" val="419363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9D92F2C3-4660-4B85-A495-B96A9BC9851E}" type="slidenum">
              <a:rPr lang="en-US" altLang="en-US"/>
              <a:pPr/>
              <a:t>‹#›</a:t>
            </a:fld>
            <a:endParaRPr lang="en-US" altLang="en-US"/>
          </a:p>
        </p:txBody>
      </p:sp>
    </p:spTree>
    <p:extLst>
      <p:ext uri="{BB962C8B-B14F-4D97-AF65-F5344CB8AC3E}">
        <p14:creationId xmlns:p14="http://schemas.microsoft.com/office/powerpoint/2010/main" val="411735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F3F37467-03A9-4B57-9B17-F6201F5EC752}" type="slidenum">
              <a:rPr lang="en-US" altLang="en-US"/>
              <a:pPr/>
              <a:t>‹#›</a:t>
            </a:fld>
            <a:endParaRPr lang="en-US" altLang="en-US"/>
          </a:p>
        </p:txBody>
      </p:sp>
    </p:spTree>
    <p:extLst>
      <p:ext uri="{BB962C8B-B14F-4D97-AF65-F5344CB8AC3E}">
        <p14:creationId xmlns:p14="http://schemas.microsoft.com/office/powerpoint/2010/main" val="4249195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AF2CDB14-9689-4422-9ABE-07AAD6F4E9FB}" type="slidenum">
              <a:rPr lang="en-US" altLang="en-US"/>
              <a:pPr/>
              <a:t>‹#›</a:t>
            </a:fld>
            <a:endParaRPr lang="en-US" altLang="en-US"/>
          </a:p>
        </p:txBody>
      </p:sp>
    </p:spTree>
    <p:extLst>
      <p:ext uri="{BB962C8B-B14F-4D97-AF65-F5344CB8AC3E}">
        <p14:creationId xmlns:p14="http://schemas.microsoft.com/office/powerpoint/2010/main" val="928668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EAF290B0-5F92-424A-817A-44675FE2607F}"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8DC0CBFB-787F-4339-B7CB-7924570FD04D}"/>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de-DE"/>
              <a:t>Mastertitelformat bearbeiten</a:t>
            </a:r>
            <a:endParaRPr lang="de-AT"/>
          </a:p>
        </p:txBody>
      </p:sp>
      <p:sp>
        <p:nvSpPr>
          <p:cNvPr id="3" name="Textplatzhalter 2">
            <a:extLst>
              <a:ext uri="{FF2B5EF4-FFF2-40B4-BE49-F238E27FC236}">
                <a16:creationId xmlns:a16="http://schemas.microsoft.com/office/drawing/2014/main" id="{9ACF4F62-C072-4F38-8D90-2154F163250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F57988C6-28B8-4EC4-BC7B-4038E30AF08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5B94CAB1-7F70-4FAA-83BB-7E489C0BCEFD}" type="datetimeFigureOut">
              <a:rPr lang="de-AT" smtClean="0"/>
              <a:t>16.09.2023</a:t>
            </a:fld>
            <a:endParaRPr lang="de-AT"/>
          </a:p>
        </p:txBody>
      </p:sp>
      <p:sp>
        <p:nvSpPr>
          <p:cNvPr id="5" name="Fußzeilenplatzhalter 4">
            <a:extLst>
              <a:ext uri="{FF2B5EF4-FFF2-40B4-BE49-F238E27FC236}">
                <a16:creationId xmlns:a16="http://schemas.microsoft.com/office/drawing/2014/main" id="{8BFFB9B2-31F8-44F6-8C95-30C9D5DF99B0}"/>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de-AT"/>
          </a:p>
        </p:txBody>
      </p:sp>
      <p:sp>
        <p:nvSpPr>
          <p:cNvPr id="6" name="Foliennummernplatzhalter 5">
            <a:extLst>
              <a:ext uri="{FF2B5EF4-FFF2-40B4-BE49-F238E27FC236}">
                <a16:creationId xmlns:a16="http://schemas.microsoft.com/office/drawing/2014/main" id="{D0F1DB94-9BD4-4088-92F7-61F9AB6410DC}"/>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7C07A06-13F1-4B5A-B124-C4B70AF12CB9}" type="slidenum">
              <a:rPr lang="de-AT" smtClean="0"/>
              <a:t>‹#›</a:t>
            </a:fld>
            <a:endParaRPr lang="de-AT"/>
          </a:p>
        </p:txBody>
      </p:sp>
    </p:spTree>
    <p:extLst>
      <p:ext uri="{BB962C8B-B14F-4D97-AF65-F5344CB8AC3E}">
        <p14:creationId xmlns:p14="http://schemas.microsoft.com/office/powerpoint/2010/main" val="398408847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gif"/><Relationship Id="rId3" Type="http://schemas.openxmlformats.org/officeDocument/2006/relationships/slide" Target="slide3.xml"/><Relationship Id="rId7" Type="http://schemas.openxmlformats.org/officeDocument/2006/relationships/slide" Target="slide7.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slide" Target="slide6.xml"/><Relationship Id="rId5" Type="http://schemas.openxmlformats.org/officeDocument/2006/relationships/slide" Target="slide5.xml"/><Relationship Id="rId4" Type="http://schemas.openxmlformats.org/officeDocument/2006/relationships/slide" Target="slide4.xm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7" Type="http://schemas.openxmlformats.org/officeDocument/2006/relationships/slide" Target="slide1.xml"/><Relationship Id="rId2" Type="http://schemas.openxmlformats.org/officeDocument/2006/relationships/image" Target="../media/image2.jpeg"/><Relationship Id="rId1" Type="http://schemas.openxmlformats.org/officeDocument/2006/relationships/slideLayout" Target="../slideLayouts/slideLayout12.xml"/><Relationship Id="rId6" Type="http://schemas.openxmlformats.org/officeDocument/2006/relationships/image" Target="../media/image4.wmf"/><Relationship Id="rId5" Type="http://schemas.openxmlformats.org/officeDocument/2006/relationships/image" Target="../media/image3.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image" Target="../media/image1.gif"/><Relationship Id="rId1" Type="http://schemas.openxmlformats.org/officeDocument/2006/relationships/slideLayout" Target="../slideLayouts/slideLayout2.xml"/><Relationship Id="rId6" Type="http://schemas.openxmlformats.org/officeDocument/2006/relationships/slide" Target="slide1.xml"/><Relationship Id="rId5" Type="http://schemas.openxmlformats.org/officeDocument/2006/relationships/image" Target="../media/image4.wmf"/><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image" Target="../media/image1.gif"/><Relationship Id="rId1" Type="http://schemas.openxmlformats.org/officeDocument/2006/relationships/slideLayout" Target="../slideLayouts/slideLayout2.xml"/><Relationship Id="rId6" Type="http://schemas.openxmlformats.org/officeDocument/2006/relationships/slide" Target="slide1.xml"/><Relationship Id="rId5" Type="http://schemas.openxmlformats.org/officeDocument/2006/relationships/image" Target="../media/image4.wmf"/><Relationship Id="rId4" Type="http://schemas.openxmlformats.org/officeDocument/2006/relationships/image" Target="../media/image3.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4.bin"/><Relationship Id="rId7" Type="http://schemas.openxmlformats.org/officeDocument/2006/relationships/image" Target="../media/image5.jpeg"/><Relationship Id="rId2" Type="http://schemas.openxmlformats.org/officeDocument/2006/relationships/image" Target="../media/image1.gif"/><Relationship Id="rId1" Type="http://schemas.openxmlformats.org/officeDocument/2006/relationships/slideLayout" Target="../slideLayouts/slideLayout2.xml"/><Relationship Id="rId6" Type="http://schemas.openxmlformats.org/officeDocument/2006/relationships/slide" Target="slide1.xml"/><Relationship Id="rId5" Type="http://schemas.openxmlformats.org/officeDocument/2006/relationships/image" Target="../media/image4.wmf"/><Relationship Id="rId4" Type="http://schemas.openxmlformats.org/officeDocument/2006/relationships/image" Target="../media/image3.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image" Target="../media/image1.gif"/><Relationship Id="rId1" Type="http://schemas.openxmlformats.org/officeDocument/2006/relationships/slideLayout" Target="../slideLayouts/slideLayout2.xml"/><Relationship Id="rId6" Type="http://schemas.openxmlformats.org/officeDocument/2006/relationships/slide" Target="slide1.xml"/><Relationship Id="rId5" Type="http://schemas.openxmlformats.org/officeDocument/2006/relationships/image" Target="../media/image4.wmf"/><Relationship Id="rId4" Type="http://schemas.openxmlformats.org/officeDocument/2006/relationships/image" Target="../media/image3.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6.bin"/><Relationship Id="rId7" Type="http://schemas.openxmlformats.org/officeDocument/2006/relationships/image" Target="../media/image6.jpeg"/><Relationship Id="rId2" Type="http://schemas.openxmlformats.org/officeDocument/2006/relationships/image" Target="../media/image1.gif"/><Relationship Id="rId1" Type="http://schemas.openxmlformats.org/officeDocument/2006/relationships/slideLayout" Target="../slideLayouts/slideLayout2.xml"/><Relationship Id="rId6" Type="http://schemas.openxmlformats.org/officeDocument/2006/relationships/slide" Target="slide1.xml"/><Relationship Id="rId5" Type="http://schemas.openxmlformats.org/officeDocument/2006/relationships/image" Target="../media/image4.wmf"/><Relationship Id="rId4" Type="http://schemas.openxmlformats.org/officeDocument/2006/relationships/image" Target="../media/image3.wmf"/></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ww.facebook.com/groups/299257004355186" TargetMode="Externa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WordArt 2"/>
          <p:cNvSpPr>
            <a:spLocks noChangeArrowheads="1" noChangeShapeType="1" noTextEdit="1"/>
          </p:cNvSpPr>
          <p:nvPr/>
        </p:nvSpPr>
        <p:spPr bwMode="auto">
          <a:xfrm>
            <a:off x="1905000" y="228600"/>
            <a:ext cx="5600700" cy="1076325"/>
          </a:xfrm>
          <a:prstGeom prst="rect">
            <a:avLst/>
          </a:prstGeom>
        </p:spPr>
        <p:txBody>
          <a:bodyPr wrap="none" fromWordArt="1">
            <a:prstTxWarp prst="textPlain">
              <a:avLst>
                <a:gd name="adj" fmla="val 50000"/>
              </a:avLst>
            </a:prstTxWarp>
          </a:bodyPr>
          <a:lstStyle/>
          <a:p>
            <a:pPr algn="ctr"/>
            <a:r>
              <a:rPr lang="en-US" sz="6000" b="1"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panose="020B0A04020102020204" pitchFamily="34" charset="0"/>
              </a:rPr>
              <a:t>Lucky Numer</a:t>
            </a:r>
          </a:p>
        </p:txBody>
      </p:sp>
      <p:graphicFrame>
        <p:nvGraphicFramePr>
          <p:cNvPr id="172035" name="Group 3"/>
          <p:cNvGraphicFramePr>
            <a:graphicFrameLocks noGrp="1"/>
          </p:cNvGraphicFramePr>
          <p:nvPr/>
        </p:nvGraphicFramePr>
        <p:xfrm>
          <a:off x="1219200" y="1371600"/>
          <a:ext cx="6629400" cy="5029200"/>
        </p:xfrm>
        <a:graphic>
          <a:graphicData uri="http://schemas.openxmlformats.org/drawingml/2006/table">
            <a:tbl>
              <a:tblPr/>
              <a:tblGrid>
                <a:gridCol w="2209800">
                  <a:extLst>
                    <a:ext uri="{9D8B030D-6E8A-4147-A177-3AD203B41FA5}">
                      <a16:colId xmlns:a16="http://schemas.microsoft.com/office/drawing/2014/main" val="771377801"/>
                    </a:ext>
                  </a:extLst>
                </a:gridCol>
                <a:gridCol w="2209800">
                  <a:extLst>
                    <a:ext uri="{9D8B030D-6E8A-4147-A177-3AD203B41FA5}">
                      <a16:colId xmlns:a16="http://schemas.microsoft.com/office/drawing/2014/main" val="2839631201"/>
                    </a:ext>
                  </a:extLst>
                </a:gridCol>
                <a:gridCol w="2209800">
                  <a:extLst>
                    <a:ext uri="{9D8B030D-6E8A-4147-A177-3AD203B41FA5}">
                      <a16:colId xmlns:a16="http://schemas.microsoft.com/office/drawing/2014/main" val="2170830558"/>
                    </a:ext>
                  </a:extLst>
                </a:gridCol>
              </a:tblGrid>
              <a:tr h="1666875">
                <a:tc>
                  <a:txBody>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a:spcBef>
                          <a:spcPct val="20000"/>
                        </a:spcBef>
                        <a:buChar char="–"/>
                        <a:defRPr sz="2400">
                          <a:solidFill>
                            <a:schemeClr val="tx1"/>
                          </a:solidFill>
                          <a:latin typeface="Arial" panose="020B0604020202020204" pitchFamily="34" charset="0"/>
                          <a:cs typeface="Arial" panose="020B0604020202020204" pitchFamily="34" charset="0"/>
                        </a:defRPr>
                      </a:lvl2pPr>
                      <a:lvl3pPr>
                        <a:spcBef>
                          <a:spcPct val="20000"/>
                        </a:spcBef>
                        <a:buChar char="•"/>
                        <a:defRPr sz="2000">
                          <a:solidFill>
                            <a:schemeClr val="tx1"/>
                          </a:solidFill>
                          <a:latin typeface="Arial" panose="020B0604020202020204" pitchFamily="34" charset="0"/>
                          <a:cs typeface="Arial" panose="020B0604020202020204" pitchFamily="34" charset="0"/>
                        </a:defRPr>
                      </a:lvl3pPr>
                      <a:lvl4pPr>
                        <a:spcBef>
                          <a:spcPct val="20000"/>
                        </a:spcBef>
                        <a:buChar char="–"/>
                        <a:defRPr>
                          <a:solidFill>
                            <a:schemeClr val="tx1"/>
                          </a:solidFill>
                          <a:latin typeface="Arial" panose="020B0604020202020204" pitchFamily="34" charset="0"/>
                          <a:cs typeface="Arial" panose="020B0604020202020204" pitchFamily="34" charset="0"/>
                        </a:defRPr>
                      </a:lvl4pPr>
                      <a:lvl5pPr>
                        <a:spcBef>
                          <a:spcPct val="20000"/>
                        </a:spcBef>
                        <a:buChar char="»"/>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a:spcBef>
                          <a:spcPct val="20000"/>
                        </a:spcBef>
                        <a:buChar char="–"/>
                        <a:defRPr sz="2400">
                          <a:solidFill>
                            <a:schemeClr val="tx1"/>
                          </a:solidFill>
                          <a:latin typeface="Arial" panose="020B0604020202020204" pitchFamily="34" charset="0"/>
                          <a:cs typeface="Arial" panose="020B0604020202020204" pitchFamily="34" charset="0"/>
                        </a:defRPr>
                      </a:lvl2pPr>
                      <a:lvl3pPr>
                        <a:spcBef>
                          <a:spcPct val="20000"/>
                        </a:spcBef>
                        <a:buChar char="•"/>
                        <a:defRPr sz="2000">
                          <a:solidFill>
                            <a:schemeClr val="tx1"/>
                          </a:solidFill>
                          <a:latin typeface="Arial" panose="020B0604020202020204" pitchFamily="34" charset="0"/>
                          <a:cs typeface="Arial" panose="020B0604020202020204" pitchFamily="34" charset="0"/>
                        </a:defRPr>
                      </a:lvl3pPr>
                      <a:lvl4pPr>
                        <a:spcBef>
                          <a:spcPct val="20000"/>
                        </a:spcBef>
                        <a:buChar char="–"/>
                        <a:defRPr>
                          <a:solidFill>
                            <a:schemeClr val="tx1"/>
                          </a:solidFill>
                          <a:latin typeface="Arial" panose="020B0604020202020204" pitchFamily="34" charset="0"/>
                          <a:cs typeface="Arial" panose="020B0604020202020204" pitchFamily="34" charset="0"/>
                        </a:defRPr>
                      </a:lvl4pPr>
                      <a:lvl5pPr>
                        <a:spcBef>
                          <a:spcPct val="20000"/>
                        </a:spcBef>
                        <a:buChar char="»"/>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a:spcBef>
                          <a:spcPct val="20000"/>
                        </a:spcBef>
                        <a:buChar char="–"/>
                        <a:defRPr sz="2400">
                          <a:solidFill>
                            <a:schemeClr val="tx1"/>
                          </a:solidFill>
                          <a:latin typeface="Arial" panose="020B0604020202020204" pitchFamily="34" charset="0"/>
                          <a:cs typeface="Arial" panose="020B0604020202020204" pitchFamily="34" charset="0"/>
                        </a:defRPr>
                      </a:lvl2pPr>
                      <a:lvl3pPr>
                        <a:spcBef>
                          <a:spcPct val="20000"/>
                        </a:spcBef>
                        <a:buChar char="•"/>
                        <a:defRPr sz="2000">
                          <a:solidFill>
                            <a:schemeClr val="tx1"/>
                          </a:solidFill>
                          <a:latin typeface="Arial" panose="020B0604020202020204" pitchFamily="34" charset="0"/>
                          <a:cs typeface="Arial" panose="020B0604020202020204" pitchFamily="34" charset="0"/>
                        </a:defRPr>
                      </a:lvl3pPr>
                      <a:lvl4pPr>
                        <a:spcBef>
                          <a:spcPct val="20000"/>
                        </a:spcBef>
                        <a:buChar char="–"/>
                        <a:defRPr>
                          <a:solidFill>
                            <a:schemeClr val="tx1"/>
                          </a:solidFill>
                          <a:latin typeface="Arial" panose="020B0604020202020204" pitchFamily="34" charset="0"/>
                          <a:cs typeface="Arial" panose="020B0604020202020204" pitchFamily="34" charset="0"/>
                        </a:defRPr>
                      </a:lvl4pPr>
                      <a:lvl5pPr>
                        <a:spcBef>
                          <a:spcPct val="20000"/>
                        </a:spcBef>
                        <a:buChar char="»"/>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1105592"/>
                  </a:ext>
                </a:extLst>
              </a:tr>
              <a:tr h="1685925">
                <a:tc>
                  <a:txBody>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a:spcBef>
                          <a:spcPct val="20000"/>
                        </a:spcBef>
                        <a:buChar char="–"/>
                        <a:defRPr sz="2400">
                          <a:solidFill>
                            <a:schemeClr val="tx1"/>
                          </a:solidFill>
                          <a:latin typeface="Arial" panose="020B0604020202020204" pitchFamily="34" charset="0"/>
                          <a:cs typeface="Arial" panose="020B0604020202020204" pitchFamily="34" charset="0"/>
                        </a:defRPr>
                      </a:lvl2pPr>
                      <a:lvl3pPr>
                        <a:spcBef>
                          <a:spcPct val="20000"/>
                        </a:spcBef>
                        <a:buChar char="•"/>
                        <a:defRPr sz="2000">
                          <a:solidFill>
                            <a:schemeClr val="tx1"/>
                          </a:solidFill>
                          <a:latin typeface="Arial" panose="020B0604020202020204" pitchFamily="34" charset="0"/>
                          <a:cs typeface="Arial" panose="020B0604020202020204" pitchFamily="34" charset="0"/>
                        </a:defRPr>
                      </a:lvl3pPr>
                      <a:lvl4pPr>
                        <a:spcBef>
                          <a:spcPct val="20000"/>
                        </a:spcBef>
                        <a:buChar char="–"/>
                        <a:defRPr>
                          <a:solidFill>
                            <a:schemeClr val="tx1"/>
                          </a:solidFill>
                          <a:latin typeface="Arial" panose="020B0604020202020204" pitchFamily="34" charset="0"/>
                          <a:cs typeface="Arial" panose="020B0604020202020204" pitchFamily="34" charset="0"/>
                        </a:defRPr>
                      </a:lvl4pPr>
                      <a:lvl5pPr>
                        <a:spcBef>
                          <a:spcPct val="20000"/>
                        </a:spcBef>
                        <a:buChar char="»"/>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a:spcBef>
                          <a:spcPct val="20000"/>
                        </a:spcBef>
                        <a:buChar char="–"/>
                        <a:defRPr sz="2400">
                          <a:solidFill>
                            <a:schemeClr val="tx1"/>
                          </a:solidFill>
                          <a:latin typeface="Arial" panose="020B0604020202020204" pitchFamily="34" charset="0"/>
                          <a:cs typeface="Arial" panose="020B0604020202020204" pitchFamily="34" charset="0"/>
                        </a:defRPr>
                      </a:lvl2pPr>
                      <a:lvl3pPr>
                        <a:spcBef>
                          <a:spcPct val="20000"/>
                        </a:spcBef>
                        <a:buChar char="•"/>
                        <a:defRPr sz="2000">
                          <a:solidFill>
                            <a:schemeClr val="tx1"/>
                          </a:solidFill>
                          <a:latin typeface="Arial" panose="020B0604020202020204" pitchFamily="34" charset="0"/>
                          <a:cs typeface="Arial" panose="020B0604020202020204" pitchFamily="34" charset="0"/>
                        </a:defRPr>
                      </a:lvl3pPr>
                      <a:lvl4pPr>
                        <a:spcBef>
                          <a:spcPct val="20000"/>
                        </a:spcBef>
                        <a:buChar char="–"/>
                        <a:defRPr>
                          <a:solidFill>
                            <a:schemeClr val="tx1"/>
                          </a:solidFill>
                          <a:latin typeface="Arial" panose="020B0604020202020204" pitchFamily="34" charset="0"/>
                          <a:cs typeface="Arial" panose="020B0604020202020204" pitchFamily="34" charset="0"/>
                        </a:defRPr>
                      </a:lvl4pPr>
                      <a:lvl5pPr>
                        <a:spcBef>
                          <a:spcPct val="20000"/>
                        </a:spcBef>
                        <a:buChar char="»"/>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a:spcBef>
                          <a:spcPct val="20000"/>
                        </a:spcBef>
                        <a:buChar char="–"/>
                        <a:defRPr sz="2400">
                          <a:solidFill>
                            <a:schemeClr val="tx1"/>
                          </a:solidFill>
                          <a:latin typeface="Arial" panose="020B0604020202020204" pitchFamily="34" charset="0"/>
                          <a:cs typeface="Arial" panose="020B0604020202020204" pitchFamily="34" charset="0"/>
                        </a:defRPr>
                      </a:lvl2pPr>
                      <a:lvl3pPr>
                        <a:spcBef>
                          <a:spcPct val="20000"/>
                        </a:spcBef>
                        <a:buChar char="•"/>
                        <a:defRPr sz="2000">
                          <a:solidFill>
                            <a:schemeClr val="tx1"/>
                          </a:solidFill>
                          <a:latin typeface="Arial" panose="020B0604020202020204" pitchFamily="34" charset="0"/>
                          <a:cs typeface="Arial" panose="020B0604020202020204" pitchFamily="34" charset="0"/>
                        </a:defRPr>
                      </a:lvl3pPr>
                      <a:lvl4pPr>
                        <a:spcBef>
                          <a:spcPct val="20000"/>
                        </a:spcBef>
                        <a:buChar char="–"/>
                        <a:defRPr>
                          <a:solidFill>
                            <a:schemeClr val="tx1"/>
                          </a:solidFill>
                          <a:latin typeface="Arial" panose="020B0604020202020204" pitchFamily="34" charset="0"/>
                          <a:cs typeface="Arial" panose="020B0604020202020204" pitchFamily="34" charset="0"/>
                        </a:defRPr>
                      </a:lvl4pPr>
                      <a:lvl5pPr>
                        <a:spcBef>
                          <a:spcPct val="20000"/>
                        </a:spcBef>
                        <a:buChar char="»"/>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54904437"/>
                  </a:ext>
                </a:extLst>
              </a:tr>
              <a:tr h="1676400">
                <a:tc>
                  <a:txBody>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a:spcBef>
                          <a:spcPct val="20000"/>
                        </a:spcBef>
                        <a:buChar char="–"/>
                        <a:defRPr sz="2400">
                          <a:solidFill>
                            <a:schemeClr val="tx1"/>
                          </a:solidFill>
                          <a:latin typeface="Arial" panose="020B0604020202020204" pitchFamily="34" charset="0"/>
                          <a:cs typeface="Arial" panose="020B0604020202020204" pitchFamily="34" charset="0"/>
                        </a:defRPr>
                      </a:lvl2pPr>
                      <a:lvl3pPr>
                        <a:spcBef>
                          <a:spcPct val="20000"/>
                        </a:spcBef>
                        <a:buChar char="•"/>
                        <a:defRPr sz="2000">
                          <a:solidFill>
                            <a:schemeClr val="tx1"/>
                          </a:solidFill>
                          <a:latin typeface="Arial" panose="020B0604020202020204" pitchFamily="34" charset="0"/>
                          <a:cs typeface="Arial" panose="020B0604020202020204" pitchFamily="34" charset="0"/>
                        </a:defRPr>
                      </a:lvl3pPr>
                      <a:lvl4pPr>
                        <a:spcBef>
                          <a:spcPct val="20000"/>
                        </a:spcBef>
                        <a:buChar char="–"/>
                        <a:defRPr>
                          <a:solidFill>
                            <a:schemeClr val="tx1"/>
                          </a:solidFill>
                          <a:latin typeface="Arial" panose="020B0604020202020204" pitchFamily="34" charset="0"/>
                          <a:cs typeface="Arial" panose="020B0604020202020204" pitchFamily="34" charset="0"/>
                        </a:defRPr>
                      </a:lvl4pPr>
                      <a:lvl5pPr>
                        <a:spcBef>
                          <a:spcPct val="20000"/>
                        </a:spcBef>
                        <a:buChar char="»"/>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a:spcBef>
                          <a:spcPct val="20000"/>
                        </a:spcBef>
                        <a:buChar char="–"/>
                        <a:defRPr sz="2400">
                          <a:solidFill>
                            <a:schemeClr val="tx1"/>
                          </a:solidFill>
                          <a:latin typeface="Arial" panose="020B0604020202020204" pitchFamily="34" charset="0"/>
                          <a:cs typeface="Arial" panose="020B0604020202020204" pitchFamily="34" charset="0"/>
                        </a:defRPr>
                      </a:lvl2pPr>
                      <a:lvl3pPr>
                        <a:spcBef>
                          <a:spcPct val="20000"/>
                        </a:spcBef>
                        <a:buChar char="•"/>
                        <a:defRPr sz="2000">
                          <a:solidFill>
                            <a:schemeClr val="tx1"/>
                          </a:solidFill>
                          <a:latin typeface="Arial" panose="020B0604020202020204" pitchFamily="34" charset="0"/>
                          <a:cs typeface="Arial" panose="020B0604020202020204" pitchFamily="34" charset="0"/>
                        </a:defRPr>
                      </a:lvl3pPr>
                      <a:lvl4pPr>
                        <a:spcBef>
                          <a:spcPct val="20000"/>
                        </a:spcBef>
                        <a:buChar char="–"/>
                        <a:defRPr>
                          <a:solidFill>
                            <a:schemeClr val="tx1"/>
                          </a:solidFill>
                          <a:latin typeface="Arial" panose="020B0604020202020204" pitchFamily="34" charset="0"/>
                          <a:cs typeface="Arial" panose="020B0604020202020204" pitchFamily="34" charset="0"/>
                        </a:defRPr>
                      </a:lvl4pPr>
                      <a:lvl5pPr>
                        <a:spcBef>
                          <a:spcPct val="20000"/>
                        </a:spcBef>
                        <a:buChar char="»"/>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a:spcBef>
                          <a:spcPct val="20000"/>
                        </a:spcBef>
                        <a:buChar char="–"/>
                        <a:defRPr sz="2400">
                          <a:solidFill>
                            <a:schemeClr val="tx1"/>
                          </a:solidFill>
                          <a:latin typeface="Arial" panose="020B0604020202020204" pitchFamily="34" charset="0"/>
                          <a:cs typeface="Arial" panose="020B0604020202020204" pitchFamily="34" charset="0"/>
                        </a:defRPr>
                      </a:lvl2pPr>
                      <a:lvl3pPr>
                        <a:spcBef>
                          <a:spcPct val="20000"/>
                        </a:spcBef>
                        <a:buChar char="•"/>
                        <a:defRPr sz="2000">
                          <a:solidFill>
                            <a:schemeClr val="tx1"/>
                          </a:solidFill>
                          <a:latin typeface="Arial" panose="020B0604020202020204" pitchFamily="34" charset="0"/>
                          <a:cs typeface="Arial" panose="020B0604020202020204" pitchFamily="34" charset="0"/>
                        </a:defRPr>
                      </a:lvl3pPr>
                      <a:lvl4pPr>
                        <a:spcBef>
                          <a:spcPct val="20000"/>
                        </a:spcBef>
                        <a:buChar char="–"/>
                        <a:defRPr>
                          <a:solidFill>
                            <a:schemeClr val="tx1"/>
                          </a:solidFill>
                          <a:latin typeface="Arial" panose="020B0604020202020204" pitchFamily="34" charset="0"/>
                          <a:cs typeface="Arial" panose="020B0604020202020204" pitchFamily="34" charset="0"/>
                        </a:defRPr>
                      </a:lvl4pPr>
                      <a:lvl5pPr>
                        <a:spcBef>
                          <a:spcPct val="20000"/>
                        </a:spcBef>
                        <a:buChar char="»"/>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71816483"/>
                  </a:ext>
                </a:extLst>
              </a:tr>
            </a:tbl>
          </a:graphicData>
        </a:graphic>
      </p:graphicFrame>
      <p:sp>
        <p:nvSpPr>
          <p:cNvPr id="172053" name="Rectangle 21">
            <a:hlinkClick r:id="rId2" action="ppaction://hlinksldjump"/>
          </p:cNvPr>
          <p:cNvSpPr>
            <a:spLocks noChangeArrowheads="1"/>
          </p:cNvSpPr>
          <p:nvPr/>
        </p:nvSpPr>
        <p:spPr bwMode="auto">
          <a:xfrm>
            <a:off x="1219200" y="1371600"/>
            <a:ext cx="2209800" cy="16764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en-US" altLang="en-US" sz="8800">
                <a:solidFill>
                  <a:srgbClr val="FF3300"/>
                </a:solidFill>
              </a:rPr>
              <a:t>1</a:t>
            </a:r>
          </a:p>
        </p:txBody>
      </p:sp>
      <p:sp>
        <p:nvSpPr>
          <p:cNvPr id="172054" name="Rectangle 22">
            <a:hlinkClick r:id="rId3" action="ppaction://hlinksldjump"/>
          </p:cNvPr>
          <p:cNvSpPr>
            <a:spLocks noChangeArrowheads="1"/>
          </p:cNvSpPr>
          <p:nvPr/>
        </p:nvSpPr>
        <p:spPr bwMode="auto">
          <a:xfrm>
            <a:off x="3429000" y="1371600"/>
            <a:ext cx="2209800" cy="1676400"/>
          </a:xfrm>
          <a:prstGeom prst="rect">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en-US" altLang="en-US" sz="8800">
                <a:solidFill>
                  <a:srgbClr val="0000FF"/>
                </a:solidFill>
              </a:rPr>
              <a:t>2</a:t>
            </a:r>
          </a:p>
        </p:txBody>
      </p:sp>
      <p:sp>
        <p:nvSpPr>
          <p:cNvPr id="172055" name="Rectangle 23">
            <a:hlinkClick r:id="" action="ppaction://noaction"/>
          </p:cNvPr>
          <p:cNvSpPr>
            <a:spLocks noChangeArrowheads="1"/>
          </p:cNvSpPr>
          <p:nvPr/>
        </p:nvSpPr>
        <p:spPr bwMode="auto">
          <a:xfrm>
            <a:off x="5638800" y="1371600"/>
            <a:ext cx="2209800" cy="1676400"/>
          </a:xfrm>
          <a:prstGeom prst="rect">
            <a:avLst/>
          </a:prstGeom>
          <a:solidFill>
            <a:srgbClr val="FF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en-US" altLang="en-US" sz="8800">
                <a:solidFill>
                  <a:srgbClr val="FFFF00"/>
                </a:solidFill>
              </a:rPr>
              <a:t>3</a:t>
            </a:r>
          </a:p>
        </p:txBody>
      </p:sp>
      <p:sp>
        <p:nvSpPr>
          <p:cNvPr id="172056" name="Rectangle 24">
            <a:hlinkClick r:id="rId4" action="ppaction://hlinksldjump"/>
          </p:cNvPr>
          <p:cNvSpPr>
            <a:spLocks noChangeArrowheads="1"/>
          </p:cNvSpPr>
          <p:nvPr/>
        </p:nvSpPr>
        <p:spPr bwMode="auto">
          <a:xfrm>
            <a:off x="1219200" y="3048000"/>
            <a:ext cx="2209800" cy="1676400"/>
          </a:xfrm>
          <a:prstGeom prst="rect">
            <a:avLst/>
          </a:prstGeom>
          <a:solidFill>
            <a:srgbClr val="CC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en-US" altLang="en-US" sz="8800"/>
              <a:t>4</a:t>
            </a:r>
          </a:p>
        </p:txBody>
      </p:sp>
      <p:sp>
        <p:nvSpPr>
          <p:cNvPr id="172057" name="Rectangle 25">
            <a:hlinkClick r:id="" action="ppaction://noaction"/>
          </p:cNvPr>
          <p:cNvSpPr>
            <a:spLocks noChangeArrowheads="1"/>
          </p:cNvSpPr>
          <p:nvPr/>
        </p:nvSpPr>
        <p:spPr bwMode="auto">
          <a:xfrm>
            <a:off x="3429000" y="3048000"/>
            <a:ext cx="2209800" cy="1676400"/>
          </a:xfrm>
          <a:prstGeom prst="rect">
            <a:avLst/>
          </a:prstGeom>
          <a:solidFill>
            <a:srgbClr val="3333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en-US" altLang="en-US" sz="8800">
                <a:solidFill>
                  <a:srgbClr val="800000"/>
                </a:solidFill>
              </a:rPr>
              <a:t>5</a:t>
            </a:r>
          </a:p>
        </p:txBody>
      </p:sp>
      <p:sp>
        <p:nvSpPr>
          <p:cNvPr id="172058" name="Rectangle 26">
            <a:hlinkClick r:id="rId5" action="ppaction://hlinksldjump"/>
          </p:cNvPr>
          <p:cNvSpPr>
            <a:spLocks noChangeArrowheads="1"/>
          </p:cNvSpPr>
          <p:nvPr/>
        </p:nvSpPr>
        <p:spPr bwMode="auto">
          <a:xfrm>
            <a:off x="5638800" y="3048000"/>
            <a:ext cx="2209800" cy="1676400"/>
          </a:xfrm>
          <a:prstGeom prst="rect">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en-US" altLang="en-US" sz="8800">
                <a:solidFill>
                  <a:srgbClr val="00FFFF"/>
                </a:solidFill>
              </a:rPr>
              <a:t>6</a:t>
            </a:r>
          </a:p>
        </p:txBody>
      </p:sp>
      <p:sp>
        <p:nvSpPr>
          <p:cNvPr id="172059" name="Rectangle 27">
            <a:hlinkClick r:id="" action="ppaction://noaction"/>
          </p:cNvPr>
          <p:cNvSpPr>
            <a:spLocks noChangeArrowheads="1"/>
          </p:cNvSpPr>
          <p:nvPr/>
        </p:nvSpPr>
        <p:spPr bwMode="auto">
          <a:xfrm>
            <a:off x="1219200" y="4724400"/>
            <a:ext cx="2209800" cy="1676400"/>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en-US" altLang="en-US" sz="8800">
                <a:solidFill>
                  <a:srgbClr val="9900CC"/>
                </a:solidFill>
              </a:rPr>
              <a:t>7</a:t>
            </a:r>
          </a:p>
        </p:txBody>
      </p:sp>
      <p:sp>
        <p:nvSpPr>
          <p:cNvPr id="172060" name="Rectangle 28">
            <a:hlinkClick r:id="rId6" action="ppaction://hlinksldjump"/>
          </p:cNvPr>
          <p:cNvSpPr>
            <a:spLocks noChangeArrowheads="1"/>
          </p:cNvSpPr>
          <p:nvPr/>
        </p:nvSpPr>
        <p:spPr bwMode="auto">
          <a:xfrm>
            <a:off x="3429000" y="4724400"/>
            <a:ext cx="2209800" cy="1676400"/>
          </a:xfrm>
          <a:prstGeom prst="rect">
            <a:avLst/>
          </a:prstGeom>
          <a:solidFill>
            <a:srgbClr val="0033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en-US" altLang="en-US" sz="8800">
                <a:solidFill>
                  <a:schemeClr val="bg1"/>
                </a:solidFill>
              </a:rPr>
              <a:t>8</a:t>
            </a:r>
          </a:p>
        </p:txBody>
      </p:sp>
      <p:sp>
        <p:nvSpPr>
          <p:cNvPr id="172061" name="Rectangle 29">
            <a:hlinkClick r:id="rId7" action="ppaction://hlinksldjump"/>
          </p:cNvPr>
          <p:cNvSpPr>
            <a:spLocks noChangeArrowheads="1"/>
          </p:cNvSpPr>
          <p:nvPr/>
        </p:nvSpPr>
        <p:spPr bwMode="auto">
          <a:xfrm>
            <a:off x="5638800" y="4724400"/>
            <a:ext cx="2209800" cy="1676400"/>
          </a:xfrm>
          <a:prstGeom prst="rect">
            <a:avLst/>
          </a:prstGeom>
          <a:solidFill>
            <a:srgbClr val="00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en-US" altLang="en-US" sz="8800">
                <a:solidFill>
                  <a:srgbClr val="FF66FF"/>
                </a:solidFill>
              </a:rPr>
              <a:t>9</a:t>
            </a:r>
          </a:p>
        </p:txBody>
      </p:sp>
      <p:sp>
        <p:nvSpPr>
          <p:cNvPr id="172062" name="DownRibbonSharp"/>
          <p:cNvSpPr>
            <a:spLocks noEditPoints="1" noChangeArrowheads="1"/>
          </p:cNvSpPr>
          <p:nvPr/>
        </p:nvSpPr>
        <p:spPr bwMode="auto">
          <a:xfrm>
            <a:off x="0" y="990600"/>
            <a:ext cx="1219200" cy="609600"/>
          </a:xfrm>
          <a:custGeom>
            <a:avLst/>
            <a:gdLst>
              <a:gd name="G0" fmla="+- 0 0 0"/>
              <a:gd name="G1" fmla="+- 5400 0 0"/>
              <a:gd name="G2" fmla="+- 5400 2700 0"/>
              <a:gd name="G3" fmla="+- 21600 0 G2"/>
              <a:gd name="G4" fmla="+- 21600 0 G1"/>
              <a:gd name="G5" fmla="+- 21600 0 2700"/>
              <a:gd name="G6" fmla="*/ G5 1 2"/>
              <a:gd name="G7" fmla="+- 2700 0 0"/>
              <a:gd name="T0" fmla="*/ 10800 w 21600"/>
              <a:gd name="T1" fmla="*/ 2700 h 21600"/>
              <a:gd name="T2" fmla="*/ 2700 w 21600"/>
              <a:gd name="T3" fmla="*/ 9450 h 21600"/>
              <a:gd name="T4" fmla="*/ 10800 w 21600"/>
              <a:gd name="T5" fmla="*/ 21600 h 21600"/>
              <a:gd name="T6" fmla="*/ 18900 w 21600"/>
              <a:gd name="T7" fmla="*/ 9450 h 21600"/>
              <a:gd name="T8" fmla="*/ 17694720 60000 65536"/>
              <a:gd name="T9" fmla="*/ 11796480 60000 65536"/>
              <a:gd name="T10" fmla="*/ 5898240 60000 65536"/>
              <a:gd name="T11" fmla="*/ 0 60000 65536"/>
              <a:gd name="T12" fmla="*/ G1 w 21600"/>
              <a:gd name="T13" fmla="*/ G7 h 21600"/>
              <a:gd name="T14" fmla="*/ G4 w 21600"/>
              <a:gd name="T15" fmla="*/ 21600 h 21600"/>
            </a:gdLst>
            <a:ahLst/>
            <a:cxnLst>
              <a:cxn ang="T8">
                <a:pos x="T0" y="T1"/>
              </a:cxn>
              <a:cxn ang="T9">
                <a:pos x="T2" y="T3"/>
              </a:cxn>
              <a:cxn ang="T10">
                <a:pos x="T4" y="T5"/>
              </a:cxn>
              <a:cxn ang="T11">
                <a:pos x="T6" y="T7"/>
              </a:cxn>
            </a:cxnLst>
            <a:rect l="T12" t="T13" r="T14" b="T15"/>
            <a:pathLst>
              <a:path w="21600" h="21600" extrusionOk="0">
                <a:moveTo>
                  <a:pt x="0" y="0"/>
                </a:moveTo>
                <a:lnTo>
                  <a:pt x="8100" y="0"/>
                </a:lnTo>
                <a:lnTo>
                  <a:pt x="8100" y="2700"/>
                </a:lnTo>
                <a:lnTo>
                  <a:pt x="13500" y="2700"/>
                </a:lnTo>
                <a:lnTo>
                  <a:pt x="13500" y="0"/>
                </a:lnTo>
                <a:lnTo>
                  <a:pt x="21600" y="0"/>
                </a:lnTo>
                <a:lnTo>
                  <a:pt x="18900" y="9450"/>
                </a:lnTo>
                <a:lnTo>
                  <a:pt x="21600" y="18900"/>
                </a:lnTo>
                <a:lnTo>
                  <a:pt x="16200" y="18900"/>
                </a:lnTo>
                <a:lnTo>
                  <a:pt x="16200" y="21600"/>
                </a:lnTo>
                <a:lnTo>
                  <a:pt x="5400" y="21600"/>
                </a:lnTo>
                <a:lnTo>
                  <a:pt x="5400" y="18900"/>
                </a:lnTo>
                <a:lnTo>
                  <a:pt x="0" y="18900"/>
                </a:lnTo>
                <a:lnTo>
                  <a:pt x="2700" y="9450"/>
                </a:lnTo>
                <a:close/>
              </a:path>
              <a:path w="21600" h="21600" fill="none" extrusionOk="0">
                <a:moveTo>
                  <a:pt x="8100" y="2700"/>
                </a:moveTo>
                <a:lnTo>
                  <a:pt x="5400" y="2700"/>
                </a:lnTo>
                <a:lnTo>
                  <a:pt x="5400" y="18900"/>
                </a:lnTo>
              </a:path>
              <a:path w="21600" h="21600" fill="none" extrusionOk="0">
                <a:moveTo>
                  <a:pt x="5400" y="2700"/>
                </a:moveTo>
                <a:lnTo>
                  <a:pt x="8100" y="0"/>
                </a:lnTo>
              </a:path>
              <a:path w="21600" h="21600" fill="none" extrusionOk="0">
                <a:moveTo>
                  <a:pt x="13500" y="2700"/>
                </a:moveTo>
                <a:lnTo>
                  <a:pt x="16200" y="2700"/>
                </a:lnTo>
                <a:lnTo>
                  <a:pt x="16200" y="18900"/>
                </a:lnTo>
              </a:path>
              <a:path w="21600" h="21600" fill="none" extrusionOk="0">
                <a:moveTo>
                  <a:pt x="16200" y="2700"/>
                </a:moveTo>
                <a:lnTo>
                  <a:pt x="13500" y="0"/>
                </a:lnTo>
              </a:path>
            </a:pathLst>
          </a:custGeom>
          <a:solidFill>
            <a:srgbClr val="FFFFCC"/>
          </a:solidFill>
          <a:ln w="9525">
            <a:solidFill>
              <a:srgbClr val="000000"/>
            </a:solidFill>
            <a:miter lim="800000"/>
            <a:headEnd/>
            <a:tailEnd/>
          </a:ln>
          <a:effectLst>
            <a:outerShdw dist="107763" dir="2700000" algn="ctr" rotWithShape="0">
              <a:srgbClr val="808080"/>
            </a:outerShdw>
          </a:effectLst>
        </p:spPr>
        <p:txBody>
          <a:bodyPr/>
          <a:lstStyle/>
          <a:p>
            <a:pPr algn="ctr" eaLnBrk="0" hangingPunct="0"/>
            <a:r>
              <a:rPr lang="en-US" altLang="en-US" sz="2800" b="1">
                <a:solidFill>
                  <a:srgbClr val="FF0066"/>
                </a:solidFill>
              </a:rPr>
              <a:t>A</a:t>
            </a:r>
          </a:p>
        </p:txBody>
      </p:sp>
      <p:sp>
        <p:nvSpPr>
          <p:cNvPr id="172063" name="DownRibbonSharp"/>
          <p:cNvSpPr>
            <a:spLocks noEditPoints="1" noChangeArrowheads="1"/>
          </p:cNvSpPr>
          <p:nvPr/>
        </p:nvSpPr>
        <p:spPr bwMode="auto">
          <a:xfrm>
            <a:off x="7924800" y="990600"/>
            <a:ext cx="1219200" cy="609600"/>
          </a:xfrm>
          <a:custGeom>
            <a:avLst/>
            <a:gdLst>
              <a:gd name="G0" fmla="+- 0 0 0"/>
              <a:gd name="G1" fmla="+- 5400 0 0"/>
              <a:gd name="G2" fmla="+- 5400 2700 0"/>
              <a:gd name="G3" fmla="+- 21600 0 G2"/>
              <a:gd name="G4" fmla="+- 21600 0 G1"/>
              <a:gd name="G5" fmla="+- 21600 0 2700"/>
              <a:gd name="G6" fmla="*/ G5 1 2"/>
              <a:gd name="G7" fmla="+- 2700 0 0"/>
              <a:gd name="T0" fmla="*/ 10800 w 21600"/>
              <a:gd name="T1" fmla="*/ 2700 h 21600"/>
              <a:gd name="T2" fmla="*/ 2700 w 21600"/>
              <a:gd name="T3" fmla="*/ 9450 h 21600"/>
              <a:gd name="T4" fmla="*/ 10800 w 21600"/>
              <a:gd name="T5" fmla="*/ 21600 h 21600"/>
              <a:gd name="T6" fmla="*/ 18900 w 21600"/>
              <a:gd name="T7" fmla="*/ 9450 h 21600"/>
              <a:gd name="T8" fmla="*/ 17694720 60000 65536"/>
              <a:gd name="T9" fmla="*/ 11796480 60000 65536"/>
              <a:gd name="T10" fmla="*/ 5898240 60000 65536"/>
              <a:gd name="T11" fmla="*/ 0 60000 65536"/>
              <a:gd name="T12" fmla="*/ G1 w 21600"/>
              <a:gd name="T13" fmla="*/ G7 h 21600"/>
              <a:gd name="T14" fmla="*/ G4 w 21600"/>
              <a:gd name="T15" fmla="*/ 21600 h 21600"/>
            </a:gdLst>
            <a:ahLst/>
            <a:cxnLst>
              <a:cxn ang="T8">
                <a:pos x="T0" y="T1"/>
              </a:cxn>
              <a:cxn ang="T9">
                <a:pos x="T2" y="T3"/>
              </a:cxn>
              <a:cxn ang="T10">
                <a:pos x="T4" y="T5"/>
              </a:cxn>
              <a:cxn ang="T11">
                <a:pos x="T6" y="T7"/>
              </a:cxn>
            </a:cxnLst>
            <a:rect l="T12" t="T13" r="T14" b="T15"/>
            <a:pathLst>
              <a:path w="21600" h="21600" extrusionOk="0">
                <a:moveTo>
                  <a:pt x="0" y="0"/>
                </a:moveTo>
                <a:lnTo>
                  <a:pt x="8100" y="0"/>
                </a:lnTo>
                <a:lnTo>
                  <a:pt x="8100" y="2700"/>
                </a:lnTo>
                <a:lnTo>
                  <a:pt x="13500" y="2700"/>
                </a:lnTo>
                <a:lnTo>
                  <a:pt x="13500" y="0"/>
                </a:lnTo>
                <a:lnTo>
                  <a:pt x="21600" y="0"/>
                </a:lnTo>
                <a:lnTo>
                  <a:pt x="18900" y="9450"/>
                </a:lnTo>
                <a:lnTo>
                  <a:pt x="21600" y="18900"/>
                </a:lnTo>
                <a:lnTo>
                  <a:pt x="16200" y="18900"/>
                </a:lnTo>
                <a:lnTo>
                  <a:pt x="16200" y="21600"/>
                </a:lnTo>
                <a:lnTo>
                  <a:pt x="5400" y="21600"/>
                </a:lnTo>
                <a:lnTo>
                  <a:pt x="5400" y="18900"/>
                </a:lnTo>
                <a:lnTo>
                  <a:pt x="0" y="18900"/>
                </a:lnTo>
                <a:lnTo>
                  <a:pt x="2700" y="9450"/>
                </a:lnTo>
                <a:close/>
              </a:path>
              <a:path w="21600" h="21600" fill="none" extrusionOk="0">
                <a:moveTo>
                  <a:pt x="8100" y="2700"/>
                </a:moveTo>
                <a:lnTo>
                  <a:pt x="5400" y="2700"/>
                </a:lnTo>
                <a:lnTo>
                  <a:pt x="5400" y="18900"/>
                </a:lnTo>
              </a:path>
              <a:path w="21600" h="21600" fill="none" extrusionOk="0">
                <a:moveTo>
                  <a:pt x="5400" y="2700"/>
                </a:moveTo>
                <a:lnTo>
                  <a:pt x="8100" y="0"/>
                </a:lnTo>
              </a:path>
              <a:path w="21600" h="21600" fill="none" extrusionOk="0">
                <a:moveTo>
                  <a:pt x="13500" y="2700"/>
                </a:moveTo>
                <a:lnTo>
                  <a:pt x="16200" y="2700"/>
                </a:lnTo>
                <a:lnTo>
                  <a:pt x="16200" y="18900"/>
                </a:lnTo>
              </a:path>
              <a:path w="21600" h="21600" fill="none" extrusionOk="0">
                <a:moveTo>
                  <a:pt x="16200" y="2700"/>
                </a:moveTo>
                <a:lnTo>
                  <a:pt x="13500" y="0"/>
                </a:lnTo>
              </a:path>
            </a:pathLst>
          </a:custGeom>
          <a:solidFill>
            <a:srgbClr val="FFFFCC"/>
          </a:solidFill>
          <a:ln w="9525">
            <a:solidFill>
              <a:srgbClr val="000000"/>
            </a:solidFill>
            <a:miter lim="800000"/>
            <a:headEnd/>
            <a:tailEnd/>
          </a:ln>
          <a:effectLst>
            <a:outerShdw dist="107763" dir="2700000" algn="ctr" rotWithShape="0">
              <a:srgbClr val="808080"/>
            </a:outerShdw>
          </a:effectLst>
        </p:spPr>
        <p:txBody>
          <a:bodyPr/>
          <a:lstStyle/>
          <a:p>
            <a:pPr algn="ctr" eaLnBrk="0" hangingPunct="0"/>
            <a:r>
              <a:rPr lang="en-US" altLang="en-US" sz="2800" b="1">
                <a:solidFill>
                  <a:srgbClr val="FF0066"/>
                </a:solidFill>
              </a:rPr>
              <a:t>B</a:t>
            </a:r>
          </a:p>
        </p:txBody>
      </p:sp>
      <p:graphicFrame>
        <p:nvGraphicFramePr>
          <p:cNvPr id="172064" name="Group 32"/>
          <p:cNvGraphicFramePr>
            <a:graphicFrameLocks noGrp="1"/>
          </p:cNvGraphicFramePr>
          <p:nvPr/>
        </p:nvGraphicFramePr>
        <p:xfrm>
          <a:off x="152400" y="1676400"/>
          <a:ext cx="914400" cy="736600"/>
        </p:xfrm>
        <a:graphic>
          <a:graphicData uri="http://schemas.openxmlformats.org/drawingml/2006/table">
            <a:tbl>
              <a:tblPr/>
              <a:tblGrid>
                <a:gridCol w="914400">
                  <a:extLst>
                    <a:ext uri="{9D8B030D-6E8A-4147-A177-3AD203B41FA5}">
                      <a16:colId xmlns:a16="http://schemas.microsoft.com/office/drawing/2014/main" val="42157340"/>
                    </a:ext>
                  </a:extLst>
                </a:gridCol>
              </a:tblGrid>
              <a:tr h="736600">
                <a:tc>
                  <a:txBody>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a:spcBef>
                          <a:spcPct val="20000"/>
                        </a:spcBef>
                        <a:buChar char="–"/>
                        <a:defRPr sz="2400">
                          <a:solidFill>
                            <a:schemeClr val="tx1"/>
                          </a:solidFill>
                          <a:latin typeface="Arial" panose="020B0604020202020204" pitchFamily="34" charset="0"/>
                          <a:cs typeface="Arial" panose="020B0604020202020204" pitchFamily="34" charset="0"/>
                        </a:defRPr>
                      </a:lvl2pPr>
                      <a:lvl3pPr>
                        <a:spcBef>
                          <a:spcPct val="20000"/>
                        </a:spcBef>
                        <a:buChar char="•"/>
                        <a:defRPr sz="2000">
                          <a:solidFill>
                            <a:schemeClr val="tx1"/>
                          </a:solidFill>
                          <a:latin typeface="Arial" panose="020B0604020202020204" pitchFamily="34" charset="0"/>
                          <a:cs typeface="Arial" panose="020B0604020202020204" pitchFamily="34" charset="0"/>
                        </a:defRPr>
                      </a:lvl3pPr>
                      <a:lvl4pPr>
                        <a:spcBef>
                          <a:spcPct val="20000"/>
                        </a:spcBef>
                        <a:buChar char="–"/>
                        <a:defRPr>
                          <a:solidFill>
                            <a:schemeClr val="tx1"/>
                          </a:solidFill>
                          <a:latin typeface="Arial" panose="020B0604020202020204" pitchFamily="34" charset="0"/>
                          <a:cs typeface="Arial" panose="020B0604020202020204" pitchFamily="34" charset="0"/>
                        </a:defRPr>
                      </a:lvl4pPr>
                      <a:lvl5pPr>
                        <a:spcBef>
                          <a:spcPct val="20000"/>
                        </a:spcBef>
                        <a:buChar char="»"/>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9471083"/>
                  </a:ext>
                </a:extLst>
              </a:tr>
            </a:tbl>
          </a:graphicData>
        </a:graphic>
      </p:graphicFrame>
      <p:graphicFrame>
        <p:nvGraphicFramePr>
          <p:cNvPr id="172070" name="Group 38"/>
          <p:cNvGraphicFramePr>
            <a:graphicFrameLocks noGrp="1"/>
          </p:cNvGraphicFramePr>
          <p:nvPr/>
        </p:nvGraphicFramePr>
        <p:xfrm>
          <a:off x="8077200" y="1676400"/>
          <a:ext cx="914400" cy="736600"/>
        </p:xfrm>
        <a:graphic>
          <a:graphicData uri="http://schemas.openxmlformats.org/drawingml/2006/table">
            <a:tbl>
              <a:tblPr/>
              <a:tblGrid>
                <a:gridCol w="914400">
                  <a:extLst>
                    <a:ext uri="{9D8B030D-6E8A-4147-A177-3AD203B41FA5}">
                      <a16:colId xmlns:a16="http://schemas.microsoft.com/office/drawing/2014/main" val="4286087884"/>
                    </a:ext>
                  </a:extLst>
                </a:gridCol>
              </a:tblGrid>
              <a:tr h="736600">
                <a:tc>
                  <a:txBody>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a:spcBef>
                          <a:spcPct val="20000"/>
                        </a:spcBef>
                        <a:buChar char="–"/>
                        <a:defRPr sz="2400">
                          <a:solidFill>
                            <a:schemeClr val="tx1"/>
                          </a:solidFill>
                          <a:latin typeface="Arial" panose="020B0604020202020204" pitchFamily="34" charset="0"/>
                          <a:cs typeface="Arial" panose="020B0604020202020204" pitchFamily="34" charset="0"/>
                        </a:defRPr>
                      </a:lvl2pPr>
                      <a:lvl3pPr>
                        <a:spcBef>
                          <a:spcPct val="20000"/>
                        </a:spcBef>
                        <a:buChar char="•"/>
                        <a:defRPr sz="2000">
                          <a:solidFill>
                            <a:schemeClr val="tx1"/>
                          </a:solidFill>
                          <a:latin typeface="Arial" panose="020B0604020202020204" pitchFamily="34" charset="0"/>
                          <a:cs typeface="Arial" panose="020B0604020202020204" pitchFamily="34" charset="0"/>
                        </a:defRPr>
                      </a:lvl3pPr>
                      <a:lvl4pPr>
                        <a:spcBef>
                          <a:spcPct val="20000"/>
                        </a:spcBef>
                        <a:buChar char="–"/>
                        <a:defRPr>
                          <a:solidFill>
                            <a:schemeClr val="tx1"/>
                          </a:solidFill>
                          <a:latin typeface="Arial" panose="020B0604020202020204" pitchFamily="34" charset="0"/>
                          <a:cs typeface="Arial" panose="020B0604020202020204" pitchFamily="34" charset="0"/>
                        </a:defRPr>
                      </a:lvl4pPr>
                      <a:lvl5pPr>
                        <a:spcBef>
                          <a:spcPct val="20000"/>
                        </a:spcBef>
                        <a:buChar char="»"/>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52753138"/>
                  </a:ext>
                </a:extLst>
              </a:tr>
            </a:tbl>
          </a:graphicData>
        </a:graphic>
      </p:graphicFrame>
      <p:sp>
        <p:nvSpPr>
          <p:cNvPr id="172076" name="Text Box 44"/>
          <p:cNvSpPr txBox="1">
            <a:spLocks noChangeArrowheads="1"/>
          </p:cNvSpPr>
          <p:nvPr/>
        </p:nvSpPr>
        <p:spPr bwMode="auto">
          <a:xfrm>
            <a:off x="457200" y="1795463"/>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b="1"/>
              <a:t>1</a:t>
            </a:r>
          </a:p>
        </p:txBody>
      </p:sp>
      <p:sp>
        <p:nvSpPr>
          <p:cNvPr id="172077" name="Text Box 45"/>
          <p:cNvSpPr txBox="1">
            <a:spLocks noChangeArrowheads="1"/>
          </p:cNvSpPr>
          <p:nvPr/>
        </p:nvSpPr>
        <p:spPr bwMode="auto">
          <a:xfrm>
            <a:off x="457200" y="1828800"/>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b="1"/>
              <a:t>2</a:t>
            </a:r>
          </a:p>
        </p:txBody>
      </p:sp>
      <p:sp>
        <p:nvSpPr>
          <p:cNvPr id="172078" name="Text Box 46"/>
          <p:cNvSpPr txBox="1">
            <a:spLocks noChangeArrowheads="1"/>
          </p:cNvSpPr>
          <p:nvPr/>
        </p:nvSpPr>
        <p:spPr bwMode="auto">
          <a:xfrm>
            <a:off x="457200" y="1828800"/>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b="1"/>
              <a:t>3</a:t>
            </a:r>
          </a:p>
        </p:txBody>
      </p:sp>
      <p:sp>
        <p:nvSpPr>
          <p:cNvPr id="172079" name="Text Box 47"/>
          <p:cNvSpPr txBox="1">
            <a:spLocks noChangeArrowheads="1"/>
          </p:cNvSpPr>
          <p:nvPr/>
        </p:nvSpPr>
        <p:spPr bwMode="auto">
          <a:xfrm>
            <a:off x="457200" y="1828800"/>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b="1"/>
              <a:t>4</a:t>
            </a:r>
          </a:p>
        </p:txBody>
      </p:sp>
      <p:sp>
        <p:nvSpPr>
          <p:cNvPr id="172080" name="Text Box 48"/>
          <p:cNvSpPr txBox="1">
            <a:spLocks noChangeArrowheads="1"/>
          </p:cNvSpPr>
          <p:nvPr/>
        </p:nvSpPr>
        <p:spPr bwMode="auto">
          <a:xfrm>
            <a:off x="457200" y="1828800"/>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b="1"/>
              <a:t>5</a:t>
            </a:r>
          </a:p>
        </p:txBody>
      </p:sp>
      <p:pic>
        <p:nvPicPr>
          <p:cNvPr id="172081" name="Picture 49" descr="fgf"/>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0" y="6524625"/>
            <a:ext cx="9144000" cy="333375"/>
          </a:xfrm>
          <a:prstGeom prst="rect">
            <a:avLst/>
          </a:prstGeom>
          <a:noFill/>
          <a:extLst>
            <a:ext uri="{909E8E84-426E-40DD-AFC4-6F175D3DCCD1}">
              <a14:hiddenFill xmlns:a14="http://schemas.microsoft.com/office/drawing/2010/main">
                <a:solidFill>
                  <a:srgbClr val="FFFFFF"/>
                </a:solidFill>
              </a14:hiddenFill>
            </a:ext>
          </a:extLst>
        </p:spPr>
      </p:pic>
      <p:sp>
        <p:nvSpPr>
          <p:cNvPr id="172082" name="Text Box 50"/>
          <p:cNvSpPr txBox="1">
            <a:spLocks noChangeArrowheads="1"/>
          </p:cNvSpPr>
          <p:nvPr/>
        </p:nvSpPr>
        <p:spPr bwMode="auto">
          <a:xfrm>
            <a:off x="8382000" y="1828800"/>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b="1"/>
              <a:t>1</a:t>
            </a:r>
          </a:p>
        </p:txBody>
      </p:sp>
      <p:sp>
        <p:nvSpPr>
          <p:cNvPr id="172083" name="Text Box 51"/>
          <p:cNvSpPr txBox="1">
            <a:spLocks noChangeArrowheads="1"/>
          </p:cNvSpPr>
          <p:nvPr/>
        </p:nvSpPr>
        <p:spPr bwMode="auto">
          <a:xfrm>
            <a:off x="8382000" y="1828800"/>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b="1"/>
              <a:t>2</a:t>
            </a:r>
          </a:p>
        </p:txBody>
      </p:sp>
      <p:sp>
        <p:nvSpPr>
          <p:cNvPr id="172084" name="Text Box 52"/>
          <p:cNvSpPr txBox="1">
            <a:spLocks noChangeArrowheads="1"/>
          </p:cNvSpPr>
          <p:nvPr/>
        </p:nvSpPr>
        <p:spPr bwMode="auto">
          <a:xfrm>
            <a:off x="8382000" y="1828800"/>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b="1"/>
              <a:t>3</a:t>
            </a:r>
          </a:p>
        </p:txBody>
      </p:sp>
      <p:sp>
        <p:nvSpPr>
          <p:cNvPr id="172085" name="Text Box 53"/>
          <p:cNvSpPr txBox="1">
            <a:spLocks noChangeArrowheads="1"/>
          </p:cNvSpPr>
          <p:nvPr/>
        </p:nvSpPr>
        <p:spPr bwMode="auto">
          <a:xfrm>
            <a:off x="8382000" y="1828800"/>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b="1"/>
              <a:t>4</a:t>
            </a:r>
          </a:p>
        </p:txBody>
      </p:sp>
      <p:sp>
        <p:nvSpPr>
          <p:cNvPr id="172086" name="Text Box 54"/>
          <p:cNvSpPr txBox="1">
            <a:spLocks noChangeArrowheads="1"/>
          </p:cNvSpPr>
          <p:nvPr/>
        </p:nvSpPr>
        <p:spPr bwMode="auto">
          <a:xfrm>
            <a:off x="8382000" y="1828800"/>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b="1"/>
              <a:t>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mph" presetSubtype="10" repeatCount="indefinite" fill="hold" nodeType="withEffect">
                                  <p:stCondLst>
                                    <p:cond delay="0"/>
                                  </p:stCondLst>
                                  <p:childTnLst>
                                    <p:animClr clrSpc="hsl" dir="ccw">
                                      <p:cBhvr>
                                        <p:cTn id="6" dur="2000" fill="hold"/>
                                        <p:tgtEl>
                                          <p:spTgt spid="172034"/>
                                        </p:tgtEl>
                                        <p:attrNameLst>
                                          <p:attrName>style.color</p:attrName>
                                        </p:attrNameLst>
                                      </p:cBhvr>
                                      <p:to>
                                        <a:srgbClr val="FFFF00"/>
                                      </p:to>
                                    </p:animClr>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172053"/>
                    </p:tgtEl>
                  </p:cond>
                </p:stCondLst>
                <p:endSync evt="end" delay="0">
                  <p:rtn val="all"/>
                </p:endSync>
                <p:childTnLst>
                  <p:par>
                    <p:cTn id="8" fill="hold" nodeType="clickPar">
                      <p:stCondLst>
                        <p:cond delay="0"/>
                      </p:stCondLst>
                      <p:childTnLst>
                        <p:par>
                          <p:cTn id="9" fill="hold" nodeType="withGroup">
                            <p:stCondLst>
                              <p:cond delay="0"/>
                            </p:stCondLst>
                            <p:childTnLst>
                              <p:par>
                                <p:cTn id="10" presetID="24" presetClass="exit" presetSubtype="0" fill="hold" grpId="0" nodeType="clickEffect">
                                  <p:stCondLst>
                                    <p:cond delay="0"/>
                                  </p:stCondLst>
                                  <p:childTnLst>
                                    <p:anim to="" calcmode="lin" valueType="num">
                                      <p:cBhvr>
                                        <p:cTn id="11" dur="1"/>
                                        <p:tgtEl>
                                          <p:spTgt spid="172053"/>
                                        </p:tgtEl>
                                        <p:attrNameLst>
                                          <p:attrName/>
                                        </p:attrNameLst>
                                      </p:cBhvr>
                                    </p:anim>
                                    <p:set>
                                      <p:cBhvr>
                                        <p:cTn id="12" dur="1" fill="hold">
                                          <p:stCondLst>
                                            <p:cond delay="0"/>
                                          </p:stCondLst>
                                        </p:cTn>
                                        <p:tgtEl>
                                          <p:spTgt spid="172053"/>
                                        </p:tgtEl>
                                        <p:attrNameLst>
                                          <p:attrName>style.visibility</p:attrName>
                                        </p:attrNameLst>
                                      </p:cBhvr>
                                      <p:to>
                                        <p:strVal val="hidden"/>
                                      </p:to>
                                    </p:set>
                                  </p:childTnLst>
                                </p:cTn>
                              </p:par>
                            </p:childTnLst>
                          </p:cTn>
                        </p:par>
                      </p:childTnLst>
                    </p:cTn>
                  </p:par>
                </p:childTnLst>
              </p:cTn>
              <p:nextCondLst>
                <p:cond evt="onClick" delay="0">
                  <p:tgtEl>
                    <p:spTgt spid="172053"/>
                  </p:tgtEl>
                </p:cond>
              </p:nextCondLst>
            </p:seq>
            <p:seq concurrent="1" nextAc="seek">
              <p:cTn id="13" restart="whenNotActive" fill="hold" evtFilter="cancelBubble" nodeType="interactiveSeq">
                <p:stCondLst>
                  <p:cond evt="onClick" delay="0">
                    <p:tgtEl>
                      <p:spTgt spid="172054"/>
                    </p:tgtEl>
                  </p:cond>
                </p:stCondLst>
                <p:endSync evt="end" delay="0">
                  <p:rtn val="all"/>
                </p:endSync>
                <p:childTnLst>
                  <p:par>
                    <p:cTn id="14" fill="hold" nodeType="clickPar">
                      <p:stCondLst>
                        <p:cond delay="0"/>
                      </p:stCondLst>
                      <p:childTnLst>
                        <p:par>
                          <p:cTn id="15" fill="hold" nodeType="withGroup">
                            <p:stCondLst>
                              <p:cond delay="0"/>
                            </p:stCondLst>
                            <p:childTnLst>
                              <p:par>
                                <p:cTn id="16" presetID="31" presetClass="exit" presetSubtype="0" fill="hold" grpId="0" nodeType="clickEffect">
                                  <p:stCondLst>
                                    <p:cond delay="0"/>
                                  </p:stCondLst>
                                  <p:iterate type="lt">
                                    <p:tmPct val="5000"/>
                                  </p:iterate>
                                  <p:childTnLst>
                                    <p:anim calcmode="lin" valueType="num">
                                      <p:cBhvr>
                                        <p:cTn id="17" dur="1000"/>
                                        <p:tgtEl>
                                          <p:spTgt spid="172054"/>
                                        </p:tgtEl>
                                        <p:attrNameLst>
                                          <p:attrName>ppt_w</p:attrName>
                                        </p:attrNameLst>
                                      </p:cBhvr>
                                      <p:tavLst>
                                        <p:tav tm="0">
                                          <p:val>
                                            <p:strVal val="ppt_w"/>
                                          </p:val>
                                        </p:tav>
                                        <p:tav tm="100000">
                                          <p:val>
                                            <p:fltVal val="0"/>
                                          </p:val>
                                        </p:tav>
                                      </p:tavLst>
                                    </p:anim>
                                    <p:anim calcmode="lin" valueType="num">
                                      <p:cBhvr>
                                        <p:cTn id="18" dur="1000"/>
                                        <p:tgtEl>
                                          <p:spTgt spid="172054"/>
                                        </p:tgtEl>
                                        <p:attrNameLst>
                                          <p:attrName>ppt_h</p:attrName>
                                        </p:attrNameLst>
                                      </p:cBhvr>
                                      <p:tavLst>
                                        <p:tav tm="0">
                                          <p:val>
                                            <p:strVal val="ppt_h"/>
                                          </p:val>
                                        </p:tav>
                                        <p:tav tm="100000">
                                          <p:val>
                                            <p:fltVal val="0"/>
                                          </p:val>
                                        </p:tav>
                                      </p:tavLst>
                                    </p:anim>
                                    <p:anim calcmode="lin" valueType="num">
                                      <p:cBhvr>
                                        <p:cTn id="19" dur="1000"/>
                                        <p:tgtEl>
                                          <p:spTgt spid="172054"/>
                                        </p:tgtEl>
                                        <p:attrNameLst>
                                          <p:attrName>style.rotation</p:attrName>
                                        </p:attrNameLst>
                                      </p:cBhvr>
                                      <p:tavLst>
                                        <p:tav tm="0">
                                          <p:val>
                                            <p:fltVal val="0"/>
                                          </p:val>
                                        </p:tav>
                                        <p:tav tm="100000">
                                          <p:val>
                                            <p:fltVal val="90"/>
                                          </p:val>
                                        </p:tav>
                                      </p:tavLst>
                                    </p:anim>
                                    <p:animEffect transition="out" filter="fade">
                                      <p:cBhvr>
                                        <p:cTn id="20" dur="1000"/>
                                        <p:tgtEl>
                                          <p:spTgt spid="172054"/>
                                        </p:tgtEl>
                                      </p:cBhvr>
                                    </p:animEffect>
                                    <p:set>
                                      <p:cBhvr>
                                        <p:cTn id="21" dur="1" fill="hold">
                                          <p:stCondLst>
                                            <p:cond delay="999"/>
                                          </p:stCondLst>
                                        </p:cTn>
                                        <p:tgtEl>
                                          <p:spTgt spid="172054"/>
                                        </p:tgtEl>
                                        <p:attrNameLst>
                                          <p:attrName>style.visibility</p:attrName>
                                        </p:attrNameLst>
                                      </p:cBhvr>
                                      <p:to>
                                        <p:strVal val="hidden"/>
                                      </p:to>
                                    </p:set>
                                  </p:childTnLst>
                                </p:cTn>
                              </p:par>
                            </p:childTnLst>
                          </p:cTn>
                        </p:par>
                      </p:childTnLst>
                    </p:cTn>
                  </p:par>
                </p:childTnLst>
              </p:cTn>
              <p:nextCondLst>
                <p:cond evt="onClick" delay="0">
                  <p:tgtEl>
                    <p:spTgt spid="172054"/>
                  </p:tgtEl>
                </p:cond>
              </p:nextCondLst>
            </p:seq>
            <p:seq concurrent="1" nextAc="seek">
              <p:cTn id="22" restart="whenNotActive" fill="hold" evtFilter="cancelBubble" nodeType="interactiveSeq">
                <p:stCondLst>
                  <p:cond evt="onClick" delay="0">
                    <p:tgtEl>
                      <p:spTgt spid="172055"/>
                    </p:tgtEl>
                  </p:cond>
                </p:stCondLst>
                <p:endSync evt="end" delay="0">
                  <p:rtn val="all"/>
                </p:endSync>
                <p:childTnLst>
                  <p:par>
                    <p:cTn id="23" fill="hold" nodeType="clickPar">
                      <p:stCondLst>
                        <p:cond delay="0"/>
                      </p:stCondLst>
                      <p:childTnLst>
                        <p:par>
                          <p:cTn id="24" fill="hold" nodeType="withGroup">
                            <p:stCondLst>
                              <p:cond delay="0"/>
                            </p:stCondLst>
                            <p:childTnLst>
                              <p:par>
                                <p:cTn id="25" presetID="17" presetClass="exit" presetSubtype="10" fill="hold" grpId="0" nodeType="clickEffect">
                                  <p:stCondLst>
                                    <p:cond delay="0"/>
                                  </p:stCondLst>
                                  <p:childTnLst>
                                    <p:anim calcmode="lin" valueType="num">
                                      <p:cBhvr>
                                        <p:cTn id="26" dur="500"/>
                                        <p:tgtEl>
                                          <p:spTgt spid="172055"/>
                                        </p:tgtEl>
                                        <p:attrNameLst>
                                          <p:attrName>ppt_w</p:attrName>
                                        </p:attrNameLst>
                                      </p:cBhvr>
                                      <p:tavLst>
                                        <p:tav tm="0">
                                          <p:val>
                                            <p:strVal val="ppt_w"/>
                                          </p:val>
                                        </p:tav>
                                        <p:tav tm="100000">
                                          <p:val>
                                            <p:fltVal val="0"/>
                                          </p:val>
                                        </p:tav>
                                      </p:tavLst>
                                    </p:anim>
                                    <p:anim calcmode="lin" valueType="num">
                                      <p:cBhvr>
                                        <p:cTn id="27" dur="500"/>
                                        <p:tgtEl>
                                          <p:spTgt spid="172055"/>
                                        </p:tgtEl>
                                        <p:attrNameLst>
                                          <p:attrName>ppt_h</p:attrName>
                                        </p:attrNameLst>
                                      </p:cBhvr>
                                      <p:tavLst>
                                        <p:tav tm="0">
                                          <p:val>
                                            <p:strVal val="ppt_h"/>
                                          </p:val>
                                        </p:tav>
                                        <p:tav tm="100000">
                                          <p:val>
                                            <p:strVal val="ppt_h"/>
                                          </p:val>
                                        </p:tav>
                                      </p:tavLst>
                                    </p:anim>
                                    <p:set>
                                      <p:cBhvr>
                                        <p:cTn id="28" dur="1" fill="hold">
                                          <p:stCondLst>
                                            <p:cond delay="499"/>
                                          </p:stCondLst>
                                        </p:cTn>
                                        <p:tgtEl>
                                          <p:spTgt spid="172055"/>
                                        </p:tgtEl>
                                        <p:attrNameLst>
                                          <p:attrName>style.visibility</p:attrName>
                                        </p:attrNameLst>
                                      </p:cBhvr>
                                      <p:to>
                                        <p:strVal val="hidden"/>
                                      </p:to>
                                    </p:set>
                                  </p:childTnLst>
                                </p:cTn>
                              </p:par>
                            </p:childTnLst>
                          </p:cTn>
                        </p:par>
                      </p:childTnLst>
                    </p:cTn>
                  </p:par>
                </p:childTnLst>
              </p:cTn>
              <p:nextCondLst>
                <p:cond evt="onClick" delay="0">
                  <p:tgtEl>
                    <p:spTgt spid="172055"/>
                  </p:tgtEl>
                </p:cond>
              </p:nextCondLst>
            </p:seq>
            <p:seq concurrent="1" nextAc="seek">
              <p:cTn id="29" restart="whenNotActive" fill="hold" evtFilter="cancelBubble" nodeType="interactiveSeq">
                <p:stCondLst>
                  <p:cond evt="onClick" delay="0">
                    <p:tgtEl>
                      <p:spTgt spid="172056"/>
                    </p:tgtEl>
                  </p:cond>
                </p:stCondLst>
                <p:endSync evt="end" delay="0">
                  <p:rtn val="all"/>
                </p:endSync>
                <p:childTnLst>
                  <p:par>
                    <p:cTn id="30" fill="hold" nodeType="clickPar">
                      <p:stCondLst>
                        <p:cond delay="0"/>
                      </p:stCondLst>
                      <p:childTnLst>
                        <p:par>
                          <p:cTn id="31" fill="hold" nodeType="withGroup">
                            <p:stCondLst>
                              <p:cond delay="0"/>
                            </p:stCondLst>
                            <p:childTnLst>
                              <p:par>
                                <p:cTn id="32" presetID="37" presetClass="exit" presetSubtype="0" fill="hold" grpId="0" nodeType="clickEffect">
                                  <p:stCondLst>
                                    <p:cond delay="0"/>
                                  </p:stCondLst>
                                  <p:childTnLst>
                                    <p:animEffect transition="out" filter="fade">
                                      <p:cBhvr>
                                        <p:cTn id="33" dur="1000"/>
                                        <p:tgtEl>
                                          <p:spTgt spid="172056"/>
                                        </p:tgtEl>
                                      </p:cBhvr>
                                    </p:animEffect>
                                    <p:anim calcmode="lin" valueType="num">
                                      <p:cBhvr>
                                        <p:cTn id="34" dur="1000"/>
                                        <p:tgtEl>
                                          <p:spTgt spid="172056"/>
                                        </p:tgtEl>
                                        <p:attrNameLst>
                                          <p:attrName>ppt_x</p:attrName>
                                        </p:attrNameLst>
                                      </p:cBhvr>
                                      <p:tavLst>
                                        <p:tav tm="0">
                                          <p:val>
                                            <p:strVal val="ppt_x"/>
                                          </p:val>
                                        </p:tav>
                                        <p:tav tm="100000">
                                          <p:val>
                                            <p:strVal val="ppt_x"/>
                                          </p:val>
                                        </p:tav>
                                      </p:tavLst>
                                    </p:anim>
                                    <p:anim calcmode="lin" valueType="num">
                                      <p:cBhvr>
                                        <p:cTn id="35" dur="100" decel="100000"/>
                                        <p:tgtEl>
                                          <p:spTgt spid="172056"/>
                                        </p:tgtEl>
                                        <p:attrNameLst>
                                          <p:attrName>ppt_y</p:attrName>
                                        </p:attrNameLst>
                                      </p:cBhvr>
                                      <p:tavLst>
                                        <p:tav tm="0">
                                          <p:val>
                                            <p:strVal val="ppt_y"/>
                                          </p:val>
                                        </p:tav>
                                        <p:tav tm="100000">
                                          <p:val>
                                            <p:strVal val="ppt_y-.03"/>
                                          </p:val>
                                        </p:tav>
                                      </p:tavLst>
                                    </p:anim>
                                    <p:anim calcmode="lin" valueType="num">
                                      <p:cBhvr>
                                        <p:cTn id="36" dur="900" accel="100000">
                                          <p:stCondLst>
                                            <p:cond delay="100"/>
                                          </p:stCondLst>
                                        </p:cTn>
                                        <p:tgtEl>
                                          <p:spTgt spid="172056"/>
                                        </p:tgtEl>
                                        <p:attrNameLst>
                                          <p:attrName>ppt_y</p:attrName>
                                        </p:attrNameLst>
                                      </p:cBhvr>
                                      <p:tavLst>
                                        <p:tav tm="0">
                                          <p:val>
                                            <p:strVal val="ppt_y"/>
                                          </p:val>
                                        </p:tav>
                                        <p:tav tm="100000">
                                          <p:val>
                                            <p:strVal val="ppt_y+1"/>
                                          </p:val>
                                        </p:tav>
                                      </p:tavLst>
                                    </p:anim>
                                    <p:set>
                                      <p:cBhvr>
                                        <p:cTn id="37" dur="1" fill="hold">
                                          <p:stCondLst>
                                            <p:cond delay="999"/>
                                          </p:stCondLst>
                                        </p:cTn>
                                        <p:tgtEl>
                                          <p:spTgt spid="172056"/>
                                        </p:tgtEl>
                                        <p:attrNameLst>
                                          <p:attrName>style.visibility</p:attrName>
                                        </p:attrNameLst>
                                      </p:cBhvr>
                                      <p:to>
                                        <p:strVal val="hidden"/>
                                      </p:to>
                                    </p:set>
                                  </p:childTnLst>
                                </p:cTn>
                              </p:par>
                            </p:childTnLst>
                          </p:cTn>
                        </p:par>
                      </p:childTnLst>
                    </p:cTn>
                  </p:par>
                </p:childTnLst>
              </p:cTn>
              <p:nextCondLst>
                <p:cond evt="onClick" delay="0">
                  <p:tgtEl>
                    <p:spTgt spid="172056"/>
                  </p:tgtEl>
                </p:cond>
              </p:nextCondLst>
            </p:seq>
            <p:seq concurrent="1" nextAc="seek">
              <p:cTn id="38" restart="whenNotActive" fill="hold" evtFilter="cancelBubble" nodeType="interactiveSeq">
                <p:stCondLst>
                  <p:cond evt="onClick" delay="0">
                    <p:tgtEl>
                      <p:spTgt spid="172057"/>
                    </p:tgtEl>
                  </p:cond>
                </p:stCondLst>
                <p:endSync evt="end" delay="0">
                  <p:rtn val="all"/>
                </p:endSync>
                <p:childTnLst>
                  <p:par>
                    <p:cTn id="39" fill="hold" nodeType="clickPar">
                      <p:stCondLst>
                        <p:cond delay="0"/>
                      </p:stCondLst>
                      <p:childTnLst>
                        <p:par>
                          <p:cTn id="40" fill="hold" nodeType="withGroup">
                            <p:stCondLst>
                              <p:cond delay="0"/>
                            </p:stCondLst>
                            <p:childTnLst>
                              <p:par>
                                <p:cTn id="41" presetID="26" presetClass="exit" presetSubtype="0" fill="hold" grpId="0" nodeType="clickEffect">
                                  <p:stCondLst>
                                    <p:cond delay="0"/>
                                  </p:stCondLst>
                                  <p:childTnLst>
                                    <p:animEffect transition="out" filter="wipe(down)">
                                      <p:cBhvr>
                                        <p:cTn id="42" dur="180" accel="50000">
                                          <p:stCondLst>
                                            <p:cond delay="1820"/>
                                          </p:stCondLst>
                                        </p:cTn>
                                        <p:tgtEl>
                                          <p:spTgt spid="172057"/>
                                        </p:tgtEl>
                                      </p:cBhvr>
                                    </p:animEffect>
                                    <p:anim calcmode="lin" valueType="num">
                                      <p:cBhvr>
                                        <p:cTn id="43" dur="1822" tmFilter="0,0; 0.14,0.31; 0.43,0.73; 0.71,0.91; 1.0,1.0">
                                          <p:stCondLst>
                                            <p:cond delay="0"/>
                                          </p:stCondLst>
                                        </p:cTn>
                                        <p:tgtEl>
                                          <p:spTgt spid="172057"/>
                                        </p:tgtEl>
                                        <p:attrNameLst>
                                          <p:attrName>ppt_x</p:attrName>
                                        </p:attrNameLst>
                                      </p:cBhvr>
                                      <p:tavLst>
                                        <p:tav tm="0">
                                          <p:val>
                                            <p:strVal val="ppt_x"/>
                                          </p:val>
                                        </p:tav>
                                        <p:tav tm="100000">
                                          <p:val>
                                            <p:strVal val="#ppt_x+0.25"/>
                                          </p:val>
                                        </p:tav>
                                      </p:tavLst>
                                    </p:anim>
                                    <p:anim calcmode="lin" valueType="num">
                                      <p:cBhvr>
                                        <p:cTn id="44" dur="178">
                                          <p:stCondLst>
                                            <p:cond delay="1822"/>
                                          </p:stCondLst>
                                        </p:cTn>
                                        <p:tgtEl>
                                          <p:spTgt spid="172057"/>
                                        </p:tgtEl>
                                        <p:attrNameLst>
                                          <p:attrName>ppt_x</p:attrName>
                                        </p:attrNameLst>
                                      </p:cBhvr>
                                      <p:tavLst>
                                        <p:tav tm="0">
                                          <p:val>
                                            <p:strVal val="ppt_x"/>
                                          </p:val>
                                        </p:tav>
                                        <p:tav tm="100000">
                                          <p:val>
                                            <p:strVal val="ppt_x"/>
                                          </p:val>
                                        </p:tav>
                                      </p:tavLst>
                                    </p:anim>
                                    <p:anim calcmode="lin" valueType="num">
                                      <p:cBhvr>
                                        <p:cTn id="45" dur="664" tmFilter="0.0,0.0;0.25,0.07;0.50,0.2;0.75,0.467;1.0,1.0">
                                          <p:stCondLst>
                                            <p:cond delay="0"/>
                                          </p:stCondLst>
                                        </p:cTn>
                                        <p:tgtEl>
                                          <p:spTgt spid="172057"/>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46" dur="664" tmFilter="0, 0; 0.125,0.2665; 0.25,0.4; 0.375,0.465; 0.5,0.5;  0.625,0.535; 0.75,0.6; 0.875,0.7335; 1,1">
                                          <p:stCondLst>
                                            <p:cond delay="664"/>
                                          </p:stCondLst>
                                        </p:cTn>
                                        <p:tgtEl>
                                          <p:spTgt spid="172057"/>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47" dur="332" tmFilter="0, 0; 0.125,0.2665; 0.25,0.4; 0.375,0.465; 0.5,0.5;  0.625,0.535; 0.75,0.6; 0.875,0.7335; 1,1">
                                          <p:stCondLst>
                                            <p:cond delay="1324"/>
                                          </p:stCondLst>
                                        </p:cTn>
                                        <p:tgtEl>
                                          <p:spTgt spid="172057"/>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48" dur="164" tmFilter="0, 0; 0.125,0.2665; 0.25,0.4; 0.375,0.465; 0.5,0.5;  0.625,0.535; 0.75,0.6; 0.875,0.7335; 1,1">
                                          <p:stCondLst>
                                            <p:cond delay="1656"/>
                                          </p:stCondLst>
                                        </p:cTn>
                                        <p:tgtEl>
                                          <p:spTgt spid="172057"/>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49" dur="180" accel="50000">
                                          <p:stCondLst>
                                            <p:cond delay="1820"/>
                                          </p:stCondLst>
                                        </p:cTn>
                                        <p:tgtEl>
                                          <p:spTgt spid="172057"/>
                                        </p:tgtEl>
                                        <p:attrNameLst>
                                          <p:attrName>ppt_y</p:attrName>
                                        </p:attrNameLst>
                                      </p:cBhvr>
                                      <p:tavLst>
                                        <p:tav tm="0">
                                          <p:val>
                                            <p:strVal val="ppt_y"/>
                                          </p:val>
                                        </p:tav>
                                        <p:tav tm="100000">
                                          <p:val>
                                            <p:strVal val="ppt_y+ppt_h"/>
                                          </p:val>
                                        </p:tav>
                                      </p:tavLst>
                                    </p:anim>
                                    <p:animScale>
                                      <p:cBhvr>
                                        <p:cTn id="50" dur="26">
                                          <p:stCondLst>
                                            <p:cond delay="620"/>
                                          </p:stCondLst>
                                        </p:cTn>
                                        <p:tgtEl>
                                          <p:spTgt spid="172057"/>
                                        </p:tgtEl>
                                      </p:cBhvr>
                                      <p:to x="100000" y="60000"/>
                                    </p:animScale>
                                    <p:animScale>
                                      <p:cBhvr>
                                        <p:cTn id="51" dur="166" decel="50000">
                                          <p:stCondLst>
                                            <p:cond delay="646"/>
                                          </p:stCondLst>
                                        </p:cTn>
                                        <p:tgtEl>
                                          <p:spTgt spid="172057"/>
                                        </p:tgtEl>
                                      </p:cBhvr>
                                      <p:to x="100000" y="100000"/>
                                    </p:animScale>
                                    <p:animScale>
                                      <p:cBhvr>
                                        <p:cTn id="52" dur="26">
                                          <p:stCondLst>
                                            <p:cond delay="1312"/>
                                          </p:stCondLst>
                                        </p:cTn>
                                        <p:tgtEl>
                                          <p:spTgt spid="172057"/>
                                        </p:tgtEl>
                                      </p:cBhvr>
                                      <p:to x="100000" y="80000"/>
                                    </p:animScale>
                                    <p:animScale>
                                      <p:cBhvr>
                                        <p:cTn id="53" dur="166" decel="50000">
                                          <p:stCondLst>
                                            <p:cond delay="1338"/>
                                          </p:stCondLst>
                                        </p:cTn>
                                        <p:tgtEl>
                                          <p:spTgt spid="172057"/>
                                        </p:tgtEl>
                                      </p:cBhvr>
                                      <p:to x="100000" y="100000"/>
                                    </p:animScale>
                                    <p:animScale>
                                      <p:cBhvr>
                                        <p:cTn id="54" dur="26">
                                          <p:stCondLst>
                                            <p:cond delay="1642"/>
                                          </p:stCondLst>
                                        </p:cTn>
                                        <p:tgtEl>
                                          <p:spTgt spid="172057"/>
                                        </p:tgtEl>
                                      </p:cBhvr>
                                      <p:to x="100000" y="90000"/>
                                    </p:animScale>
                                    <p:animScale>
                                      <p:cBhvr>
                                        <p:cTn id="55" dur="166" decel="50000">
                                          <p:stCondLst>
                                            <p:cond delay="1668"/>
                                          </p:stCondLst>
                                        </p:cTn>
                                        <p:tgtEl>
                                          <p:spTgt spid="172057"/>
                                        </p:tgtEl>
                                      </p:cBhvr>
                                      <p:to x="100000" y="100000"/>
                                    </p:animScale>
                                    <p:animScale>
                                      <p:cBhvr>
                                        <p:cTn id="56" dur="26">
                                          <p:stCondLst>
                                            <p:cond delay="1808"/>
                                          </p:stCondLst>
                                        </p:cTn>
                                        <p:tgtEl>
                                          <p:spTgt spid="172057"/>
                                        </p:tgtEl>
                                      </p:cBhvr>
                                      <p:to x="100000" y="95000"/>
                                    </p:animScale>
                                    <p:animScale>
                                      <p:cBhvr>
                                        <p:cTn id="57" dur="166" decel="50000">
                                          <p:stCondLst>
                                            <p:cond delay="1834"/>
                                          </p:stCondLst>
                                        </p:cTn>
                                        <p:tgtEl>
                                          <p:spTgt spid="172057"/>
                                        </p:tgtEl>
                                      </p:cBhvr>
                                      <p:to x="100000" y="100000"/>
                                    </p:animScale>
                                    <p:set>
                                      <p:cBhvr>
                                        <p:cTn id="58" dur="1" fill="hold">
                                          <p:stCondLst>
                                            <p:cond delay="1999"/>
                                          </p:stCondLst>
                                        </p:cTn>
                                        <p:tgtEl>
                                          <p:spTgt spid="172057"/>
                                        </p:tgtEl>
                                        <p:attrNameLst>
                                          <p:attrName>style.visibility</p:attrName>
                                        </p:attrNameLst>
                                      </p:cBhvr>
                                      <p:to>
                                        <p:strVal val="hidden"/>
                                      </p:to>
                                    </p:set>
                                  </p:childTnLst>
                                </p:cTn>
                              </p:par>
                            </p:childTnLst>
                          </p:cTn>
                        </p:par>
                      </p:childTnLst>
                    </p:cTn>
                  </p:par>
                </p:childTnLst>
              </p:cTn>
              <p:nextCondLst>
                <p:cond evt="onClick" delay="0">
                  <p:tgtEl>
                    <p:spTgt spid="172057"/>
                  </p:tgtEl>
                </p:cond>
              </p:nextCondLst>
            </p:seq>
            <p:seq concurrent="1" nextAc="seek">
              <p:cTn id="59" restart="whenNotActive" fill="hold" evtFilter="cancelBubble" nodeType="interactiveSeq">
                <p:stCondLst>
                  <p:cond evt="onClick" delay="0">
                    <p:tgtEl>
                      <p:spTgt spid="172058"/>
                    </p:tgtEl>
                  </p:cond>
                </p:stCondLst>
                <p:endSync evt="end" delay="0">
                  <p:rtn val="all"/>
                </p:endSync>
                <p:childTnLst>
                  <p:par>
                    <p:cTn id="60" fill="hold" nodeType="clickPar">
                      <p:stCondLst>
                        <p:cond delay="0"/>
                      </p:stCondLst>
                      <p:childTnLst>
                        <p:par>
                          <p:cTn id="61" fill="hold" nodeType="withGroup">
                            <p:stCondLst>
                              <p:cond delay="0"/>
                            </p:stCondLst>
                            <p:childTnLst>
                              <p:par>
                                <p:cTn id="62" presetID="30" presetClass="exit" presetSubtype="0" fill="hold" grpId="0" nodeType="clickEffect">
                                  <p:stCondLst>
                                    <p:cond delay="0"/>
                                  </p:stCondLst>
                                  <p:childTnLst>
                                    <p:animEffect transition="out" filter="fade">
                                      <p:cBhvr>
                                        <p:cTn id="63" dur="800" accel="100000">
                                          <p:stCondLst>
                                            <p:cond delay="200"/>
                                          </p:stCondLst>
                                        </p:cTn>
                                        <p:tgtEl>
                                          <p:spTgt spid="172058"/>
                                        </p:tgtEl>
                                      </p:cBhvr>
                                    </p:animEffect>
                                    <p:anim calcmode="lin" valueType="num">
                                      <p:cBhvr>
                                        <p:cTn id="64" dur="800" accel="100000">
                                          <p:stCondLst>
                                            <p:cond delay="200"/>
                                          </p:stCondLst>
                                        </p:cTn>
                                        <p:tgtEl>
                                          <p:spTgt spid="172058"/>
                                        </p:tgtEl>
                                        <p:attrNameLst>
                                          <p:attrName>style.rotation</p:attrName>
                                        </p:attrNameLst>
                                      </p:cBhvr>
                                      <p:tavLst>
                                        <p:tav tm="0">
                                          <p:val>
                                            <p:fltVal val="0"/>
                                          </p:val>
                                        </p:tav>
                                        <p:tav tm="100000">
                                          <p:val>
                                            <p:fltVal val="-90"/>
                                          </p:val>
                                        </p:tav>
                                      </p:tavLst>
                                    </p:anim>
                                    <p:anim calcmode="lin" valueType="num">
                                      <p:cBhvr>
                                        <p:cTn id="65" dur="200" decel="100000"/>
                                        <p:tgtEl>
                                          <p:spTgt spid="172058"/>
                                        </p:tgtEl>
                                        <p:attrNameLst>
                                          <p:attrName>ppt_x</p:attrName>
                                        </p:attrNameLst>
                                      </p:cBhvr>
                                      <p:tavLst>
                                        <p:tav tm="0">
                                          <p:val>
                                            <p:strVal val="ppt_x"/>
                                          </p:val>
                                        </p:tav>
                                        <p:tav tm="100000">
                                          <p:val>
                                            <p:strVal val="ppt_x-0.05"/>
                                          </p:val>
                                        </p:tav>
                                      </p:tavLst>
                                    </p:anim>
                                    <p:anim calcmode="lin" valueType="num">
                                      <p:cBhvr>
                                        <p:cTn id="66" dur="200" decel="100000"/>
                                        <p:tgtEl>
                                          <p:spTgt spid="172058"/>
                                        </p:tgtEl>
                                        <p:attrNameLst>
                                          <p:attrName>ppt_y</p:attrName>
                                        </p:attrNameLst>
                                      </p:cBhvr>
                                      <p:tavLst>
                                        <p:tav tm="0">
                                          <p:val>
                                            <p:strVal val="ppt_y"/>
                                          </p:val>
                                        </p:tav>
                                        <p:tav tm="100000">
                                          <p:val>
                                            <p:strVal val="ppt_y+0.1"/>
                                          </p:val>
                                        </p:tav>
                                      </p:tavLst>
                                    </p:anim>
                                    <p:anim calcmode="lin" valueType="num">
                                      <p:cBhvr>
                                        <p:cTn id="67" dur="800" accel="100000">
                                          <p:stCondLst>
                                            <p:cond delay="200"/>
                                          </p:stCondLst>
                                        </p:cTn>
                                        <p:tgtEl>
                                          <p:spTgt spid="172058"/>
                                        </p:tgtEl>
                                        <p:attrNameLst>
                                          <p:attrName>ppt_x</p:attrName>
                                        </p:attrNameLst>
                                      </p:cBhvr>
                                      <p:tavLst>
                                        <p:tav tm="0">
                                          <p:val>
                                            <p:strVal val="ppt_x"/>
                                          </p:val>
                                        </p:tav>
                                        <p:tav tm="100000">
                                          <p:val>
                                            <p:strVal val="ppt_x+0.4+0.05"/>
                                          </p:val>
                                        </p:tav>
                                      </p:tavLst>
                                    </p:anim>
                                    <p:anim calcmode="lin" valueType="num">
                                      <p:cBhvr>
                                        <p:cTn id="68" dur="800" accel="100000">
                                          <p:stCondLst>
                                            <p:cond delay="200"/>
                                          </p:stCondLst>
                                        </p:cTn>
                                        <p:tgtEl>
                                          <p:spTgt spid="172058"/>
                                        </p:tgtEl>
                                        <p:attrNameLst>
                                          <p:attrName>ppt_y</p:attrName>
                                        </p:attrNameLst>
                                      </p:cBhvr>
                                      <p:tavLst>
                                        <p:tav tm="0">
                                          <p:val>
                                            <p:strVal val="ppt_y"/>
                                          </p:val>
                                        </p:tav>
                                        <p:tav tm="100000">
                                          <p:val>
                                            <p:strVal val="ppt_y-0.4-0.1"/>
                                          </p:val>
                                        </p:tav>
                                      </p:tavLst>
                                    </p:anim>
                                    <p:set>
                                      <p:cBhvr>
                                        <p:cTn id="69" dur="1" fill="hold">
                                          <p:stCondLst>
                                            <p:cond delay="999"/>
                                          </p:stCondLst>
                                        </p:cTn>
                                        <p:tgtEl>
                                          <p:spTgt spid="172058"/>
                                        </p:tgtEl>
                                        <p:attrNameLst>
                                          <p:attrName>style.visibility</p:attrName>
                                        </p:attrNameLst>
                                      </p:cBhvr>
                                      <p:to>
                                        <p:strVal val="hidden"/>
                                      </p:to>
                                    </p:set>
                                  </p:childTnLst>
                                </p:cTn>
                              </p:par>
                            </p:childTnLst>
                          </p:cTn>
                        </p:par>
                      </p:childTnLst>
                    </p:cTn>
                  </p:par>
                </p:childTnLst>
              </p:cTn>
              <p:nextCondLst>
                <p:cond evt="onClick" delay="0">
                  <p:tgtEl>
                    <p:spTgt spid="172058"/>
                  </p:tgtEl>
                </p:cond>
              </p:nextCondLst>
            </p:seq>
            <p:seq concurrent="1" nextAc="seek">
              <p:cTn id="70" restart="whenNotActive" fill="hold" evtFilter="cancelBubble" nodeType="interactiveSeq">
                <p:stCondLst>
                  <p:cond evt="onClick" delay="0">
                    <p:tgtEl>
                      <p:spTgt spid="172060"/>
                    </p:tgtEl>
                  </p:cond>
                </p:stCondLst>
                <p:endSync evt="end" delay="0">
                  <p:rtn val="all"/>
                </p:endSync>
                <p:childTnLst>
                  <p:par>
                    <p:cTn id="71" fill="hold" nodeType="clickPar">
                      <p:stCondLst>
                        <p:cond delay="0"/>
                      </p:stCondLst>
                      <p:childTnLst>
                        <p:par>
                          <p:cTn id="72" fill="hold" nodeType="withGroup">
                            <p:stCondLst>
                              <p:cond delay="0"/>
                            </p:stCondLst>
                            <p:childTnLst>
                              <p:par>
                                <p:cTn id="73" presetID="50" presetClass="exit" presetSubtype="0" accel="100000" fill="hold" grpId="0" nodeType="clickEffect">
                                  <p:stCondLst>
                                    <p:cond delay="0"/>
                                  </p:stCondLst>
                                  <p:childTnLst>
                                    <p:anim calcmode="lin" valueType="num">
                                      <p:cBhvr>
                                        <p:cTn id="74" dur="1000"/>
                                        <p:tgtEl>
                                          <p:spTgt spid="172060"/>
                                        </p:tgtEl>
                                        <p:attrNameLst>
                                          <p:attrName>ppt_w</p:attrName>
                                        </p:attrNameLst>
                                      </p:cBhvr>
                                      <p:tavLst>
                                        <p:tav tm="0">
                                          <p:val>
                                            <p:strVal val="ppt_w"/>
                                          </p:val>
                                        </p:tav>
                                        <p:tav tm="100000">
                                          <p:val>
                                            <p:strVal val="ppt_w+.3"/>
                                          </p:val>
                                        </p:tav>
                                      </p:tavLst>
                                    </p:anim>
                                    <p:anim calcmode="lin" valueType="num">
                                      <p:cBhvr>
                                        <p:cTn id="75" dur="1000"/>
                                        <p:tgtEl>
                                          <p:spTgt spid="172060"/>
                                        </p:tgtEl>
                                        <p:attrNameLst>
                                          <p:attrName>ppt_h</p:attrName>
                                        </p:attrNameLst>
                                      </p:cBhvr>
                                      <p:tavLst>
                                        <p:tav tm="0">
                                          <p:val>
                                            <p:strVal val="ppt_h"/>
                                          </p:val>
                                        </p:tav>
                                        <p:tav tm="100000">
                                          <p:val>
                                            <p:strVal val="ppt_h"/>
                                          </p:val>
                                        </p:tav>
                                      </p:tavLst>
                                    </p:anim>
                                    <p:animEffect transition="out" filter="fade">
                                      <p:cBhvr>
                                        <p:cTn id="76" dur="1000"/>
                                        <p:tgtEl>
                                          <p:spTgt spid="172060"/>
                                        </p:tgtEl>
                                      </p:cBhvr>
                                    </p:animEffect>
                                    <p:set>
                                      <p:cBhvr>
                                        <p:cTn id="77" dur="1" fill="hold">
                                          <p:stCondLst>
                                            <p:cond delay="999"/>
                                          </p:stCondLst>
                                        </p:cTn>
                                        <p:tgtEl>
                                          <p:spTgt spid="172060"/>
                                        </p:tgtEl>
                                        <p:attrNameLst>
                                          <p:attrName>style.visibility</p:attrName>
                                        </p:attrNameLst>
                                      </p:cBhvr>
                                      <p:to>
                                        <p:strVal val="hidden"/>
                                      </p:to>
                                    </p:set>
                                  </p:childTnLst>
                                </p:cTn>
                              </p:par>
                            </p:childTnLst>
                          </p:cTn>
                        </p:par>
                      </p:childTnLst>
                    </p:cTn>
                  </p:par>
                </p:childTnLst>
              </p:cTn>
              <p:nextCondLst>
                <p:cond evt="onClick" delay="0">
                  <p:tgtEl>
                    <p:spTgt spid="172060"/>
                  </p:tgtEl>
                </p:cond>
              </p:nextCondLst>
            </p:seq>
            <p:seq concurrent="1" nextAc="seek">
              <p:cTn id="78" restart="whenNotActive" fill="hold" evtFilter="cancelBubble" nodeType="interactiveSeq">
                <p:stCondLst>
                  <p:cond evt="onClick" delay="0">
                    <p:tgtEl>
                      <p:spTgt spid="172061"/>
                    </p:tgtEl>
                  </p:cond>
                </p:stCondLst>
                <p:endSync evt="end" delay="0">
                  <p:rtn val="all"/>
                </p:endSync>
                <p:childTnLst>
                  <p:par>
                    <p:cTn id="79" fill="hold" nodeType="clickPar">
                      <p:stCondLst>
                        <p:cond delay="0"/>
                      </p:stCondLst>
                      <p:childTnLst>
                        <p:par>
                          <p:cTn id="80" fill="hold" nodeType="withGroup">
                            <p:stCondLst>
                              <p:cond delay="0"/>
                            </p:stCondLst>
                            <p:childTnLst>
                              <p:par>
                                <p:cTn id="81" presetID="5" presetClass="exit" presetSubtype="10" fill="hold" grpId="0" nodeType="clickEffect">
                                  <p:stCondLst>
                                    <p:cond delay="0"/>
                                  </p:stCondLst>
                                  <p:childTnLst>
                                    <p:animEffect transition="out" filter="checkerboard(across)">
                                      <p:cBhvr>
                                        <p:cTn id="82" dur="500"/>
                                        <p:tgtEl>
                                          <p:spTgt spid="172061"/>
                                        </p:tgtEl>
                                      </p:cBhvr>
                                    </p:animEffect>
                                    <p:set>
                                      <p:cBhvr>
                                        <p:cTn id="83" dur="1" fill="hold">
                                          <p:stCondLst>
                                            <p:cond delay="499"/>
                                          </p:stCondLst>
                                        </p:cTn>
                                        <p:tgtEl>
                                          <p:spTgt spid="172061"/>
                                        </p:tgtEl>
                                        <p:attrNameLst>
                                          <p:attrName>style.visibility</p:attrName>
                                        </p:attrNameLst>
                                      </p:cBhvr>
                                      <p:to>
                                        <p:strVal val="hidden"/>
                                      </p:to>
                                    </p:set>
                                  </p:childTnLst>
                                </p:cTn>
                              </p:par>
                            </p:childTnLst>
                          </p:cTn>
                        </p:par>
                      </p:childTnLst>
                    </p:cTn>
                  </p:par>
                </p:childTnLst>
              </p:cTn>
              <p:nextCondLst>
                <p:cond evt="onClick" delay="0">
                  <p:tgtEl>
                    <p:spTgt spid="172061"/>
                  </p:tgtEl>
                </p:cond>
              </p:nextCondLst>
            </p:seq>
            <p:seq concurrent="1" nextAc="seek">
              <p:cTn id="84" restart="whenNotActive" fill="hold" evtFilter="cancelBubble" nodeType="interactiveSeq">
                <p:stCondLst>
                  <p:cond evt="onClick" delay="0">
                    <p:tgtEl>
                      <p:spTgt spid="172062"/>
                    </p:tgtEl>
                  </p:cond>
                </p:stCondLst>
                <p:endSync evt="end" delay="0">
                  <p:rtn val="all"/>
                </p:endSync>
                <p:childTnLst>
                  <p:par>
                    <p:cTn id="85" fill="hold" nodeType="clickPar">
                      <p:stCondLst>
                        <p:cond delay="0"/>
                      </p:stCondLst>
                      <p:childTnLst>
                        <p:par>
                          <p:cTn id="86" fill="hold" nodeType="withGroup">
                            <p:stCondLst>
                              <p:cond delay="0"/>
                            </p:stCondLst>
                            <p:childTnLst>
                              <p:par>
                                <p:cTn id="87" presetID="24" presetClass="entr" presetSubtype="0" fill="hold" grpId="0" nodeType="clickEffect">
                                  <p:stCondLst>
                                    <p:cond delay="0"/>
                                  </p:stCondLst>
                                  <p:childTnLst>
                                    <p:set>
                                      <p:cBhvr>
                                        <p:cTn id="88" dur="1" fill="hold">
                                          <p:stCondLst>
                                            <p:cond delay="0"/>
                                          </p:stCondLst>
                                        </p:cTn>
                                        <p:tgtEl>
                                          <p:spTgt spid="172076"/>
                                        </p:tgtEl>
                                        <p:attrNameLst>
                                          <p:attrName>style.visibility</p:attrName>
                                        </p:attrNameLst>
                                      </p:cBhvr>
                                      <p:to>
                                        <p:strVal val="visible"/>
                                      </p:to>
                                    </p:set>
                                    <p:anim to="" calcmode="lin" valueType="num">
                                      <p:cBhvr>
                                        <p:cTn id="89" dur="1" fill="hold"/>
                                        <p:tgtEl>
                                          <p:spTgt spid="172076"/>
                                        </p:tgtEl>
                                        <p:attrNameLst>
                                          <p:attrName/>
                                        </p:attrNameLst>
                                      </p:cBhvr>
                                    </p:anim>
                                  </p:childTnLst>
                                </p:cTn>
                              </p:par>
                            </p:childTnLst>
                          </p:cTn>
                        </p:par>
                      </p:childTnLst>
                    </p:cTn>
                  </p:par>
                  <p:par>
                    <p:cTn id="90" fill="hold" nodeType="clickPar">
                      <p:stCondLst>
                        <p:cond delay="indefinite"/>
                      </p:stCondLst>
                      <p:childTnLst>
                        <p:par>
                          <p:cTn id="91" fill="hold" nodeType="withGroup">
                            <p:stCondLst>
                              <p:cond delay="0"/>
                            </p:stCondLst>
                            <p:childTnLst>
                              <p:par>
                                <p:cTn id="92" presetID="24" presetClass="exit" presetSubtype="0" fill="hold" grpId="1" nodeType="clickEffect">
                                  <p:stCondLst>
                                    <p:cond delay="0"/>
                                  </p:stCondLst>
                                  <p:childTnLst>
                                    <p:anim to="" calcmode="lin" valueType="num">
                                      <p:cBhvr>
                                        <p:cTn id="93" dur="1"/>
                                        <p:tgtEl>
                                          <p:spTgt spid="172076"/>
                                        </p:tgtEl>
                                        <p:attrNameLst>
                                          <p:attrName/>
                                        </p:attrNameLst>
                                      </p:cBhvr>
                                    </p:anim>
                                    <p:set>
                                      <p:cBhvr>
                                        <p:cTn id="94" dur="1" fill="hold">
                                          <p:stCondLst>
                                            <p:cond delay="0"/>
                                          </p:stCondLst>
                                        </p:cTn>
                                        <p:tgtEl>
                                          <p:spTgt spid="172076"/>
                                        </p:tgtEl>
                                        <p:attrNameLst>
                                          <p:attrName>style.visibility</p:attrName>
                                        </p:attrNameLst>
                                      </p:cBhvr>
                                      <p:to>
                                        <p:strVal val="hidden"/>
                                      </p:to>
                                    </p:set>
                                  </p:childTnLst>
                                </p:cTn>
                              </p:par>
                            </p:childTnLst>
                          </p:cTn>
                        </p:par>
                        <p:par>
                          <p:cTn id="95" fill="hold" nodeType="afterGroup">
                            <p:stCondLst>
                              <p:cond delay="0"/>
                            </p:stCondLst>
                            <p:childTnLst>
                              <p:par>
                                <p:cTn id="96" presetID="24" presetClass="entr" presetSubtype="0" fill="hold" grpId="0" nodeType="afterEffect">
                                  <p:stCondLst>
                                    <p:cond delay="0"/>
                                  </p:stCondLst>
                                  <p:childTnLst>
                                    <p:set>
                                      <p:cBhvr>
                                        <p:cTn id="97" dur="1" fill="hold">
                                          <p:stCondLst>
                                            <p:cond delay="0"/>
                                          </p:stCondLst>
                                        </p:cTn>
                                        <p:tgtEl>
                                          <p:spTgt spid="172077"/>
                                        </p:tgtEl>
                                        <p:attrNameLst>
                                          <p:attrName>style.visibility</p:attrName>
                                        </p:attrNameLst>
                                      </p:cBhvr>
                                      <p:to>
                                        <p:strVal val="visible"/>
                                      </p:to>
                                    </p:set>
                                    <p:anim to="" calcmode="lin" valueType="num">
                                      <p:cBhvr>
                                        <p:cTn id="98" dur="1" fill="hold"/>
                                        <p:tgtEl>
                                          <p:spTgt spid="172077"/>
                                        </p:tgtEl>
                                        <p:attrNameLst>
                                          <p:attrName/>
                                        </p:attrNameLst>
                                      </p:cBhvr>
                                    </p:anim>
                                  </p:childTnLst>
                                </p:cTn>
                              </p:par>
                            </p:childTnLst>
                          </p:cTn>
                        </p:par>
                      </p:childTnLst>
                    </p:cTn>
                  </p:par>
                  <p:par>
                    <p:cTn id="99" fill="hold" nodeType="clickPar">
                      <p:stCondLst>
                        <p:cond delay="indefinite"/>
                      </p:stCondLst>
                      <p:childTnLst>
                        <p:par>
                          <p:cTn id="100" fill="hold" nodeType="withGroup">
                            <p:stCondLst>
                              <p:cond delay="0"/>
                            </p:stCondLst>
                            <p:childTnLst>
                              <p:par>
                                <p:cTn id="101" presetID="24" presetClass="exit" presetSubtype="0" fill="hold" grpId="1" nodeType="clickEffect">
                                  <p:stCondLst>
                                    <p:cond delay="0"/>
                                  </p:stCondLst>
                                  <p:childTnLst>
                                    <p:anim to="" calcmode="lin" valueType="num">
                                      <p:cBhvr>
                                        <p:cTn id="102" dur="1"/>
                                        <p:tgtEl>
                                          <p:spTgt spid="172077"/>
                                        </p:tgtEl>
                                        <p:attrNameLst>
                                          <p:attrName/>
                                        </p:attrNameLst>
                                      </p:cBhvr>
                                    </p:anim>
                                    <p:set>
                                      <p:cBhvr>
                                        <p:cTn id="103" dur="1" fill="hold">
                                          <p:stCondLst>
                                            <p:cond delay="0"/>
                                          </p:stCondLst>
                                        </p:cTn>
                                        <p:tgtEl>
                                          <p:spTgt spid="172077"/>
                                        </p:tgtEl>
                                        <p:attrNameLst>
                                          <p:attrName>style.visibility</p:attrName>
                                        </p:attrNameLst>
                                      </p:cBhvr>
                                      <p:to>
                                        <p:strVal val="hidden"/>
                                      </p:to>
                                    </p:set>
                                  </p:childTnLst>
                                </p:cTn>
                              </p:par>
                            </p:childTnLst>
                          </p:cTn>
                        </p:par>
                        <p:par>
                          <p:cTn id="104" fill="hold" nodeType="afterGroup">
                            <p:stCondLst>
                              <p:cond delay="0"/>
                            </p:stCondLst>
                            <p:childTnLst>
                              <p:par>
                                <p:cTn id="105" presetID="24" presetClass="entr" presetSubtype="0" fill="hold" grpId="0" nodeType="afterEffect">
                                  <p:stCondLst>
                                    <p:cond delay="0"/>
                                  </p:stCondLst>
                                  <p:childTnLst>
                                    <p:set>
                                      <p:cBhvr>
                                        <p:cTn id="106" dur="1" fill="hold">
                                          <p:stCondLst>
                                            <p:cond delay="0"/>
                                          </p:stCondLst>
                                        </p:cTn>
                                        <p:tgtEl>
                                          <p:spTgt spid="172078"/>
                                        </p:tgtEl>
                                        <p:attrNameLst>
                                          <p:attrName>style.visibility</p:attrName>
                                        </p:attrNameLst>
                                      </p:cBhvr>
                                      <p:to>
                                        <p:strVal val="visible"/>
                                      </p:to>
                                    </p:set>
                                    <p:anim to="" calcmode="lin" valueType="num">
                                      <p:cBhvr>
                                        <p:cTn id="107" dur="1" fill="hold"/>
                                        <p:tgtEl>
                                          <p:spTgt spid="172078"/>
                                        </p:tgtEl>
                                        <p:attrNameLst>
                                          <p:attrName/>
                                        </p:attrNameLst>
                                      </p:cBhvr>
                                    </p:anim>
                                  </p:childTnLst>
                                </p:cTn>
                              </p:par>
                            </p:childTnLst>
                          </p:cTn>
                        </p:par>
                      </p:childTnLst>
                    </p:cTn>
                  </p:par>
                  <p:par>
                    <p:cTn id="108" fill="hold" nodeType="clickPar">
                      <p:stCondLst>
                        <p:cond delay="indefinite"/>
                      </p:stCondLst>
                      <p:childTnLst>
                        <p:par>
                          <p:cTn id="109" fill="hold" nodeType="withGroup">
                            <p:stCondLst>
                              <p:cond delay="0"/>
                            </p:stCondLst>
                            <p:childTnLst>
                              <p:par>
                                <p:cTn id="110" presetID="24" presetClass="exit" presetSubtype="0" fill="hold" grpId="1" nodeType="clickEffect">
                                  <p:stCondLst>
                                    <p:cond delay="0"/>
                                  </p:stCondLst>
                                  <p:childTnLst>
                                    <p:anim to="" calcmode="lin" valueType="num">
                                      <p:cBhvr>
                                        <p:cTn id="111" dur="1"/>
                                        <p:tgtEl>
                                          <p:spTgt spid="172078"/>
                                        </p:tgtEl>
                                        <p:attrNameLst>
                                          <p:attrName/>
                                        </p:attrNameLst>
                                      </p:cBhvr>
                                    </p:anim>
                                    <p:set>
                                      <p:cBhvr>
                                        <p:cTn id="112" dur="1" fill="hold">
                                          <p:stCondLst>
                                            <p:cond delay="0"/>
                                          </p:stCondLst>
                                        </p:cTn>
                                        <p:tgtEl>
                                          <p:spTgt spid="172078"/>
                                        </p:tgtEl>
                                        <p:attrNameLst>
                                          <p:attrName>style.visibility</p:attrName>
                                        </p:attrNameLst>
                                      </p:cBhvr>
                                      <p:to>
                                        <p:strVal val="hidden"/>
                                      </p:to>
                                    </p:set>
                                  </p:childTnLst>
                                </p:cTn>
                              </p:par>
                            </p:childTnLst>
                          </p:cTn>
                        </p:par>
                        <p:par>
                          <p:cTn id="113" fill="hold" nodeType="afterGroup">
                            <p:stCondLst>
                              <p:cond delay="0"/>
                            </p:stCondLst>
                            <p:childTnLst>
                              <p:par>
                                <p:cTn id="114" presetID="24" presetClass="entr" presetSubtype="0" fill="hold" grpId="0" nodeType="afterEffect">
                                  <p:stCondLst>
                                    <p:cond delay="0"/>
                                  </p:stCondLst>
                                  <p:childTnLst>
                                    <p:set>
                                      <p:cBhvr>
                                        <p:cTn id="115" dur="1" fill="hold">
                                          <p:stCondLst>
                                            <p:cond delay="0"/>
                                          </p:stCondLst>
                                        </p:cTn>
                                        <p:tgtEl>
                                          <p:spTgt spid="172079"/>
                                        </p:tgtEl>
                                        <p:attrNameLst>
                                          <p:attrName>style.visibility</p:attrName>
                                        </p:attrNameLst>
                                      </p:cBhvr>
                                      <p:to>
                                        <p:strVal val="visible"/>
                                      </p:to>
                                    </p:set>
                                    <p:anim to="" calcmode="lin" valueType="num">
                                      <p:cBhvr>
                                        <p:cTn id="116" dur="1" fill="hold"/>
                                        <p:tgtEl>
                                          <p:spTgt spid="172079"/>
                                        </p:tgtEl>
                                        <p:attrNameLst>
                                          <p:attrName/>
                                        </p:attrNameLst>
                                      </p:cBhvr>
                                    </p:anim>
                                  </p:childTnLst>
                                </p:cTn>
                              </p:par>
                            </p:childTnLst>
                          </p:cTn>
                        </p:par>
                      </p:childTnLst>
                    </p:cTn>
                  </p:par>
                  <p:par>
                    <p:cTn id="117" fill="hold" nodeType="clickPar">
                      <p:stCondLst>
                        <p:cond delay="indefinite"/>
                      </p:stCondLst>
                      <p:childTnLst>
                        <p:par>
                          <p:cTn id="118" fill="hold" nodeType="withGroup">
                            <p:stCondLst>
                              <p:cond delay="0"/>
                            </p:stCondLst>
                            <p:childTnLst>
                              <p:par>
                                <p:cTn id="119" presetID="24" presetClass="exit" presetSubtype="0" fill="hold" grpId="1" nodeType="clickEffect">
                                  <p:stCondLst>
                                    <p:cond delay="0"/>
                                  </p:stCondLst>
                                  <p:childTnLst>
                                    <p:anim to="" calcmode="lin" valueType="num">
                                      <p:cBhvr>
                                        <p:cTn id="120" dur="1"/>
                                        <p:tgtEl>
                                          <p:spTgt spid="172079"/>
                                        </p:tgtEl>
                                        <p:attrNameLst>
                                          <p:attrName/>
                                        </p:attrNameLst>
                                      </p:cBhvr>
                                    </p:anim>
                                    <p:set>
                                      <p:cBhvr>
                                        <p:cTn id="121" dur="1" fill="hold">
                                          <p:stCondLst>
                                            <p:cond delay="0"/>
                                          </p:stCondLst>
                                        </p:cTn>
                                        <p:tgtEl>
                                          <p:spTgt spid="172079"/>
                                        </p:tgtEl>
                                        <p:attrNameLst>
                                          <p:attrName>style.visibility</p:attrName>
                                        </p:attrNameLst>
                                      </p:cBhvr>
                                      <p:to>
                                        <p:strVal val="hidden"/>
                                      </p:to>
                                    </p:set>
                                  </p:childTnLst>
                                </p:cTn>
                              </p:par>
                            </p:childTnLst>
                          </p:cTn>
                        </p:par>
                        <p:par>
                          <p:cTn id="122" fill="hold" nodeType="afterGroup">
                            <p:stCondLst>
                              <p:cond delay="0"/>
                            </p:stCondLst>
                            <p:childTnLst>
                              <p:par>
                                <p:cTn id="123" presetID="24" presetClass="entr" presetSubtype="0" fill="hold" grpId="0" nodeType="afterEffect">
                                  <p:stCondLst>
                                    <p:cond delay="0"/>
                                  </p:stCondLst>
                                  <p:childTnLst>
                                    <p:set>
                                      <p:cBhvr>
                                        <p:cTn id="124" dur="1" fill="hold">
                                          <p:stCondLst>
                                            <p:cond delay="0"/>
                                          </p:stCondLst>
                                        </p:cTn>
                                        <p:tgtEl>
                                          <p:spTgt spid="172080"/>
                                        </p:tgtEl>
                                        <p:attrNameLst>
                                          <p:attrName>style.visibility</p:attrName>
                                        </p:attrNameLst>
                                      </p:cBhvr>
                                      <p:to>
                                        <p:strVal val="visible"/>
                                      </p:to>
                                    </p:set>
                                    <p:anim to="" calcmode="lin" valueType="num">
                                      <p:cBhvr>
                                        <p:cTn id="125" dur="1" fill="hold"/>
                                        <p:tgtEl>
                                          <p:spTgt spid="172080"/>
                                        </p:tgtEl>
                                        <p:attrNameLst>
                                          <p:attrName/>
                                        </p:attrNameLst>
                                      </p:cBhvr>
                                    </p:anim>
                                  </p:childTnLst>
                                </p:cTn>
                              </p:par>
                            </p:childTnLst>
                          </p:cTn>
                        </p:par>
                      </p:childTnLst>
                    </p:cTn>
                  </p:par>
                  <p:par>
                    <p:cTn id="126" fill="hold" nodeType="clickPar">
                      <p:stCondLst>
                        <p:cond delay="indefinite"/>
                      </p:stCondLst>
                      <p:childTnLst>
                        <p:par>
                          <p:cTn id="127" fill="hold" nodeType="withGroup">
                            <p:stCondLst>
                              <p:cond delay="0"/>
                            </p:stCondLst>
                            <p:childTnLst>
                              <p:par>
                                <p:cTn id="128" presetID="24" presetClass="exit" presetSubtype="0" fill="hold" grpId="1" nodeType="clickEffect">
                                  <p:stCondLst>
                                    <p:cond delay="0"/>
                                  </p:stCondLst>
                                  <p:childTnLst>
                                    <p:anim to="" calcmode="lin" valueType="num">
                                      <p:cBhvr>
                                        <p:cTn id="129" dur="1"/>
                                        <p:tgtEl>
                                          <p:spTgt spid="172080"/>
                                        </p:tgtEl>
                                        <p:attrNameLst>
                                          <p:attrName/>
                                        </p:attrNameLst>
                                      </p:cBhvr>
                                    </p:anim>
                                    <p:set>
                                      <p:cBhvr>
                                        <p:cTn id="130" dur="1" fill="hold">
                                          <p:stCondLst>
                                            <p:cond delay="0"/>
                                          </p:stCondLst>
                                        </p:cTn>
                                        <p:tgtEl>
                                          <p:spTgt spid="172080"/>
                                        </p:tgtEl>
                                        <p:attrNameLst>
                                          <p:attrName>style.visibility</p:attrName>
                                        </p:attrNameLst>
                                      </p:cBhvr>
                                      <p:to>
                                        <p:strVal val="hidden"/>
                                      </p:to>
                                    </p:set>
                                  </p:childTnLst>
                                </p:cTn>
                              </p:par>
                            </p:childTnLst>
                          </p:cTn>
                        </p:par>
                      </p:childTnLst>
                    </p:cTn>
                  </p:par>
                </p:childTnLst>
              </p:cTn>
              <p:nextCondLst>
                <p:cond evt="onClick" delay="0">
                  <p:tgtEl>
                    <p:spTgt spid="172062"/>
                  </p:tgtEl>
                </p:cond>
              </p:nextCondLst>
            </p:seq>
            <p:seq concurrent="1" nextAc="seek">
              <p:cTn id="131" restart="whenNotActive" fill="hold" evtFilter="cancelBubble" nodeType="interactiveSeq">
                <p:stCondLst>
                  <p:cond evt="onClick" delay="0">
                    <p:tgtEl>
                      <p:spTgt spid="172063"/>
                    </p:tgtEl>
                  </p:cond>
                </p:stCondLst>
                <p:endSync evt="end" delay="0">
                  <p:rtn val="all"/>
                </p:endSync>
                <p:childTnLst>
                  <p:par>
                    <p:cTn id="132" fill="hold" nodeType="clickPar">
                      <p:stCondLst>
                        <p:cond delay="0"/>
                      </p:stCondLst>
                      <p:childTnLst>
                        <p:par>
                          <p:cTn id="133" fill="hold" nodeType="withGroup">
                            <p:stCondLst>
                              <p:cond delay="0"/>
                            </p:stCondLst>
                            <p:childTnLst>
                              <p:par>
                                <p:cTn id="134" presetID="24" presetClass="entr" presetSubtype="0" fill="hold" grpId="0" nodeType="clickEffect">
                                  <p:stCondLst>
                                    <p:cond delay="0"/>
                                  </p:stCondLst>
                                  <p:childTnLst>
                                    <p:set>
                                      <p:cBhvr>
                                        <p:cTn id="135" dur="1" fill="hold">
                                          <p:stCondLst>
                                            <p:cond delay="0"/>
                                          </p:stCondLst>
                                        </p:cTn>
                                        <p:tgtEl>
                                          <p:spTgt spid="172082"/>
                                        </p:tgtEl>
                                        <p:attrNameLst>
                                          <p:attrName>style.visibility</p:attrName>
                                        </p:attrNameLst>
                                      </p:cBhvr>
                                      <p:to>
                                        <p:strVal val="visible"/>
                                      </p:to>
                                    </p:set>
                                    <p:anim to="" calcmode="lin" valueType="num">
                                      <p:cBhvr>
                                        <p:cTn id="136" dur="1" fill="hold"/>
                                        <p:tgtEl>
                                          <p:spTgt spid="172082"/>
                                        </p:tgtEl>
                                        <p:attrNameLst>
                                          <p:attrName/>
                                        </p:attrNameLst>
                                      </p:cBhvr>
                                    </p:anim>
                                  </p:childTnLst>
                                </p:cTn>
                              </p:par>
                            </p:childTnLst>
                          </p:cTn>
                        </p:par>
                      </p:childTnLst>
                    </p:cTn>
                  </p:par>
                  <p:par>
                    <p:cTn id="137" fill="hold" nodeType="clickPar">
                      <p:stCondLst>
                        <p:cond delay="indefinite"/>
                      </p:stCondLst>
                      <p:childTnLst>
                        <p:par>
                          <p:cTn id="138" fill="hold" nodeType="withGroup">
                            <p:stCondLst>
                              <p:cond delay="0"/>
                            </p:stCondLst>
                            <p:childTnLst>
                              <p:par>
                                <p:cTn id="139" presetID="24" presetClass="exit" presetSubtype="0" fill="hold" grpId="1" nodeType="clickEffect">
                                  <p:stCondLst>
                                    <p:cond delay="0"/>
                                  </p:stCondLst>
                                  <p:childTnLst>
                                    <p:anim to="" calcmode="lin" valueType="num">
                                      <p:cBhvr>
                                        <p:cTn id="140" dur="1"/>
                                        <p:tgtEl>
                                          <p:spTgt spid="172082"/>
                                        </p:tgtEl>
                                        <p:attrNameLst>
                                          <p:attrName/>
                                        </p:attrNameLst>
                                      </p:cBhvr>
                                    </p:anim>
                                    <p:set>
                                      <p:cBhvr>
                                        <p:cTn id="141" dur="1" fill="hold">
                                          <p:stCondLst>
                                            <p:cond delay="0"/>
                                          </p:stCondLst>
                                        </p:cTn>
                                        <p:tgtEl>
                                          <p:spTgt spid="172082"/>
                                        </p:tgtEl>
                                        <p:attrNameLst>
                                          <p:attrName>style.visibility</p:attrName>
                                        </p:attrNameLst>
                                      </p:cBhvr>
                                      <p:to>
                                        <p:strVal val="hidden"/>
                                      </p:to>
                                    </p:set>
                                  </p:childTnLst>
                                </p:cTn>
                              </p:par>
                            </p:childTnLst>
                          </p:cTn>
                        </p:par>
                        <p:par>
                          <p:cTn id="142" fill="hold" nodeType="afterGroup">
                            <p:stCondLst>
                              <p:cond delay="0"/>
                            </p:stCondLst>
                            <p:childTnLst>
                              <p:par>
                                <p:cTn id="143" presetID="24" presetClass="entr" presetSubtype="0" fill="hold" grpId="0" nodeType="afterEffect">
                                  <p:stCondLst>
                                    <p:cond delay="0"/>
                                  </p:stCondLst>
                                  <p:childTnLst>
                                    <p:set>
                                      <p:cBhvr>
                                        <p:cTn id="144" dur="1" fill="hold">
                                          <p:stCondLst>
                                            <p:cond delay="0"/>
                                          </p:stCondLst>
                                        </p:cTn>
                                        <p:tgtEl>
                                          <p:spTgt spid="172083"/>
                                        </p:tgtEl>
                                        <p:attrNameLst>
                                          <p:attrName>style.visibility</p:attrName>
                                        </p:attrNameLst>
                                      </p:cBhvr>
                                      <p:to>
                                        <p:strVal val="visible"/>
                                      </p:to>
                                    </p:set>
                                    <p:anim to="" calcmode="lin" valueType="num">
                                      <p:cBhvr>
                                        <p:cTn id="145" dur="1" fill="hold"/>
                                        <p:tgtEl>
                                          <p:spTgt spid="172083"/>
                                        </p:tgtEl>
                                        <p:attrNameLst>
                                          <p:attrName/>
                                        </p:attrNameLst>
                                      </p:cBhvr>
                                    </p:anim>
                                  </p:childTnLst>
                                </p:cTn>
                              </p:par>
                            </p:childTnLst>
                          </p:cTn>
                        </p:par>
                      </p:childTnLst>
                    </p:cTn>
                  </p:par>
                  <p:par>
                    <p:cTn id="146" fill="hold" nodeType="clickPar">
                      <p:stCondLst>
                        <p:cond delay="indefinite"/>
                      </p:stCondLst>
                      <p:childTnLst>
                        <p:par>
                          <p:cTn id="147" fill="hold" nodeType="withGroup">
                            <p:stCondLst>
                              <p:cond delay="0"/>
                            </p:stCondLst>
                            <p:childTnLst>
                              <p:par>
                                <p:cTn id="148" presetID="24" presetClass="exit" presetSubtype="0" fill="hold" grpId="1" nodeType="clickEffect">
                                  <p:stCondLst>
                                    <p:cond delay="0"/>
                                  </p:stCondLst>
                                  <p:childTnLst>
                                    <p:anim to="" calcmode="lin" valueType="num">
                                      <p:cBhvr>
                                        <p:cTn id="149" dur="1"/>
                                        <p:tgtEl>
                                          <p:spTgt spid="172083"/>
                                        </p:tgtEl>
                                        <p:attrNameLst>
                                          <p:attrName/>
                                        </p:attrNameLst>
                                      </p:cBhvr>
                                    </p:anim>
                                    <p:set>
                                      <p:cBhvr>
                                        <p:cTn id="150" dur="1" fill="hold">
                                          <p:stCondLst>
                                            <p:cond delay="0"/>
                                          </p:stCondLst>
                                        </p:cTn>
                                        <p:tgtEl>
                                          <p:spTgt spid="172083"/>
                                        </p:tgtEl>
                                        <p:attrNameLst>
                                          <p:attrName>style.visibility</p:attrName>
                                        </p:attrNameLst>
                                      </p:cBhvr>
                                      <p:to>
                                        <p:strVal val="hidden"/>
                                      </p:to>
                                    </p:set>
                                  </p:childTnLst>
                                </p:cTn>
                              </p:par>
                            </p:childTnLst>
                          </p:cTn>
                        </p:par>
                        <p:par>
                          <p:cTn id="151" fill="hold" nodeType="afterGroup">
                            <p:stCondLst>
                              <p:cond delay="0"/>
                            </p:stCondLst>
                            <p:childTnLst>
                              <p:par>
                                <p:cTn id="152" presetID="24" presetClass="entr" presetSubtype="0" fill="hold" grpId="0" nodeType="afterEffect">
                                  <p:stCondLst>
                                    <p:cond delay="0"/>
                                  </p:stCondLst>
                                  <p:childTnLst>
                                    <p:set>
                                      <p:cBhvr>
                                        <p:cTn id="153" dur="1" fill="hold">
                                          <p:stCondLst>
                                            <p:cond delay="0"/>
                                          </p:stCondLst>
                                        </p:cTn>
                                        <p:tgtEl>
                                          <p:spTgt spid="172084"/>
                                        </p:tgtEl>
                                        <p:attrNameLst>
                                          <p:attrName>style.visibility</p:attrName>
                                        </p:attrNameLst>
                                      </p:cBhvr>
                                      <p:to>
                                        <p:strVal val="visible"/>
                                      </p:to>
                                    </p:set>
                                    <p:anim to="" calcmode="lin" valueType="num">
                                      <p:cBhvr>
                                        <p:cTn id="154" dur="1" fill="hold"/>
                                        <p:tgtEl>
                                          <p:spTgt spid="172084"/>
                                        </p:tgtEl>
                                        <p:attrNameLst>
                                          <p:attrName/>
                                        </p:attrNameLst>
                                      </p:cBhvr>
                                    </p:anim>
                                  </p:childTnLst>
                                </p:cTn>
                              </p:par>
                            </p:childTnLst>
                          </p:cTn>
                        </p:par>
                      </p:childTnLst>
                    </p:cTn>
                  </p:par>
                  <p:par>
                    <p:cTn id="155" fill="hold" nodeType="clickPar">
                      <p:stCondLst>
                        <p:cond delay="indefinite"/>
                      </p:stCondLst>
                      <p:childTnLst>
                        <p:par>
                          <p:cTn id="156" fill="hold" nodeType="withGroup">
                            <p:stCondLst>
                              <p:cond delay="0"/>
                            </p:stCondLst>
                            <p:childTnLst>
                              <p:par>
                                <p:cTn id="157" presetID="24" presetClass="exit" presetSubtype="0" fill="hold" grpId="1" nodeType="clickEffect">
                                  <p:stCondLst>
                                    <p:cond delay="0"/>
                                  </p:stCondLst>
                                  <p:childTnLst>
                                    <p:anim to="" calcmode="lin" valueType="num">
                                      <p:cBhvr>
                                        <p:cTn id="158" dur="1"/>
                                        <p:tgtEl>
                                          <p:spTgt spid="172084"/>
                                        </p:tgtEl>
                                        <p:attrNameLst>
                                          <p:attrName/>
                                        </p:attrNameLst>
                                      </p:cBhvr>
                                    </p:anim>
                                    <p:set>
                                      <p:cBhvr>
                                        <p:cTn id="159" dur="1" fill="hold">
                                          <p:stCondLst>
                                            <p:cond delay="0"/>
                                          </p:stCondLst>
                                        </p:cTn>
                                        <p:tgtEl>
                                          <p:spTgt spid="172084"/>
                                        </p:tgtEl>
                                        <p:attrNameLst>
                                          <p:attrName>style.visibility</p:attrName>
                                        </p:attrNameLst>
                                      </p:cBhvr>
                                      <p:to>
                                        <p:strVal val="hidden"/>
                                      </p:to>
                                    </p:set>
                                  </p:childTnLst>
                                </p:cTn>
                              </p:par>
                            </p:childTnLst>
                          </p:cTn>
                        </p:par>
                        <p:par>
                          <p:cTn id="160" fill="hold" nodeType="afterGroup">
                            <p:stCondLst>
                              <p:cond delay="0"/>
                            </p:stCondLst>
                            <p:childTnLst>
                              <p:par>
                                <p:cTn id="161" presetID="24" presetClass="entr" presetSubtype="0" fill="hold" grpId="0" nodeType="afterEffect">
                                  <p:stCondLst>
                                    <p:cond delay="0"/>
                                  </p:stCondLst>
                                  <p:childTnLst>
                                    <p:set>
                                      <p:cBhvr>
                                        <p:cTn id="162" dur="1" fill="hold">
                                          <p:stCondLst>
                                            <p:cond delay="0"/>
                                          </p:stCondLst>
                                        </p:cTn>
                                        <p:tgtEl>
                                          <p:spTgt spid="172085"/>
                                        </p:tgtEl>
                                        <p:attrNameLst>
                                          <p:attrName>style.visibility</p:attrName>
                                        </p:attrNameLst>
                                      </p:cBhvr>
                                      <p:to>
                                        <p:strVal val="visible"/>
                                      </p:to>
                                    </p:set>
                                    <p:anim to="" calcmode="lin" valueType="num">
                                      <p:cBhvr>
                                        <p:cTn id="163" dur="1" fill="hold"/>
                                        <p:tgtEl>
                                          <p:spTgt spid="172085"/>
                                        </p:tgtEl>
                                        <p:attrNameLst>
                                          <p:attrName/>
                                        </p:attrNameLst>
                                      </p:cBhvr>
                                    </p:anim>
                                  </p:childTnLst>
                                </p:cTn>
                              </p:par>
                            </p:childTnLst>
                          </p:cTn>
                        </p:par>
                      </p:childTnLst>
                    </p:cTn>
                  </p:par>
                  <p:par>
                    <p:cTn id="164" fill="hold" nodeType="clickPar">
                      <p:stCondLst>
                        <p:cond delay="indefinite"/>
                      </p:stCondLst>
                      <p:childTnLst>
                        <p:par>
                          <p:cTn id="165" fill="hold" nodeType="withGroup">
                            <p:stCondLst>
                              <p:cond delay="0"/>
                            </p:stCondLst>
                            <p:childTnLst>
                              <p:par>
                                <p:cTn id="166" presetID="24" presetClass="exit" presetSubtype="0" fill="hold" grpId="1" nodeType="clickEffect">
                                  <p:stCondLst>
                                    <p:cond delay="0"/>
                                  </p:stCondLst>
                                  <p:childTnLst>
                                    <p:anim to="" calcmode="lin" valueType="num">
                                      <p:cBhvr>
                                        <p:cTn id="167" dur="1"/>
                                        <p:tgtEl>
                                          <p:spTgt spid="172085"/>
                                        </p:tgtEl>
                                        <p:attrNameLst>
                                          <p:attrName/>
                                        </p:attrNameLst>
                                      </p:cBhvr>
                                    </p:anim>
                                    <p:set>
                                      <p:cBhvr>
                                        <p:cTn id="168" dur="1" fill="hold">
                                          <p:stCondLst>
                                            <p:cond delay="0"/>
                                          </p:stCondLst>
                                        </p:cTn>
                                        <p:tgtEl>
                                          <p:spTgt spid="172085"/>
                                        </p:tgtEl>
                                        <p:attrNameLst>
                                          <p:attrName>style.visibility</p:attrName>
                                        </p:attrNameLst>
                                      </p:cBhvr>
                                      <p:to>
                                        <p:strVal val="hidden"/>
                                      </p:to>
                                    </p:set>
                                  </p:childTnLst>
                                </p:cTn>
                              </p:par>
                            </p:childTnLst>
                          </p:cTn>
                        </p:par>
                        <p:par>
                          <p:cTn id="169" fill="hold" nodeType="afterGroup">
                            <p:stCondLst>
                              <p:cond delay="0"/>
                            </p:stCondLst>
                            <p:childTnLst>
                              <p:par>
                                <p:cTn id="170" presetID="24" presetClass="entr" presetSubtype="0" fill="hold" grpId="0" nodeType="afterEffect">
                                  <p:stCondLst>
                                    <p:cond delay="0"/>
                                  </p:stCondLst>
                                  <p:childTnLst>
                                    <p:set>
                                      <p:cBhvr>
                                        <p:cTn id="171" dur="1" fill="hold">
                                          <p:stCondLst>
                                            <p:cond delay="0"/>
                                          </p:stCondLst>
                                        </p:cTn>
                                        <p:tgtEl>
                                          <p:spTgt spid="172086"/>
                                        </p:tgtEl>
                                        <p:attrNameLst>
                                          <p:attrName>style.visibility</p:attrName>
                                        </p:attrNameLst>
                                      </p:cBhvr>
                                      <p:to>
                                        <p:strVal val="visible"/>
                                      </p:to>
                                    </p:set>
                                    <p:anim to="" calcmode="lin" valueType="num">
                                      <p:cBhvr>
                                        <p:cTn id="172" dur="1" fill="hold"/>
                                        <p:tgtEl>
                                          <p:spTgt spid="172086"/>
                                        </p:tgtEl>
                                        <p:attrNameLst>
                                          <p:attrName/>
                                        </p:attrNameLst>
                                      </p:cBhvr>
                                    </p:anim>
                                  </p:childTnLst>
                                </p:cTn>
                              </p:par>
                            </p:childTnLst>
                          </p:cTn>
                        </p:par>
                      </p:childTnLst>
                    </p:cTn>
                  </p:par>
                  <p:par>
                    <p:cTn id="173" fill="hold" nodeType="clickPar">
                      <p:stCondLst>
                        <p:cond delay="indefinite"/>
                      </p:stCondLst>
                      <p:childTnLst>
                        <p:par>
                          <p:cTn id="174" fill="hold" nodeType="withGroup">
                            <p:stCondLst>
                              <p:cond delay="0"/>
                            </p:stCondLst>
                            <p:childTnLst>
                              <p:par>
                                <p:cTn id="175" presetID="24" presetClass="exit" presetSubtype="0" fill="hold" grpId="1" nodeType="clickEffect">
                                  <p:stCondLst>
                                    <p:cond delay="0"/>
                                  </p:stCondLst>
                                  <p:childTnLst>
                                    <p:anim to="" calcmode="lin" valueType="num">
                                      <p:cBhvr>
                                        <p:cTn id="176" dur="1"/>
                                        <p:tgtEl>
                                          <p:spTgt spid="172086"/>
                                        </p:tgtEl>
                                        <p:attrNameLst>
                                          <p:attrName/>
                                        </p:attrNameLst>
                                      </p:cBhvr>
                                    </p:anim>
                                    <p:set>
                                      <p:cBhvr>
                                        <p:cTn id="177" dur="1" fill="hold">
                                          <p:stCondLst>
                                            <p:cond delay="0"/>
                                          </p:stCondLst>
                                        </p:cTn>
                                        <p:tgtEl>
                                          <p:spTgt spid="172086"/>
                                        </p:tgtEl>
                                        <p:attrNameLst>
                                          <p:attrName>style.visibility</p:attrName>
                                        </p:attrNameLst>
                                      </p:cBhvr>
                                      <p:to>
                                        <p:strVal val="hidden"/>
                                      </p:to>
                                    </p:set>
                                  </p:childTnLst>
                                </p:cTn>
                              </p:par>
                            </p:childTnLst>
                          </p:cTn>
                        </p:par>
                      </p:childTnLst>
                    </p:cTn>
                  </p:par>
                </p:childTnLst>
              </p:cTn>
              <p:nextCondLst>
                <p:cond evt="onClick" delay="0">
                  <p:tgtEl>
                    <p:spTgt spid="172063"/>
                  </p:tgtEl>
                </p:cond>
              </p:nextCondLst>
            </p:seq>
            <p:seq concurrent="1" nextAc="seek">
              <p:cTn id="178" restart="whenNotActive" fill="hold" evtFilter="cancelBubble" nodeType="interactiveSeq">
                <p:stCondLst>
                  <p:cond evt="onClick" delay="0">
                    <p:tgtEl>
                      <p:spTgt spid="172059"/>
                    </p:tgtEl>
                  </p:cond>
                </p:stCondLst>
                <p:endSync evt="end" delay="0">
                  <p:rtn val="all"/>
                </p:endSync>
                <p:childTnLst>
                  <p:par>
                    <p:cTn id="179" fill="hold" nodeType="clickPar">
                      <p:stCondLst>
                        <p:cond delay="0"/>
                      </p:stCondLst>
                      <p:childTnLst>
                        <p:par>
                          <p:cTn id="180" fill="hold" nodeType="withGroup">
                            <p:stCondLst>
                              <p:cond delay="0"/>
                            </p:stCondLst>
                            <p:childTnLst>
                              <p:par>
                                <p:cTn id="181" presetID="25" presetClass="exit" presetSubtype="0" fill="hold" grpId="0" nodeType="clickEffect">
                                  <p:stCondLst>
                                    <p:cond delay="0"/>
                                  </p:stCondLst>
                                  <p:childTnLst>
                                    <p:animEffect transition="out" filter="fade">
                                      <p:cBhvr>
                                        <p:cTn id="182" dur="1000" accel="50000">
                                          <p:stCondLst>
                                            <p:cond delay="0"/>
                                          </p:stCondLst>
                                        </p:cTn>
                                        <p:tgtEl>
                                          <p:spTgt spid="172059"/>
                                        </p:tgtEl>
                                      </p:cBhvr>
                                    </p:animEffect>
                                    <p:anim calcmode="lin" valueType="num">
                                      <p:cBhvr>
                                        <p:cTn id="183" dur="500" accel="50000">
                                          <p:stCondLst>
                                            <p:cond delay="0"/>
                                          </p:stCondLst>
                                        </p:cTn>
                                        <p:tgtEl>
                                          <p:spTgt spid="172059"/>
                                        </p:tgtEl>
                                        <p:attrNameLst>
                                          <p:attrName>ppt_y</p:attrName>
                                        </p:attrNameLst>
                                      </p:cBhvr>
                                      <p:tavLst>
                                        <p:tav tm="0">
                                          <p:val>
                                            <p:strVal val="ppt_y"/>
                                          </p:val>
                                        </p:tav>
                                        <p:tav tm="100000">
                                          <p:val>
                                            <p:strVal val="ppt_y+.1"/>
                                          </p:val>
                                        </p:tav>
                                      </p:tavLst>
                                    </p:anim>
                                    <p:anim calcmode="lin" valueType="num">
                                      <p:cBhvr>
                                        <p:cTn id="184" dur="500" decel="50000">
                                          <p:stCondLst>
                                            <p:cond delay="500"/>
                                          </p:stCondLst>
                                        </p:cTn>
                                        <p:tgtEl>
                                          <p:spTgt spid="172059"/>
                                        </p:tgtEl>
                                        <p:attrNameLst>
                                          <p:attrName>ppt_y</p:attrName>
                                        </p:attrNameLst>
                                      </p:cBhvr>
                                      <p:tavLst>
                                        <p:tav tm="0">
                                          <p:val>
                                            <p:strVal val="ppt_y"/>
                                          </p:val>
                                        </p:tav>
                                        <p:tav tm="100000">
                                          <p:val>
                                            <p:strVal val="ppt_y-.1"/>
                                          </p:val>
                                        </p:tav>
                                      </p:tavLst>
                                    </p:anim>
                                    <p:anim calcmode="lin" valueType="num">
                                      <p:cBhvr>
                                        <p:cTn id="185" dur="500" accel="50000">
                                          <p:stCondLst>
                                            <p:cond delay="500"/>
                                          </p:stCondLst>
                                        </p:cTn>
                                        <p:tgtEl>
                                          <p:spTgt spid="172059"/>
                                        </p:tgtEl>
                                        <p:attrNameLst>
                                          <p:attrName>ppt_x</p:attrName>
                                        </p:attrNameLst>
                                      </p:cBhvr>
                                      <p:tavLst>
                                        <p:tav tm="0">
                                          <p:val>
                                            <p:strVal val="ppt_x"/>
                                          </p:val>
                                        </p:tav>
                                        <p:tav tm="100000">
                                          <p:val>
                                            <p:strVal val="ppt_x+.4"/>
                                          </p:val>
                                        </p:tav>
                                      </p:tavLst>
                                    </p:anim>
                                    <p:anim calcmode="lin" valueType="num">
                                      <p:cBhvr>
                                        <p:cTn id="186" dur="1000"/>
                                        <p:tgtEl>
                                          <p:spTgt spid="172059"/>
                                        </p:tgtEl>
                                        <p:attrNameLst>
                                          <p:attrName>ppt_h</p:attrName>
                                        </p:attrNameLst>
                                      </p:cBhvr>
                                      <p:tavLst>
                                        <p:tav tm="0">
                                          <p:val>
                                            <p:strVal val="ppt_h"/>
                                          </p:val>
                                        </p:tav>
                                        <p:tav tm="100000">
                                          <p:val>
                                            <p:strVal val="ppt_h"/>
                                          </p:val>
                                        </p:tav>
                                      </p:tavLst>
                                    </p:anim>
                                    <p:anim calcmode="lin" valueType="num">
                                      <p:cBhvr>
                                        <p:cTn id="187" dur="500" accel="50000">
                                          <p:stCondLst>
                                            <p:cond delay="0"/>
                                          </p:stCondLst>
                                        </p:cTn>
                                        <p:tgtEl>
                                          <p:spTgt spid="172059"/>
                                        </p:tgtEl>
                                        <p:attrNameLst>
                                          <p:attrName>ppt_w</p:attrName>
                                        </p:attrNameLst>
                                      </p:cBhvr>
                                      <p:tavLst>
                                        <p:tav tm="0">
                                          <p:val>
                                            <p:strVal val="ppt_w"/>
                                          </p:val>
                                        </p:tav>
                                        <p:tav tm="100000">
                                          <p:val>
                                            <p:strVal val="ppt_w*.05"/>
                                          </p:val>
                                        </p:tav>
                                      </p:tavLst>
                                    </p:anim>
                                    <p:anim calcmode="lin" valueType="num">
                                      <p:cBhvr>
                                        <p:cTn id="188" dur="500" decel="50000">
                                          <p:stCondLst>
                                            <p:cond delay="500"/>
                                          </p:stCondLst>
                                        </p:cTn>
                                        <p:tgtEl>
                                          <p:spTgt spid="172059"/>
                                        </p:tgtEl>
                                        <p:attrNameLst>
                                          <p:attrName>ppt_w</p:attrName>
                                        </p:attrNameLst>
                                      </p:cBhvr>
                                      <p:tavLst>
                                        <p:tav tm="0">
                                          <p:val>
                                            <p:strVal val="ppt_w"/>
                                          </p:val>
                                        </p:tav>
                                        <p:tav tm="100000">
                                          <p:val>
                                            <p:strVal val="ppt_w/.05"/>
                                          </p:val>
                                        </p:tav>
                                      </p:tavLst>
                                    </p:anim>
                                    <p:anim calcmode="lin" valueType="num">
                                      <p:cBhvr>
                                        <p:cTn id="189" dur="500" accel="50000">
                                          <p:stCondLst>
                                            <p:cond delay="500"/>
                                          </p:stCondLst>
                                        </p:cTn>
                                        <p:tgtEl>
                                          <p:spTgt spid="172059"/>
                                        </p:tgtEl>
                                        <p:attrNameLst>
                                          <p:attrName>style.rotation</p:attrName>
                                        </p:attrNameLst>
                                      </p:cBhvr>
                                      <p:tavLst>
                                        <p:tav tm="0">
                                          <p:val>
                                            <p:fltVal val="0"/>
                                          </p:val>
                                        </p:tav>
                                        <p:tav tm="100000">
                                          <p:val>
                                            <p:fltVal val="-90"/>
                                          </p:val>
                                        </p:tav>
                                      </p:tavLst>
                                    </p:anim>
                                    <p:set>
                                      <p:cBhvr>
                                        <p:cTn id="190" dur="1" fill="hold">
                                          <p:stCondLst>
                                            <p:cond delay="999"/>
                                          </p:stCondLst>
                                        </p:cTn>
                                        <p:tgtEl>
                                          <p:spTgt spid="172059"/>
                                        </p:tgtEl>
                                        <p:attrNameLst>
                                          <p:attrName>style.visibility</p:attrName>
                                        </p:attrNameLst>
                                      </p:cBhvr>
                                      <p:to>
                                        <p:strVal val="hidden"/>
                                      </p:to>
                                    </p:set>
                                  </p:childTnLst>
                                </p:cTn>
                              </p:par>
                            </p:childTnLst>
                          </p:cTn>
                        </p:par>
                      </p:childTnLst>
                    </p:cTn>
                  </p:par>
                </p:childTnLst>
              </p:cTn>
              <p:nextCondLst>
                <p:cond evt="onClick" delay="0">
                  <p:tgtEl>
                    <p:spTgt spid="172059"/>
                  </p:tgtEl>
                </p:cond>
              </p:nextCondLst>
            </p:seq>
          </p:childTnLst>
        </p:cTn>
      </p:par>
    </p:tnLst>
    <p:bldLst>
      <p:bldP spid="172053" grpId="0" animBg="1"/>
      <p:bldP spid="172054" grpId="0" animBg="1"/>
      <p:bldP spid="172055" grpId="0" animBg="1"/>
      <p:bldP spid="172056" grpId="0" animBg="1"/>
      <p:bldP spid="172057" grpId="0" animBg="1"/>
      <p:bldP spid="172058" grpId="0" animBg="1"/>
      <p:bldP spid="172059" grpId="0" animBg="1"/>
      <p:bldP spid="172060" grpId="0" animBg="1"/>
      <p:bldP spid="172061" grpId="0" animBg="1"/>
      <p:bldP spid="172076" grpId="0"/>
      <p:bldP spid="172076" grpId="1"/>
      <p:bldP spid="172077" grpId="0"/>
      <p:bldP spid="172077" grpId="1"/>
      <p:bldP spid="172078" grpId="0"/>
      <p:bldP spid="172078" grpId="1"/>
      <p:bldP spid="172079" grpId="0"/>
      <p:bldP spid="172079" grpId="1"/>
      <p:bldP spid="172080" grpId="0"/>
      <p:bldP spid="172080" grpId="1"/>
      <p:bldP spid="172082" grpId="0"/>
      <p:bldP spid="172082" grpId="1"/>
      <p:bldP spid="172083" grpId="0"/>
      <p:bldP spid="172083" grpId="1"/>
      <p:bldP spid="172084" grpId="0"/>
      <p:bldP spid="172084" grpId="1"/>
      <p:bldP spid="172085" grpId="0"/>
      <p:bldP spid="172085" grpId="1"/>
      <p:bldP spid="172086" grpId="0"/>
      <p:bldP spid="172086"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3058" name="Picture 2" descr="big ba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838200"/>
            <a:ext cx="2228850" cy="3581400"/>
          </a:xfrm>
          <a:prstGeom prst="rect">
            <a:avLst/>
          </a:prstGeom>
          <a:noFill/>
          <a:extLst>
            <a:ext uri="{909E8E84-426E-40DD-AFC4-6F175D3DCCD1}">
              <a14:hiddenFill xmlns:a14="http://schemas.microsoft.com/office/drawing/2010/main">
                <a:solidFill>
                  <a:srgbClr val="FFFFFF"/>
                </a:solidFill>
              </a14:hiddenFill>
            </a:ext>
          </a:extLst>
        </p:spPr>
      </p:pic>
      <p:sp>
        <p:nvSpPr>
          <p:cNvPr id="173059" name="Text Box 3"/>
          <p:cNvSpPr txBox="1">
            <a:spLocks noChangeArrowheads="1"/>
          </p:cNvSpPr>
          <p:nvPr/>
        </p:nvSpPr>
        <p:spPr bwMode="auto">
          <a:xfrm>
            <a:off x="4267200" y="914400"/>
            <a:ext cx="29273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3600"/>
              <a:t>What is this ?</a:t>
            </a:r>
          </a:p>
        </p:txBody>
      </p:sp>
      <p:sp>
        <p:nvSpPr>
          <p:cNvPr id="173060" name="Text Box 4"/>
          <p:cNvSpPr txBox="1">
            <a:spLocks noChangeArrowheads="1"/>
          </p:cNvSpPr>
          <p:nvPr/>
        </p:nvSpPr>
        <p:spPr bwMode="auto">
          <a:xfrm>
            <a:off x="4267200" y="2819400"/>
            <a:ext cx="3429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3600"/>
              <a:t>Where is it ?</a:t>
            </a:r>
          </a:p>
        </p:txBody>
      </p:sp>
      <p:sp>
        <p:nvSpPr>
          <p:cNvPr id="173061" name="Text Box 5"/>
          <p:cNvSpPr txBox="1">
            <a:spLocks noChangeArrowheads="1"/>
          </p:cNvSpPr>
          <p:nvPr/>
        </p:nvSpPr>
        <p:spPr bwMode="auto">
          <a:xfrm>
            <a:off x="4343400" y="1828800"/>
            <a:ext cx="38163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3200">
                <a:solidFill>
                  <a:srgbClr val="FF0066"/>
                </a:solidFill>
              </a:rPr>
              <a:t>It’s Big Bang Tower.</a:t>
            </a:r>
          </a:p>
        </p:txBody>
      </p:sp>
      <p:sp>
        <p:nvSpPr>
          <p:cNvPr id="173062" name="Text Box 6"/>
          <p:cNvSpPr txBox="1">
            <a:spLocks noChangeArrowheads="1"/>
          </p:cNvSpPr>
          <p:nvPr/>
        </p:nvSpPr>
        <p:spPr bwMode="auto">
          <a:xfrm>
            <a:off x="4419600" y="3886200"/>
            <a:ext cx="284638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3200">
                <a:solidFill>
                  <a:srgbClr val="FF0066"/>
                </a:solidFill>
              </a:rPr>
              <a:t>It’s in England.</a:t>
            </a:r>
          </a:p>
        </p:txBody>
      </p:sp>
      <p:pic>
        <p:nvPicPr>
          <p:cNvPr id="173063" name="Picture 7" descr="fg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0" y="6172200"/>
            <a:ext cx="9144000" cy="33337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73064" name="Object 8"/>
          <p:cNvGraphicFramePr>
            <a:graphicFrameLocks noGrp="1" noChangeAspect="1"/>
          </p:cNvGraphicFramePr>
          <p:nvPr>
            <p:ph/>
          </p:nvPr>
        </p:nvGraphicFramePr>
        <p:xfrm>
          <a:off x="0" y="0"/>
          <a:ext cx="1277938" cy="1274763"/>
        </p:xfrm>
        <a:graphic>
          <a:graphicData uri="http://schemas.openxmlformats.org/presentationml/2006/ole">
            <mc:AlternateContent xmlns:mc="http://schemas.openxmlformats.org/markup-compatibility/2006">
              <mc:Choice xmlns:v="urn:schemas-microsoft-com:vml" Requires="v">
                <p:oleObj name="Clip" r:id="rId4" imgW="1278360" imgH="1274040" progId="MS_ClipArt_Gallery.2">
                  <p:embed/>
                </p:oleObj>
              </mc:Choice>
              <mc:Fallback>
                <p:oleObj name="Clip" r:id="rId4" imgW="1278360" imgH="1274040" progId="MS_ClipArt_Gallery.2">
                  <p:embed/>
                  <p:pic>
                    <p:nvPicPr>
                      <p:cNvPr id="0"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277938" cy="12747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173065" name="Picture 9" descr="FSTV11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5400000">
            <a:off x="7245350" y="96838"/>
            <a:ext cx="1995488" cy="1801812"/>
          </a:xfrm>
          <a:prstGeom prst="rect">
            <a:avLst/>
          </a:prstGeom>
          <a:noFill/>
          <a:extLst>
            <a:ext uri="{909E8E84-426E-40DD-AFC4-6F175D3DCCD1}">
              <a14:hiddenFill xmlns:a14="http://schemas.microsoft.com/office/drawing/2010/main">
                <a:solidFill>
                  <a:srgbClr val="FFFFFF"/>
                </a:solidFill>
              </a14:hiddenFill>
            </a:ext>
          </a:extLst>
        </p:spPr>
      </p:pic>
      <p:sp>
        <p:nvSpPr>
          <p:cNvPr id="173066" name="AutoShape 10">
            <a:hlinkClick r:id="rId7" action="ppaction://hlinksldjump" highlightClick="1"/>
          </p:cNvPr>
          <p:cNvSpPr>
            <a:spLocks noChangeArrowheads="1"/>
          </p:cNvSpPr>
          <p:nvPr/>
        </p:nvSpPr>
        <p:spPr bwMode="auto">
          <a:xfrm>
            <a:off x="8686800" y="6324600"/>
            <a:ext cx="457200" cy="533400"/>
          </a:xfrm>
          <a:prstGeom prst="actionButtonHome">
            <a:avLst/>
          </a:prstGeom>
          <a:solidFill>
            <a:schemeClr val="accent1"/>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73059"/>
                                        </p:tgtEl>
                                        <p:attrNameLst>
                                          <p:attrName>style.visibility</p:attrName>
                                        </p:attrNameLst>
                                      </p:cBhvr>
                                      <p:to>
                                        <p:strVal val="visible"/>
                                      </p:to>
                                    </p:set>
                                    <p:anim calcmode="lin" valueType="num">
                                      <p:cBhvr>
                                        <p:cTn id="7" dur="1000" fill="hold"/>
                                        <p:tgtEl>
                                          <p:spTgt spid="173059"/>
                                        </p:tgtEl>
                                        <p:attrNameLst>
                                          <p:attrName>ppt_w</p:attrName>
                                        </p:attrNameLst>
                                      </p:cBhvr>
                                      <p:tavLst>
                                        <p:tav tm="0">
                                          <p:val>
                                            <p:strVal val="#ppt_w*0.70"/>
                                          </p:val>
                                        </p:tav>
                                        <p:tav tm="100000">
                                          <p:val>
                                            <p:strVal val="#ppt_w"/>
                                          </p:val>
                                        </p:tav>
                                      </p:tavLst>
                                    </p:anim>
                                    <p:anim calcmode="lin" valueType="num">
                                      <p:cBhvr>
                                        <p:cTn id="8" dur="1000" fill="hold"/>
                                        <p:tgtEl>
                                          <p:spTgt spid="173059"/>
                                        </p:tgtEl>
                                        <p:attrNameLst>
                                          <p:attrName>ppt_h</p:attrName>
                                        </p:attrNameLst>
                                      </p:cBhvr>
                                      <p:tavLst>
                                        <p:tav tm="0">
                                          <p:val>
                                            <p:strVal val="#ppt_h"/>
                                          </p:val>
                                        </p:tav>
                                        <p:tav tm="100000">
                                          <p:val>
                                            <p:strVal val="#ppt_h"/>
                                          </p:val>
                                        </p:tav>
                                      </p:tavLst>
                                    </p:anim>
                                    <p:animEffect transition="in" filter="fade">
                                      <p:cBhvr>
                                        <p:cTn id="9" dur="1000"/>
                                        <p:tgtEl>
                                          <p:spTgt spid="173059"/>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173061"/>
                                        </p:tgtEl>
                                        <p:attrNameLst>
                                          <p:attrName>style.visibility</p:attrName>
                                        </p:attrNameLst>
                                      </p:cBhvr>
                                      <p:to>
                                        <p:strVal val="visible"/>
                                      </p:to>
                                    </p:set>
                                    <p:animEffect transition="in" filter="randombar(horizontal)">
                                      <p:cBhvr>
                                        <p:cTn id="14" dur="500"/>
                                        <p:tgtEl>
                                          <p:spTgt spid="173061"/>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40" presetClass="entr" presetSubtype="0" fill="hold" grpId="0" nodeType="clickEffect">
                                  <p:stCondLst>
                                    <p:cond delay="0"/>
                                  </p:stCondLst>
                                  <p:iterate type="lt">
                                    <p:tmPct val="10000"/>
                                  </p:iterate>
                                  <p:childTnLst>
                                    <p:set>
                                      <p:cBhvr>
                                        <p:cTn id="18" dur="1" fill="hold">
                                          <p:stCondLst>
                                            <p:cond delay="0"/>
                                          </p:stCondLst>
                                        </p:cTn>
                                        <p:tgtEl>
                                          <p:spTgt spid="173060"/>
                                        </p:tgtEl>
                                        <p:attrNameLst>
                                          <p:attrName>style.visibility</p:attrName>
                                        </p:attrNameLst>
                                      </p:cBhvr>
                                      <p:to>
                                        <p:strVal val="visible"/>
                                      </p:to>
                                    </p:set>
                                    <p:animEffect transition="in" filter="fade">
                                      <p:cBhvr>
                                        <p:cTn id="19" dur="1000"/>
                                        <p:tgtEl>
                                          <p:spTgt spid="173060"/>
                                        </p:tgtEl>
                                      </p:cBhvr>
                                    </p:animEffect>
                                    <p:anim calcmode="lin" valueType="num">
                                      <p:cBhvr>
                                        <p:cTn id="20" dur="1000" fill="hold"/>
                                        <p:tgtEl>
                                          <p:spTgt spid="173060"/>
                                        </p:tgtEl>
                                        <p:attrNameLst>
                                          <p:attrName>ppt_x</p:attrName>
                                        </p:attrNameLst>
                                      </p:cBhvr>
                                      <p:tavLst>
                                        <p:tav tm="0">
                                          <p:val>
                                            <p:strVal val="#ppt_x-.1"/>
                                          </p:val>
                                        </p:tav>
                                        <p:tav tm="100000">
                                          <p:val>
                                            <p:strVal val="#ppt_x"/>
                                          </p:val>
                                        </p:tav>
                                      </p:tavLst>
                                    </p:anim>
                                    <p:anim calcmode="lin" valueType="num">
                                      <p:cBhvr>
                                        <p:cTn id="21" dur="1000" fill="hold"/>
                                        <p:tgtEl>
                                          <p:spTgt spid="173060"/>
                                        </p:tgtEl>
                                        <p:attrNameLst>
                                          <p:attrName>ppt_y</p:attrName>
                                        </p:attrNameLst>
                                      </p:cBhvr>
                                      <p:tavLst>
                                        <p:tav tm="0">
                                          <p:val>
                                            <p:strVal val="#ppt_y"/>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49" presetClass="entr" presetSubtype="0" decel="100000" fill="hold" grpId="0" nodeType="clickEffect">
                                  <p:stCondLst>
                                    <p:cond delay="0"/>
                                  </p:stCondLst>
                                  <p:childTnLst>
                                    <p:set>
                                      <p:cBhvr>
                                        <p:cTn id="25" dur="1" fill="hold">
                                          <p:stCondLst>
                                            <p:cond delay="0"/>
                                          </p:stCondLst>
                                        </p:cTn>
                                        <p:tgtEl>
                                          <p:spTgt spid="173062"/>
                                        </p:tgtEl>
                                        <p:attrNameLst>
                                          <p:attrName>style.visibility</p:attrName>
                                        </p:attrNameLst>
                                      </p:cBhvr>
                                      <p:to>
                                        <p:strVal val="visible"/>
                                      </p:to>
                                    </p:set>
                                    <p:anim calcmode="lin" valueType="num">
                                      <p:cBhvr>
                                        <p:cTn id="26" dur="500" fill="hold"/>
                                        <p:tgtEl>
                                          <p:spTgt spid="173062"/>
                                        </p:tgtEl>
                                        <p:attrNameLst>
                                          <p:attrName>ppt_w</p:attrName>
                                        </p:attrNameLst>
                                      </p:cBhvr>
                                      <p:tavLst>
                                        <p:tav tm="0">
                                          <p:val>
                                            <p:fltVal val="0"/>
                                          </p:val>
                                        </p:tav>
                                        <p:tav tm="100000">
                                          <p:val>
                                            <p:strVal val="#ppt_w"/>
                                          </p:val>
                                        </p:tav>
                                      </p:tavLst>
                                    </p:anim>
                                    <p:anim calcmode="lin" valueType="num">
                                      <p:cBhvr>
                                        <p:cTn id="27" dur="500" fill="hold"/>
                                        <p:tgtEl>
                                          <p:spTgt spid="173062"/>
                                        </p:tgtEl>
                                        <p:attrNameLst>
                                          <p:attrName>ppt_h</p:attrName>
                                        </p:attrNameLst>
                                      </p:cBhvr>
                                      <p:tavLst>
                                        <p:tav tm="0">
                                          <p:val>
                                            <p:fltVal val="0"/>
                                          </p:val>
                                        </p:tav>
                                        <p:tav tm="100000">
                                          <p:val>
                                            <p:strVal val="#ppt_h"/>
                                          </p:val>
                                        </p:tav>
                                      </p:tavLst>
                                    </p:anim>
                                    <p:anim calcmode="lin" valueType="num">
                                      <p:cBhvr>
                                        <p:cTn id="28" dur="500" fill="hold"/>
                                        <p:tgtEl>
                                          <p:spTgt spid="173062"/>
                                        </p:tgtEl>
                                        <p:attrNameLst>
                                          <p:attrName>style.rotation</p:attrName>
                                        </p:attrNameLst>
                                      </p:cBhvr>
                                      <p:tavLst>
                                        <p:tav tm="0">
                                          <p:val>
                                            <p:fltVal val="360"/>
                                          </p:val>
                                        </p:tav>
                                        <p:tav tm="100000">
                                          <p:val>
                                            <p:fltVal val="0"/>
                                          </p:val>
                                        </p:tav>
                                      </p:tavLst>
                                    </p:anim>
                                    <p:animEffect transition="in" filter="fade">
                                      <p:cBhvr>
                                        <p:cTn id="29" dur="500"/>
                                        <p:tgtEl>
                                          <p:spTgt spid="1730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059" grpId="0"/>
      <p:bldP spid="173060" grpId="0"/>
      <p:bldP spid="173061" grpId="0"/>
      <p:bldP spid="17306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82" name="Picture 2" descr="fg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0" y="6248400"/>
            <a:ext cx="9144000" cy="33337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74083" name="Object 3"/>
          <p:cNvGraphicFramePr>
            <a:graphicFrameLocks noChangeAspect="1"/>
          </p:cNvGraphicFramePr>
          <p:nvPr/>
        </p:nvGraphicFramePr>
        <p:xfrm>
          <a:off x="0" y="0"/>
          <a:ext cx="1277938" cy="1274763"/>
        </p:xfrm>
        <a:graphic>
          <a:graphicData uri="http://schemas.openxmlformats.org/presentationml/2006/ole">
            <mc:AlternateContent xmlns:mc="http://schemas.openxmlformats.org/markup-compatibility/2006">
              <mc:Choice xmlns:v="urn:schemas-microsoft-com:vml" Requires="v">
                <p:oleObj name="Clip" r:id="rId3" imgW="1278360" imgH="1274040" progId="MS_ClipArt_Gallery.2">
                  <p:embed/>
                </p:oleObj>
              </mc:Choice>
              <mc:Fallback>
                <p:oleObj name="Clip" r:id="rId3" imgW="1278360" imgH="1274040" progId="MS_ClipArt_Gallery.2">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277938" cy="12747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174084" name="Picture 4" descr="FSTV11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5400000">
            <a:off x="7245350" y="96838"/>
            <a:ext cx="1995488" cy="1801812"/>
          </a:xfrm>
          <a:prstGeom prst="rect">
            <a:avLst/>
          </a:prstGeom>
          <a:noFill/>
          <a:extLst>
            <a:ext uri="{909E8E84-426E-40DD-AFC4-6F175D3DCCD1}">
              <a14:hiddenFill xmlns:a14="http://schemas.microsoft.com/office/drawing/2010/main">
                <a:solidFill>
                  <a:srgbClr val="FFFFFF"/>
                </a:solidFill>
              </a14:hiddenFill>
            </a:ext>
          </a:extLst>
        </p:spPr>
      </p:pic>
      <p:sp>
        <p:nvSpPr>
          <p:cNvPr id="174085" name="AutoShape 5">
            <a:hlinkClick r:id="rId6" action="ppaction://hlinksldjump" highlightClick="1"/>
          </p:cNvPr>
          <p:cNvSpPr>
            <a:spLocks noChangeArrowheads="1"/>
          </p:cNvSpPr>
          <p:nvPr/>
        </p:nvSpPr>
        <p:spPr bwMode="auto">
          <a:xfrm>
            <a:off x="8686800" y="6324600"/>
            <a:ext cx="457200" cy="533400"/>
          </a:xfrm>
          <a:prstGeom prst="actionButtonHome">
            <a:avLst/>
          </a:prstGeom>
          <a:solidFill>
            <a:schemeClr val="accent1"/>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086" name="Text Box 6"/>
          <p:cNvSpPr txBox="1">
            <a:spLocks noChangeArrowheads="1"/>
          </p:cNvSpPr>
          <p:nvPr/>
        </p:nvSpPr>
        <p:spPr bwMode="auto">
          <a:xfrm>
            <a:off x="1584325" y="649288"/>
            <a:ext cx="207645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400" b="1" i="1">
                <a:solidFill>
                  <a:srgbClr val="0000FF"/>
                </a:solidFill>
              </a:rPr>
              <a:t>Odd one out:</a:t>
            </a:r>
          </a:p>
          <a:p>
            <a:pPr eaLnBrk="0" hangingPunct="0"/>
            <a:r>
              <a:rPr lang="en-US" altLang="en-US" sz="2400" b="1" i="1">
                <a:solidFill>
                  <a:srgbClr val="0000FF"/>
                </a:solidFill>
              </a:rPr>
              <a:t> </a:t>
            </a:r>
          </a:p>
        </p:txBody>
      </p:sp>
      <p:sp>
        <p:nvSpPr>
          <p:cNvPr id="174087" name="Text Box 7"/>
          <p:cNvSpPr txBox="1">
            <a:spLocks noChangeArrowheads="1"/>
          </p:cNvSpPr>
          <p:nvPr/>
        </p:nvSpPr>
        <p:spPr bwMode="auto">
          <a:xfrm>
            <a:off x="517525" y="1555750"/>
            <a:ext cx="330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a:solidFill>
                  <a:srgbClr val="FF0066"/>
                </a:solidFill>
                <a:latin typeface="Tahoma" panose="020B0604030504040204" pitchFamily="34" charset="0"/>
              </a:rPr>
              <a:t>1</a:t>
            </a:r>
          </a:p>
        </p:txBody>
      </p:sp>
      <p:sp>
        <p:nvSpPr>
          <p:cNvPr id="174088" name="Text Box 8"/>
          <p:cNvSpPr txBox="1">
            <a:spLocks noChangeArrowheads="1"/>
          </p:cNvSpPr>
          <p:nvPr/>
        </p:nvSpPr>
        <p:spPr bwMode="auto">
          <a:xfrm>
            <a:off x="533400" y="2128838"/>
            <a:ext cx="3302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a:solidFill>
                  <a:srgbClr val="FF0066"/>
                </a:solidFill>
                <a:latin typeface="Tahoma" panose="020B0604030504040204" pitchFamily="34" charset="0"/>
              </a:rPr>
              <a:t>2</a:t>
            </a:r>
          </a:p>
        </p:txBody>
      </p:sp>
      <p:sp>
        <p:nvSpPr>
          <p:cNvPr id="174089" name="Text Box 9"/>
          <p:cNvSpPr txBox="1">
            <a:spLocks noChangeArrowheads="1"/>
          </p:cNvSpPr>
          <p:nvPr/>
        </p:nvSpPr>
        <p:spPr bwMode="auto">
          <a:xfrm>
            <a:off x="533400" y="2738438"/>
            <a:ext cx="3302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a:solidFill>
                  <a:srgbClr val="FF0066"/>
                </a:solidFill>
                <a:latin typeface="Tahoma" panose="020B0604030504040204" pitchFamily="34" charset="0"/>
              </a:rPr>
              <a:t>3</a:t>
            </a:r>
          </a:p>
        </p:txBody>
      </p:sp>
      <p:sp>
        <p:nvSpPr>
          <p:cNvPr id="174090" name="Text Box 10"/>
          <p:cNvSpPr txBox="1">
            <a:spLocks noChangeArrowheads="1"/>
          </p:cNvSpPr>
          <p:nvPr/>
        </p:nvSpPr>
        <p:spPr bwMode="auto">
          <a:xfrm>
            <a:off x="533400" y="3348038"/>
            <a:ext cx="3302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a:solidFill>
                  <a:srgbClr val="FF0066"/>
                </a:solidFill>
                <a:latin typeface="Tahoma" panose="020B0604030504040204" pitchFamily="34" charset="0"/>
              </a:rPr>
              <a:t>4</a:t>
            </a:r>
          </a:p>
        </p:txBody>
      </p:sp>
      <p:sp>
        <p:nvSpPr>
          <p:cNvPr id="174091" name="Text Box 11"/>
          <p:cNvSpPr txBox="1">
            <a:spLocks noChangeArrowheads="1"/>
          </p:cNvSpPr>
          <p:nvPr/>
        </p:nvSpPr>
        <p:spPr bwMode="auto">
          <a:xfrm>
            <a:off x="533400" y="3957638"/>
            <a:ext cx="3302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a:solidFill>
                  <a:srgbClr val="FF0066"/>
                </a:solidFill>
                <a:latin typeface="Tahoma" panose="020B0604030504040204" pitchFamily="34" charset="0"/>
              </a:rPr>
              <a:t>5</a:t>
            </a:r>
          </a:p>
        </p:txBody>
      </p:sp>
      <p:sp>
        <p:nvSpPr>
          <p:cNvPr id="174092" name="Text Box 12"/>
          <p:cNvSpPr txBox="1">
            <a:spLocks noChangeArrowheads="1"/>
          </p:cNvSpPr>
          <p:nvPr/>
        </p:nvSpPr>
        <p:spPr bwMode="auto">
          <a:xfrm>
            <a:off x="533400" y="4643438"/>
            <a:ext cx="3302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a:solidFill>
                  <a:srgbClr val="FF0066"/>
                </a:solidFill>
                <a:latin typeface="Tahoma" panose="020B0604030504040204" pitchFamily="34" charset="0"/>
              </a:rPr>
              <a:t>6</a:t>
            </a:r>
          </a:p>
        </p:txBody>
      </p:sp>
      <p:sp>
        <p:nvSpPr>
          <p:cNvPr id="174093" name="Text Box 13"/>
          <p:cNvSpPr txBox="1">
            <a:spLocks noChangeArrowheads="1"/>
          </p:cNvSpPr>
          <p:nvPr/>
        </p:nvSpPr>
        <p:spPr bwMode="auto">
          <a:xfrm>
            <a:off x="1508125" y="1484313"/>
            <a:ext cx="577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a:t>late</a:t>
            </a:r>
          </a:p>
        </p:txBody>
      </p:sp>
      <p:sp>
        <p:nvSpPr>
          <p:cNvPr id="174094" name="Text Box 14"/>
          <p:cNvSpPr txBox="1">
            <a:spLocks noChangeArrowheads="1"/>
          </p:cNvSpPr>
          <p:nvPr/>
        </p:nvSpPr>
        <p:spPr bwMode="auto">
          <a:xfrm>
            <a:off x="3124200" y="1447800"/>
            <a:ext cx="692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a:t>easy</a:t>
            </a:r>
          </a:p>
        </p:txBody>
      </p:sp>
      <p:sp>
        <p:nvSpPr>
          <p:cNvPr id="174095" name="Text Box 15"/>
          <p:cNvSpPr txBox="1">
            <a:spLocks noChangeArrowheads="1"/>
          </p:cNvSpPr>
          <p:nvPr/>
        </p:nvSpPr>
        <p:spPr bwMode="auto">
          <a:xfrm>
            <a:off x="4572000" y="1447800"/>
            <a:ext cx="1327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a:t>homework</a:t>
            </a:r>
          </a:p>
        </p:txBody>
      </p:sp>
      <p:sp>
        <p:nvSpPr>
          <p:cNvPr id="174096" name="Text Box 16"/>
          <p:cNvSpPr txBox="1">
            <a:spLocks noChangeArrowheads="1"/>
          </p:cNvSpPr>
          <p:nvPr/>
        </p:nvSpPr>
        <p:spPr bwMode="auto">
          <a:xfrm>
            <a:off x="6781800" y="1447800"/>
            <a:ext cx="666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a:t>long</a:t>
            </a:r>
          </a:p>
        </p:txBody>
      </p:sp>
      <p:sp>
        <p:nvSpPr>
          <p:cNvPr id="174097" name="Line 17"/>
          <p:cNvSpPr>
            <a:spLocks noChangeShapeType="1"/>
          </p:cNvSpPr>
          <p:nvPr/>
        </p:nvSpPr>
        <p:spPr bwMode="auto">
          <a:xfrm>
            <a:off x="990600" y="1600200"/>
            <a:ext cx="0" cy="3429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098" name="Text Box 18"/>
          <p:cNvSpPr txBox="1">
            <a:spLocks noChangeArrowheads="1"/>
          </p:cNvSpPr>
          <p:nvPr/>
        </p:nvSpPr>
        <p:spPr bwMode="auto">
          <a:xfrm>
            <a:off x="1371600" y="2133600"/>
            <a:ext cx="107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a:t>summer</a:t>
            </a:r>
          </a:p>
        </p:txBody>
      </p:sp>
      <p:sp>
        <p:nvSpPr>
          <p:cNvPr id="174099" name="Text Box 19"/>
          <p:cNvSpPr txBox="1">
            <a:spLocks noChangeArrowheads="1"/>
          </p:cNvSpPr>
          <p:nvPr/>
        </p:nvSpPr>
        <p:spPr bwMode="auto">
          <a:xfrm>
            <a:off x="3048000" y="2133600"/>
            <a:ext cx="984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a:t>holiday</a:t>
            </a:r>
          </a:p>
        </p:txBody>
      </p:sp>
      <p:sp>
        <p:nvSpPr>
          <p:cNvPr id="174100" name="Text Box 20"/>
          <p:cNvSpPr txBox="1">
            <a:spLocks noChangeArrowheads="1"/>
          </p:cNvSpPr>
          <p:nvPr/>
        </p:nvSpPr>
        <p:spPr bwMode="auto">
          <a:xfrm>
            <a:off x="4800600" y="2133600"/>
            <a:ext cx="882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a:t>spring</a:t>
            </a:r>
          </a:p>
        </p:txBody>
      </p:sp>
      <p:sp>
        <p:nvSpPr>
          <p:cNvPr id="174101" name="Text Box 21"/>
          <p:cNvSpPr txBox="1">
            <a:spLocks noChangeArrowheads="1"/>
          </p:cNvSpPr>
          <p:nvPr/>
        </p:nvSpPr>
        <p:spPr bwMode="auto">
          <a:xfrm>
            <a:off x="6858000" y="2133600"/>
            <a:ext cx="514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a:t>fall</a:t>
            </a:r>
          </a:p>
        </p:txBody>
      </p:sp>
      <p:sp>
        <p:nvSpPr>
          <p:cNvPr id="174102" name="Text Box 22"/>
          <p:cNvSpPr txBox="1">
            <a:spLocks noChangeArrowheads="1"/>
          </p:cNvSpPr>
          <p:nvPr/>
        </p:nvSpPr>
        <p:spPr bwMode="auto">
          <a:xfrm>
            <a:off x="1447800" y="2667000"/>
            <a:ext cx="895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a:t>review</a:t>
            </a:r>
          </a:p>
        </p:txBody>
      </p:sp>
      <p:sp>
        <p:nvSpPr>
          <p:cNvPr id="174103" name="Text Box 23"/>
          <p:cNvSpPr txBox="1">
            <a:spLocks noChangeArrowheads="1"/>
          </p:cNvSpPr>
          <p:nvPr/>
        </p:nvSpPr>
        <p:spPr bwMode="auto">
          <a:xfrm>
            <a:off x="3200400" y="2667000"/>
            <a:ext cx="704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a:t>keen</a:t>
            </a:r>
          </a:p>
        </p:txBody>
      </p:sp>
      <p:sp>
        <p:nvSpPr>
          <p:cNvPr id="174104" name="Text Box 24"/>
          <p:cNvSpPr txBox="1">
            <a:spLocks noChangeArrowheads="1"/>
          </p:cNvSpPr>
          <p:nvPr/>
        </p:nvSpPr>
        <p:spPr bwMode="auto">
          <a:xfrm>
            <a:off x="4648200" y="2667000"/>
            <a:ext cx="1352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a:t>interesting</a:t>
            </a:r>
          </a:p>
        </p:txBody>
      </p:sp>
      <p:sp>
        <p:nvSpPr>
          <p:cNvPr id="174105" name="Text Box 25"/>
          <p:cNvSpPr txBox="1">
            <a:spLocks noChangeArrowheads="1"/>
          </p:cNvSpPr>
          <p:nvPr/>
        </p:nvSpPr>
        <p:spPr bwMode="auto">
          <a:xfrm>
            <a:off x="6629400" y="2667000"/>
            <a:ext cx="1238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a:t>important</a:t>
            </a:r>
          </a:p>
        </p:txBody>
      </p:sp>
      <p:sp>
        <p:nvSpPr>
          <p:cNvPr id="174106" name="Text Box 26"/>
          <p:cNvSpPr txBox="1">
            <a:spLocks noChangeArrowheads="1"/>
          </p:cNvSpPr>
          <p:nvPr/>
        </p:nvSpPr>
        <p:spPr bwMode="auto">
          <a:xfrm>
            <a:off x="1295400" y="3276600"/>
            <a:ext cx="1111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a:t>vacation</a:t>
            </a:r>
          </a:p>
        </p:txBody>
      </p:sp>
      <p:sp>
        <p:nvSpPr>
          <p:cNvPr id="174107" name="Text Box 27"/>
          <p:cNvSpPr txBox="1">
            <a:spLocks noChangeArrowheads="1"/>
          </p:cNvSpPr>
          <p:nvPr/>
        </p:nvSpPr>
        <p:spPr bwMode="auto">
          <a:xfrm>
            <a:off x="3124200" y="3276600"/>
            <a:ext cx="882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a:t>Easter</a:t>
            </a:r>
          </a:p>
        </p:txBody>
      </p:sp>
      <p:sp>
        <p:nvSpPr>
          <p:cNvPr id="174108" name="Text Box 28"/>
          <p:cNvSpPr txBox="1">
            <a:spLocks noChangeArrowheads="1"/>
          </p:cNvSpPr>
          <p:nvPr/>
        </p:nvSpPr>
        <p:spPr bwMode="auto">
          <a:xfrm>
            <a:off x="4648200" y="3276600"/>
            <a:ext cx="1301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a:t>Christmas</a:t>
            </a:r>
          </a:p>
        </p:txBody>
      </p:sp>
      <p:sp>
        <p:nvSpPr>
          <p:cNvPr id="174109" name="Text Box 29"/>
          <p:cNvSpPr txBox="1">
            <a:spLocks noChangeArrowheads="1"/>
          </p:cNvSpPr>
          <p:nvPr/>
        </p:nvSpPr>
        <p:spPr bwMode="auto">
          <a:xfrm>
            <a:off x="6400800" y="3276600"/>
            <a:ext cx="1758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a:t>Thanks Giving</a:t>
            </a:r>
          </a:p>
        </p:txBody>
      </p:sp>
      <p:sp>
        <p:nvSpPr>
          <p:cNvPr id="174110" name="Text Box 30"/>
          <p:cNvSpPr txBox="1">
            <a:spLocks noChangeArrowheads="1"/>
          </p:cNvSpPr>
          <p:nvPr/>
        </p:nvSpPr>
        <p:spPr bwMode="auto">
          <a:xfrm>
            <a:off x="1371600" y="3886200"/>
            <a:ext cx="908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a:t>typical</a:t>
            </a:r>
          </a:p>
        </p:txBody>
      </p:sp>
      <p:sp>
        <p:nvSpPr>
          <p:cNvPr id="174111" name="Text Box 31"/>
          <p:cNvSpPr txBox="1">
            <a:spLocks noChangeArrowheads="1"/>
          </p:cNvSpPr>
          <p:nvPr/>
        </p:nvSpPr>
        <p:spPr bwMode="auto">
          <a:xfrm>
            <a:off x="2971800" y="3886200"/>
            <a:ext cx="1187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a:t>definitely</a:t>
            </a:r>
          </a:p>
        </p:txBody>
      </p:sp>
      <p:sp>
        <p:nvSpPr>
          <p:cNvPr id="174112" name="Text Box 32"/>
          <p:cNvSpPr txBox="1">
            <a:spLocks noChangeArrowheads="1"/>
          </p:cNvSpPr>
          <p:nvPr/>
        </p:nvSpPr>
        <p:spPr bwMode="auto">
          <a:xfrm>
            <a:off x="4953000" y="3886200"/>
            <a:ext cx="615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a:t>lazy</a:t>
            </a:r>
          </a:p>
        </p:txBody>
      </p:sp>
      <p:sp>
        <p:nvSpPr>
          <p:cNvPr id="174113" name="Text Box 33"/>
          <p:cNvSpPr txBox="1">
            <a:spLocks noChangeArrowheads="1"/>
          </p:cNvSpPr>
          <p:nvPr/>
        </p:nvSpPr>
        <p:spPr bwMode="auto">
          <a:xfrm>
            <a:off x="6705600" y="3886200"/>
            <a:ext cx="844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a:t>family</a:t>
            </a:r>
          </a:p>
        </p:txBody>
      </p:sp>
      <p:sp>
        <p:nvSpPr>
          <p:cNvPr id="174114" name="Text Box 34"/>
          <p:cNvSpPr txBox="1">
            <a:spLocks noChangeArrowheads="1"/>
          </p:cNvSpPr>
          <p:nvPr/>
        </p:nvSpPr>
        <p:spPr bwMode="auto">
          <a:xfrm>
            <a:off x="1066800" y="4572000"/>
            <a:ext cx="1784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a:t>Christmas tree</a:t>
            </a:r>
          </a:p>
        </p:txBody>
      </p:sp>
      <p:sp>
        <p:nvSpPr>
          <p:cNvPr id="174115" name="Text Box 35"/>
          <p:cNvSpPr txBox="1">
            <a:spLocks noChangeArrowheads="1"/>
          </p:cNvSpPr>
          <p:nvPr/>
        </p:nvSpPr>
        <p:spPr bwMode="auto">
          <a:xfrm>
            <a:off x="3505200" y="4572000"/>
            <a:ext cx="1371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endParaRPr lang="en-US" altLang="en-US" b="1"/>
          </a:p>
        </p:txBody>
      </p:sp>
      <p:sp>
        <p:nvSpPr>
          <p:cNvPr id="174116" name="Text Box 36"/>
          <p:cNvSpPr txBox="1">
            <a:spLocks noChangeArrowheads="1"/>
          </p:cNvSpPr>
          <p:nvPr/>
        </p:nvSpPr>
        <p:spPr bwMode="auto">
          <a:xfrm>
            <a:off x="2971800" y="4572000"/>
            <a:ext cx="1136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a:t>presents</a:t>
            </a:r>
          </a:p>
        </p:txBody>
      </p:sp>
      <p:sp>
        <p:nvSpPr>
          <p:cNvPr id="174117" name="Text Box 37"/>
          <p:cNvSpPr txBox="1">
            <a:spLocks noChangeArrowheads="1"/>
          </p:cNvSpPr>
          <p:nvPr/>
        </p:nvSpPr>
        <p:spPr bwMode="auto">
          <a:xfrm>
            <a:off x="4876800" y="4572000"/>
            <a:ext cx="984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a:t>flowers</a:t>
            </a:r>
          </a:p>
        </p:txBody>
      </p:sp>
      <p:sp>
        <p:nvSpPr>
          <p:cNvPr id="174118" name="Text Box 38"/>
          <p:cNvSpPr txBox="1">
            <a:spLocks noChangeArrowheads="1"/>
          </p:cNvSpPr>
          <p:nvPr/>
        </p:nvSpPr>
        <p:spPr bwMode="auto">
          <a:xfrm>
            <a:off x="6858000" y="4572000"/>
            <a:ext cx="692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a:t>wine</a:t>
            </a:r>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xit" presetSubtype="0" fill="hold" grpId="0" nodeType="clickEffect">
                                  <p:stCondLst>
                                    <p:cond delay="0"/>
                                  </p:stCondLst>
                                  <p:childTnLst>
                                    <p:anim to="" calcmode="lin" valueType="num">
                                      <p:cBhvr>
                                        <p:cTn id="6" dur="1"/>
                                        <p:tgtEl>
                                          <p:spTgt spid="174093"/>
                                        </p:tgtEl>
                                        <p:attrNameLst>
                                          <p:attrName/>
                                        </p:attrNameLst>
                                      </p:cBhvr>
                                    </p:anim>
                                    <p:set>
                                      <p:cBhvr>
                                        <p:cTn id="7" dur="1" fill="hold">
                                          <p:stCondLst>
                                            <p:cond delay="0"/>
                                          </p:stCondLst>
                                        </p:cTn>
                                        <p:tgtEl>
                                          <p:spTgt spid="174093"/>
                                        </p:tgtEl>
                                        <p:attrNameLst>
                                          <p:attrName>style.visibility</p:attrName>
                                        </p:attrNameLst>
                                      </p:cBhvr>
                                      <p:to>
                                        <p:strVal val="hidden"/>
                                      </p:to>
                                    </p:set>
                                  </p:childTnLst>
                                </p:cTn>
                              </p:par>
                              <p:par>
                                <p:cTn id="8" presetID="24" presetClass="exit" presetSubtype="0" fill="hold" grpId="0" nodeType="withEffect">
                                  <p:stCondLst>
                                    <p:cond delay="0"/>
                                  </p:stCondLst>
                                  <p:childTnLst>
                                    <p:anim to="" calcmode="lin" valueType="num">
                                      <p:cBhvr>
                                        <p:cTn id="9" dur="1"/>
                                        <p:tgtEl>
                                          <p:spTgt spid="174094"/>
                                        </p:tgtEl>
                                        <p:attrNameLst>
                                          <p:attrName/>
                                        </p:attrNameLst>
                                      </p:cBhvr>
                                    </p:anim>
                                    <p:set>
                                      <p:cBhvr>
                                        <p:cTn id="10" dur="1" fill="hold">
                                          <p:stCondLst>
                                            <p:cond delay="0"/>
                                          </p:stCondLst>
                                        </p:cTn>
                                        <p:tgtEl>
                                          <p:spTgt spid="174094"/>
                                        </p:tgtEl>
                                        <p:attrNameLst>
                                          <p:attrName>style.visibility</p:attrName>
                                        </p:attrNameLst>
                                      </p:cBhvr>
                                      <p:to>
                                        <p:strVal val="hidden"/>
                                      </p:to>
                                    </p:set>
                                  </p:childTnLst>
                                </p:cTn>
                              </p:par>
                              <p:par>
                                <p:cTn id="11" presetID="24" presetClass="exit" presetSubtype="0" fill="hold" grpId="0" nodeType="withEffect">
                                  <p:stCondLst>
                                    <p:cond delay="0"/>
                                  </p:stCondLst>
                                  <p:childTnLst>
                                    <p:anim to="" calcmode="lin" valueType="num">
                                      <p:cBhvr>
                                        <p:cTn id="12" dur="1"/>
                                        <p:tgtEl>
                                          <p:spTgt spid="174096"/>
                                        </p:tgtEl>
                                        <p:attrNameLst>
                                          <p:attrName/>
                                        </p:attrNameLst>
                                      </p:cBhvr>
                                    </p:anim>
                                    <p:set>
                                      <p:cBhvr>
                                        <p:cTn id="13" dur="1" fill="hold">
                                          <p:stCondLst>
                                            <p:cond delay="0"/>
                                          </p:stCondLst>
                                        </p:cTn>
                                        <p:tgtEl>
                                          <p:spTgt spid="174096"/>
                                        </p:tgtEl>
                                        <p:attrNameLst>
                                          <p:attrName>style.visibility</p:attrName>
                                        </p:attrNameLst>
                                      </p:cBhvr>
                                      <p:to>
                                        <p:strVal val="hidden"/>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xit" presetSubtype="4" fill="hold" grpId="0" nodeType="clickEffect">
                                  <p:stCondLst>
                                    <p:cond delay="0"/>
                                  </p:stCondLst>
                                  <p:childTnLst>
                                    <p:animEffect transition="out" filter="wipe(down)">
                                      <p:cBhvr>
                                        <p:cTn id="17" dur="500"/>
                                        <p:tgtEl>
                                          <p:spTgt spid="174101"/>
                                        </p:tgtEl>
                                      </p:cBhvr>
                                    </p:animEffect>
                                    <p:set>
                                      <p:cBhvr>
                                        <p:cTn id="18" dur="1" fill="hold">
                                          <p:stCondLst>
                                            <p:cond delay="499"/>
                                          </p:stCondLst>
                                        </p:cTn>
                                        <p:tgtEl>
                                          <p:spTgt spid="174101"/>
                                        </p:tgtEl>
                                        <p:attrNameLst>
                                          <p:attrName>style.visibility</p:attrName>
                                        </p:attrNameLst>
                                      </p:cBhvr>
                                      <p:to>
                                        <p:strVal val="hidden"/>
                                      </p:to>
                                    </p:set>
                                  </p:childTnLst>
                                </p:cTn>
                              </p:par>
                              <p:par>
                                <p:cTn id="19" presetID="22" presetClass="exit" presetSubtype="4" fill="hold" grpId="0" nodeType="withEffect">
                                  <p:stCondLst>
                                    <p:cond delay="0"/>
                                  </p:stCondLst>
                                  <p:childTnLst>
                                    <p:animEffect transition="out" filter="wipe(down)">
                                      <p:cBhvr>
                                        <p:cTn id="20" dur="500"/>
                                        <p:tgtEl>
                                          <p:spTgt spid="174100"/>
                                        </p:tgtEl>
                                      </p:cBhvr>
                                    </p:animEffect>
                                    <p:set>
                                      <p:cBhvr>
                                        <p:cTn id="21" dur="1" fill="hold">
                                          <p:stCondLst>
                                            <p:cond delay="499"/>
                                          </p:stCondLst>
                                        </p:cTn>
                                        <p:tgtEl>
                                          <p:spTgt spid="174100"/>
                                        </p:tgtEl>
                                        <p:attrNameLst>
                                          <p:attrName>style.visibility</p:attrName>
                                        </p:attrNameLst>
                                      </p:cBhvr>
                                      <p:to>
                                        <p:strVal val="hidden"/>
                                      </p:to>
                                    </p:set>
                                  </p:childTnLst>
                                </p:cTn>
                              </p:par>
                              <p:par>
                                <p:cTn id="22" presetID="22" presetClass="exit" presetSubtype="4" fill="hold" grpId="0" nodeType="withEffect">
                                  <p:stCondLst>
                                    <p:cond delay="0"/>
                                  </p:stCondLst>
                                  <p:childTnLst>
                                    <p:animEffect transition="out" filter="wipe(down)">
                                      <p:cBhvr>
                                        <p:cTn id="23" dur="500"/>
                                        <p:tgtEl>
                                          <p:spTgt spid="174098"/>
                                        </p:tgtEl>
                                      </p:cBhvr>
                                    </p:animEffect>
                                    <p:set>
                                      <p:cBhvr>
                                        <p:cTn id="24" dur="1" fill="hold">
                                          <p:stCondLst>
                                            <p:cond delay="499"/>
                                          </p:stCondLst>
                                        </p:cTn>
                                        <p:tgtEl>
                                          <p:spTgt spid="174098"/>
                                        </p:tgtEl>
                                        <p:attrNameLst>
                                          <p:attrName>style.visibility</p:attrName>
                                        </p:attrNameLst>
                                      </p:cBhvr>
                                      <p:to>
                                        <p:strVal val="hidden"/>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53" presetClass="exit" presetSubtype="0" fill="hold" grpId="0" nodeType="clickEffect">
                                  <p:stCondLst>
                                    <p:cond delay="0"/>
                                  </p:stCondLst>
                                  <p:childTnLst>
                                    <p:anim calcmode="lin" valueType="num">
                                      <p:cBhvr>
                                        <p:cTn id="28" dur="500"/>
                                        <p:tgtEl>
                                          <p:spTgt spid="174103"/>
                                        </p:tgtEl>
                                        <p:attrNameLst>
                                          <p:attrName>ppt_w</p:attrName>
                                        </p:attrNameLst>
                                      </p:cBhvr>
                                      <p:tavLst>
                                        <p:tav tm="0">
                                          <p:val>
                                            <p:strVal val="ppt_w"/>
                                          </p:val>
                                        </p:tav>
                                        <p:tav tm="100000">
                                          <p:val>
                                            <p:fltVal val="0"/>
                                          </p:val>
                                        </p:tav>
                                      </p:tavLst>
                                    </p:anim>
                                    <p:anim calcmode="lin" valueType="num">
                                      <p:cBhvr>
                                        <p:cTn id="29" dur="500"/>
                                        <p:tgtEl>
                                          <p:spTgt spid="174103"/>
                                        </p:tgtEl>
                                        <p:attrNameLst>
                                          <p:attrName>ppt_h</p:attrName>
                                        </p:attrNameLst>
                                      </p:cBhvr>
                                      <p:tavLst>
                                        <p:tav tm="0">
                                          <p:val>
                                            <p:strVal val="ppt_h"/>
                                          </p:val>
                                        </p:tav>
                                        <p:tav tm="100000">
                                          <p:val>
                                            <p:fltVal val="0"/>
                                          </p:val>
                                        </p:tav>
                                      </p:tavLst>
                                    </p:anim>
                                    <p:animEffect transition="out" filter="fade">
                                      <p:cBhvr>
                                        <p:cTn id="30" dur="500"/>
                                        <p:tgtEl>
                                          <p:spTgt spid="174103"/>
                                        </p:tgtEl>
                                      </p:cBhvr>
                                    </p:animEffect>
                                    <p:set>
                                      <p:cBhvr>
                                        <p:cTn id="31" dur="1" fill="hold">
                                          <p:stCondLst>
                                            <p:cond delay="499"/>
                                          </p:stCondLst>
                                        </p:cTn>
                                        <p:tgtEl>
                                          <p:spTgt spid="174103"/>
                                        </p:tgtEl>
                                        <p:attrNameLst>
                                          <p:attrName>style.visibility</p:attrName>
                                        </p:attrNameLst>
                                      </p:cBhvr>
                                      <p:to>
                                        <p:strVal val="hidden"/>
                                      </p:to>
                                    </p:set>
                                  </p:childTnLst>
                                </p:cTn>
                              </p:par>
                              <p:par>
                                <p:cTn id="32" presetID="53" presetClass="exit" presetSubtype="0" fill="hold" grpId="0" nodeType="withEffect">
                                  <p:stCondLst>
                                    <p:cond delay="0"/>
                                  </p:stCondLst>
                                  <p:childTnLst>
                                    <p:anim calcmode="lin" valueType="num">
                                      <p:cBhvr>
                                        <p:cTn id="33" dur="500"/>
                                        <p:tgtEl>
                                          <p:spTgt spid="174104"/>
                                        </p:tgtEl>
                                        <p:attrNameLst>
                                          <p:attrName>ppt_w</p:attrName>
                                        </p:attrNameLst>
                                      </p:cBhvr>
                                      <p:tavLst>
                                        <p:tav tm="0">
                                          <p:val>
                                            <p:strVal val="ppt_w"/>
                                          </p:val>
                                        </p:tav>
                                        <p:tav tm="100000">
                                          <p:val>
                                            <p:fltVal val="0"/>
                                          </p:val>
                                        </p:tav>
                                      </p:tavLst>
                                    </p:anim>
                                    <p:anim calcmode="lin" valueType="num">
                                      <p:cBhvr>
                                        <p:cTn id="34" dur="500"/>
                                        <p:tgtEl>
                                          <p:spTgt spid="174104"/>
                                        </p:tgtEl>
                                        <p:attrNameLst>
                                          <p:attrName>ppt_h</p:attrName>
                                        </p:attrNameLst>
                                      </p:cBhvr>
                                      <p:tavLst>
                                        <p:tav tm="0">
                                          <p:val>
                                            <p:strVal val="ppt_h"/>
                                          </p:val>
                                        </p:tav>
                                        <p:tav tm="100000">
                                          <p:val>
                                            <p:fltVal val="0"/>
                                          </p:val>
                                        </p:tav>
                                      </p:tavLst>
                                    </p:anim>
                                    <p:animEffect transition="out" filter="fade">
                                      <p:cBhvr>
                                        <p:cTn id="35" dur="500"/>
                                        <p:tgtEl>
                                          <p:spTgt spid="174104"/>
                                        </p:tgtEl>
                                      </p:cBhvr>
                                    </p:animEffect>
                                    <p:set>
                                      <p:cBhvr>
                                        <p:cTn id="36" dur="1" fill="hold">
                                          <p:stCondLst>
                                            <p:cond delay="499"/>
                                          </p:stCondLst>
                                        </p:cTn>
                                        <p:tgtEl>
                                          <p:spTgt spid="174104"/>
                                        </p:tgtEl>
                                        <p:attrNameLst>
                                          <p:attrName>style.visibility</p:attrName>
                                        </p:attrNameLst>
                                      </p:cBhvr>
                                      <p:to>
                                        <p:strVal val="hidden"/>
                                      </p:to>
                                    </p:set>
                                  </p:childTnLst>
                                </p:cTn>
                              </p:par>
                              <p:par>
                                <p:cTn id="37" presetID="53" presetClass="exit" presetSubtype="0" fill="hold" grpId="0" nodeType="withEffect">
                                  <p:stCondLst>
                                    <p:cond delay="0"/>
                                  </p:stCondLst>
                                  <p:childTnLst>
                                    <p:anim calcmode="lin" valueType="num">
                                      <p:cBhvr>
                                        <p:cTn id="38" dur="500"/>
                                        <p:tgtEl>
                                          <p:spTgt spid="174105"/>
                                        </p:tgtEl>
                                        <p:attrNameLst>
                                          <p:attrName>ppt_w</p:attrName>
                                        </p:attrNameLst>
                                      </p:cBhvr>
                                      <p:tavLst>
                                        <p:tav tm="0">
                                          <p:val>
                                            <p:strVal val="ppt_w"/>
                                          </p:val>
                                        </p:tav>
                                        <p:tav tm="100000">
                                          <p:val>
                                            <p:fltVal val="0"/>
                                          </p:val>
                                        </p:tav>
                                      </p:tavLst>
                                    </p:anim>
                                    <p:anim calcmode="lin" valueType="num">
                                      <p:cBhvr>
                                        <p:cTn id="39" dur="500"/>
                                        <p:tgtEl>
                                          <p:spTgt spid="174105"/>
                                        </p:tgtEl>
                                        <p:attrNameLst>
                                          <p:attrName>ppt_h</p:attrName>
                                        </p:attrNameLst>
                                      </p:cBhvr>
                                      <p:tavLst>
                                        <p:tav tm="0">
                                          <p:val>
                                            <p:strVal val="ppt_h"/>
                                          </p:val>
                                        </p:tav>
                                        <p:tav tm="100000">
                                          <p:val>
                                            <p:fltVal val="0"/>
                                          </p:val>
                                        </p:tav>
                                      </p:tavLst>
                                    </p:anim>
                                    <p:animEffect transition="out" filter="fade">
                                      <p:cBhvr>
                                        <p:cTn id="40" dur="500"/>
                                        <p:tgtEl>
                                          <p:spTgt spid="174105"/>
                                        </p:tgtEl>
                                      </p:cBhvr>
                                    </p:animEffect>
                                    <p:set>
                                      <p:cBhvr>
                                        <p:cTn id="41" dur="1" fill="hold">
                                          <p:stCondLst>
                                            <p:cond delay="499"/>
                                          </p:stCondLst>
                                        </p:cTn>
                                        <p:tgtEl>
                                          <p:spTgt spid="174105"/>
                                        </p:tgtEl>
                                        <p:attrNameLst>
                                          <p:attrName>style.visibility</p:attrName>
                                        </p:attrNameLst>
                                      </p:cBhvr>
                                      <p:to>
                                        <p:strVal val="hidden"/>
                                      </p:to>
                                    </p:set>
                                  </p:childTnLst>
                                </p:cTn>
                              </p:par>
                            </p:childTnLst>
                          </p:cTn>
                        </p:par>
                      </p:childTnLst>
                    </p:cTn>
                  </p:par>
                  <p:par>
                    <p:cTn id="42" fill="hold" nodeType="clickPar">
                      <p:stCondLst>
                        <p:cond delay="indefinite"/>
                      </p:stCondLst>
                      <p:childTnLst>
                        <p:par>
                          <p:cTn id="43" fill="hold" nodeType="withGroup">
                            <p:stCondLst>
                              <p:cond delay="0"/>
                            </p:stCondLst>
                            <p:childTnLst>
                              <p:par>
                                <p:cTn id="44" presetID="20" presetClass="exit" presetSubtype="0" fill="hold" grpId="0" nodeType="clickEffect">
                                  <p:stCondLst>
                                    <p:cond delay="0"/>
                                  </p:stCondLst>
                                  <p:childTnLst>
                                    <p:animEffect transition="out" filter="wedge">
                                      <p:cBhvr>
                                        <p:cTn id="45" dur="2000"/>
                                        <p:tgtEl>
                                          <p:spTgt spid="174107"/>
                                        </p:tgtEl>
                                      </p:cBhvr>
                                    </p:animEffect>
                                    <p:set>
                                      <p:cBhvr>
                                        <p:cTn id="46" dur="1" fill="hold">
                                          <p:stCondLst>
                                            <p:cond delay="1999"/>
                                          </p:stCondLst>
                                        </p:cTn>
                                        <p:tgtEl>
                                          <p:spTgt spid="174107"/>
                                        </p:tgtEl>
                                        <p:attrNameLst>
                                          <p:attrName>style.visibility</p:attrName>
                                        </p:attrNameLst>
                                      </p:cBhvr>
                                      <p:to>
                                        <p:strVal val="hidden"/>
                                      </p:to>
                                    </p:set>
                                  </p:childTnLst>
                                </p:cTn>
                              </p:par>
                              <p:par>
                                <p:cTn id="47" presetID="20" presetClass="exit" presetSubtype="0" fill="hold" grpId="0" nodeType="withEffect">
                                  <p:stCondLst>
                                    <p:cond delay="0"/>
                                  </p:stCondLst>
                                  <p:childTnLst>
                                    <p:animEffect transition="out" filter="wedge">
                                      <p:cBhvr>
                                        <p:cTn id="48" dur="2000"/>
                                        <p:tgtEl>
                                          <p:spTgt spid="174108"/>
                                        </p:tgtEl>
                                      </p:cBhvr>
                                    </p:animEffect>
                                    <p:set>
                                      <p:cBhvr>
                                        <p:cTn id="49" dur="1" fill="hold">
                                          <p:stCondLst>
                                            <p:cond delay="1999"/>
                                          </p:stCondLst>
                                        </p:cTn>
                                        <p:tgtEl>
                                          <p:spTgt spid="174108"/>
                                        </p:tgtEl>
                                        <p:attrNameLst>
                                          <p:attrName>style.visibility</p:attrName>
                                        </p:attrNameLst>
                                      </p:cBhvr>
                                      <p:to>
                                        <p:strVal val="hidden"/>
                                      </p:to>
                                    </p:set>
                                  </p:childTnLst>
                                </p:cTn>
                              </p:par>
                              <p:par>
                                <p:cTn id="50" presetID="20" presetClass="exit" presetSubtype="0" fill="hold" grpId="0" nodeType="withEffect">
                                  <p:stCondLst>
                                    <p:cond delay="0"/>
                                  </p:stCondLst>
                                  <p:childTnLst>
                                    <p:animEffect transition="out" filter="wedge">
                                      <p:cBhvr>
                                        <p:cTn id="51" dur="2000"/>
                                        <p:tgtEl>
                                          <p:spTgt spid="174109"/>
                                        </p:tgtEl>
                                      </p:cBhvr>
                                    </p:animEffect>
                                    <p:set>
                                      <p:cBhvr>
                                        <p:cTn id="52" dur="1" fill="hold">
                                          <p:stCondLst>
                                            <p:cond delay="1999"/>
                                          </p:stCondLst>
                                        </p:cTn>
                                        <p:tgtEl>
                                          <p:spTgt spid="174109"/>
                                        </p:tgtEl>
                                        <p:attrNameLst>
                                          <p:attrName>style.visibility</p:attrName>
                                        </p:attrNameLst>
                                      </p:cBhvr>
                                      <p:to>
                                        <p:strVal val="hidden"/>
                                      </p:to>
                                    </p:set>
                                  </p:childTnLst>
                                </p:cTn>
                              </p:par>
                            </p:childTnLst>
                          </p:cTn>
                        </p:par>
                      </p:childTnLst>
                    </p:cTn>
                  </p:par>
                  <p:par>
                    <p:cTn id="53" fill="hold" nodeType="clickPar">
                      <p:stCondLst>
                        <p:cond delay="indefinite"/>
                      </p:stCondLst>
                      <p:childTnLst>
                        <p:par>
                          <p:cTn id="54" fill="hold" nodeType="withGroup">
                            <p:stCondLst>
                              <p:cond delay="0"/>
                            </p:stCondLst>
                            <p:childTnLst>
                              <p:par>
                                <p:cTn id="55" presetID="37" presetClass="exit" presetSubtype="0" fill="hold" grpId="0" nodeType="clickEffect">
                                  <p:stCondLst>
                                    <p:cond delay="0"/>
                                  </p:stCondLst>
                                  <p:childTnLst>
                                    <p:animEffect transition="out" filter="fade">
                                      <p:cBhvr>
                                        <p:cTn id="56" dur="1000"/>
                                        <p:tgtEl>
                                          <p:spTgt spid="174111"/>
                                        </p:tgtEl>
                                      </p:cBhvr>
                                    </p:animEffect>
                                    <p:anim calcmode="lin" valueType="num">
                                      <p:cBhvr>
                                        <p:cTn id="57" dur="1000"/>
                                        <p:tgtEl>
                                          <p:spTgt spid="174111"/>
                                        </p:tgtEl>
                                        <p:attrNameLst>
                                          <p:attrName>ppt_x</p:attrName>
                                        </p:attrNameLst>
                                      </p:cBhvr>
                                      <p:tavLst>
                                        <p:tav tm="0">
                                          <p:val>
                                            <p:strVal val="ppt_x"/>
                                          </p:val>
                                        </p:tav>
                                        <p:tav tm="100000">
                                          <p:val>
                                            <p:strVal val="ppt_x"/>
                                          </p:val>
                                        </p:tav>
                                      </p:tavLst>
                                    </p:anim>
                                    <p:anim calcmode="lin" valueType="num">
                                      <p:cBhvr>
                                        <p:cTn id="58" dur="100" decel="100000"/>
                                        <p:tgtEl>
                                          <p:spTgt spid="174111"/>
                                        </p:tgtEl>
                                        <p:attrNameLst>
                                          <p:attrName>ppt_y</p:attrName>
                                        </p:attrNameLst>
                                      </p:cBhvr>
                                      <p:tavLst>
                                        <p:tav tm="0">
                                          <p:val>
                                            <p:strVal val="ppt_y"/>
                                          </p:val>
                                        </p:tav>
                                        <p:tav tm="100000">
                                          <p:val>
                                            <p:strVal val="ppt_y-.03"/>
                                          </p:val>
                                        </p:tav>
                                      </p:tavLst>
                                    </p:anim>
                                    <p:anim calcmode="lin" valueType="num">
                                      <p:cBhvr>
                                        <p:cTn id="59" dur="900" accel="100000">
                                          <p:stCondLst>
                                            <p:cond delay="100"/>
                                          </p:stCondLst>
                                        </p:cTn>
                                        <p:tgtEl>
                                          <p:spTgt spid="174111"/>
                                        </p:tgtEl>
                                        <p:attrNameLst>
                                          <p:attrName>ppt_y</p:attrName>
                                        </p:attrNameLst>
                                      </p:cBhvr>
                                      <p:tavLst>
                                        <p:tav tm="0">
                                          <p:val>
                                            <p:strVal val="ppt_y"/>
                                          </p:val>
                                        </p:tav>
                                        <p:tav tm="100000">
                                          <p:val>
                                            <p:strVal val="ppt_y+1"/>
                                          </p:val>
                                        </p:tav>
                                      </p:tavLst>
                                    </p:anim>
                                    <p:set>
                                      <p:cBhvr>
                                        <p:cTn id="60" dur="1" fill="hold">
                                          <p:stCondLst>
                                            <p:cond delay="999"/>
                                          </p:stCondLst>
                                        </p:cTn>
                                        <p:tgtEl>
                                          <p:spTgt spid="174111"/>
                                        </p:tgtEl>
                                        <p:attrNameLst>
                                          <p:attrName>style.visibility</p:attrName>
                                        </p:attrNameLst>
                                      </p:cBhvr>
                                      <p:to>
                                        <p:strVal val="hidden"/>
                                      </p:to>
                                    </p:set>
                                  </p:childTnLst>
                                </p:cTn>
                              </p:par>
                              <p:par>
                                <p:cTn id="61" presetID="37" presetClass="exit" presetSubtype="0" fill="hold" grpId="0" nodeType="withEffect">
                                  <p:stCondLst>
                                    <p:cond delay="0"/>
                                  </p:stCondLst>
                                  <p:childTnLst>
                                    <p:animEffect transition="out" filter="fade">
                                      <p:cBhvr>
                                        <p:cTn id="62" dur="1000"/>
                                        <p:tgtEl>
                                          <p:spTgt spid="174112"/>
                                        </p:tgtEl>
                                      </p:cBhvr>
                                    </p:animEffect>
                                    <p:anim calcmode="lin" valueType="num">
                                      <p:cBhvr>
                                        <p:cTn id="63" dur="1000"/>
                                        <p:tgtEl>
                                          <p:spTgt spid="174112"/>
                                        </p:tgtEl>
                                        <p:attrNameLst>
                                          <p:attrName>ppt_x</p:attrName>
                                        </p:attrNameLst>
                                      </p:cBhvr>
                                      <p:tavLst>
                                        <p:tav tm="0">
                                          <p:val>
                                            <p:strVal val="ppt_x"/>
                                          </p:val>
                                        </p:tav>
                                        <p:tav tm="100000">
                                          <p:val>
                                            <p:strVal val="ppt_x"/>
                                          </p:val>
                                        </p:tav>
                                      </p:tavLst>
                                    </p:anim>
                                    <p:anim calcmode="lin" valueType="num">
                                      <p:cBhvr>
                                        <p:cTn id="64" dur="100" decel="100000"/>
                                        <p:tgtEl>
                                          <p:spTgt spid="174112"/>
                                        </p:tgtEl>
                                        <p:attrNameLst>
                                          <p:attrName>ppt_y</p:attrName>
                                        </p:attrNameLst>
                                      </p:cBhvr>
                                      <p:tavLst>
                                        <p:tav tm="0">
                                          <p:val>
                                            <p:strVal val="ppt_y"/>
                                          </p:val>
                                        </p:tav>
                                        <p:tav tm="100000">
                                          <p:val>
                                            <p:strVal val="ppt_y-.03"/>
                                          </p:val>
                                        </p:tav>
                                      </p:tavLst>
                                    </p:anim>
                                    <p:anim calcmode="lin" valueType="num">
                                      <p:cBhvr>
                                        <p:cTn id="65" dur="900" accel="100000">
                                          <p:stCondLst>
                                            <p:cond delay="100"/>
                                          </p:stCondLst>
                                        </p:cTn>
                                        <p:tgtEl>
                                          <p:spTgt spid="174112"/>
                                        </p:tgtEl>
                                        <p:attrNameLst>
                                          <p:attrName>ppt_y</p:attrName>
                                        </p:attrNameLst>
                                      </p:cBhvr>
                                      <p:tavLst>
                                        <p:tav tm="0">
                                          <p:val>
                                            <p:strVal val="ppt_y"/>
                                          </p:val>
                                        </p:tav>
                                        <p:tav tm="100000">
                                          <p:val>
                                            <p:strVal val="ppt_y+1"/>
                                          </p:val>
                                        </p:tav>
                                      </p:tavLst>
                                    </p:anim>
                                    <p:set>
                                      <p:cBhvr>
                                        <p:cTn id="66" dur="1" fill="hold">
                                          <p:stCondLst>
                                            <p:cond delay="999"/>
                                          </p:stCondLst>
                                        </p:cTn>
                                        <p:tgtEl>
                                          <p:spTgt spid="174112"/>
                                        </p:tgtEl>
                                        <p:attrNameLst>
                                          <p:attrName>style.visibility</p:attrName>
                                        </p:attrNameLst>
                                      </p:cBhvr>
                                      <p:to>
                                        <p:strVal val="hidden"/>
                                      </p:to>
                                    </p:set>
                                  </p:childTnLst>
                                </p:cTn>
                              </p:par>
                              <p:par>
                                <p:cTn id="67" presetID="37" presetClass="exit" presetSubtype="0" fill="hold" grpId="0" nodeType="withEffect">
                                  <p:stCondLst>
                                    <p:cond delay="0"/>
                                  </p:stCondLst>
                                  <p:childTnLst>
                                    <p:animEffect transition="out" filter="fade">
                                      <p:cBhvr>
                                        <p:cTn id="68" dur="1000"/>
                                        <p:tgtEl>
                                          <p:spTgt spid="174110"/>
                                        </p:tgtEl>
                                      </p:cBhvr>
                                    </p:animEffect>
                                    <p:anim calcmode="lin" valueType="num">
                                      <p:cBhvr>
                                        <p:cTn id="69" dur="1000"/>
                                        <p:tgtEl>
                                          <p:spTgt spid="174110"/>
                                        </p:tgtEl>
                                        <p:attrNameLst>
                                          <p:attrName>ppt_x</p:attrName>
                                        </p:attrNameLst>
                                      </p:cBhvr>
                                      <p:tavLst>
                                        <p:tav tm="0">
                                          <p:val>
                                            <p:strVal val="ppt_x"/>
                                          </p:val>
                                        </p:tav>
                                        <p:tav tm="100000">
                                          <p:val>
                                            <p:strVal val="ppt_x"/>
                                          </p:val>
                                        </p:tav>
                                      </p:tavLst>
                                    </p:anim>
                                    <p:anim calcmode="lin" valueType="num">
                                      <p:cBhvr>
                                        <p:cTn id="70" dur="100" decel="100000"/>
                                        <p:tgtEl>
                                          <p:spTgt spid="174110"/>
                                        </p:tgtEl>
                                        <p:attrNameLst>
                                          <p:attrName>ppt_y</p:attrName>
                                        </p:attrNameLst>
                                      </p:cBhvr>
                                      <p:tavLst>
                                        <p:tav tm="0">
                                          <p:val>
                                            <p:strVal val="ppt_y"/>
                                          </p:val>
                                        </p:tav>
                                        <p:tav tm="100000">
                                          <p:val>
                                            <p:strVal val="ppt_y-.03"/>
                                          </p:val>
                                        </p:tav>
                                      </p:tavLst>
                                    </p:anim>
                                    <p:anim calcmode="lin" valueType="num">
                                      <p:cBhvr>
                                        <p:cTn id="71" dur="900" accel="100000">
                                          <p:stCondLst>
                                            <p:cond delay="100"/>
                                          </p:stCondLst>
                                        </p:cTn>
                                        <p:tgtEl>
                                          <p:spTgt spid="174110"/>
                                        </p:tgtEl>
                                        <p:attrNameLst>
                                          <p:attrName>ppt_y</p:attrName>
                                        </p:attrNameLst>
                                      </p:cBhvr>
                                      <p:tavLst>
                                        <p:tav tm="0">
                                          <p:val>
                                            <p:strVal val="ppt_y"/>
                                          </p:val>
                                        </p:tav>
                                        <p:tav tm="100000">
                                          <p:val>
                                            <p:strVal val="ppt_y+1"/>
                                          </p:val>
                                        </p:tav>
                                      </p:tavLst>
                                    </p:anim>
                                    <p:set>
                                      <p:cBhvr>
                                        <p:cTn id="72" dur="1" fill="hold">
                                          <p:stCondLst>
                                            <p:cond delay="999"/>
                                          </p:stCondLst>
                                        </p:cTn>
                                        <p:tgtEl>
                                          <p:spTgt spid="174110"/>
                                        </p:tgtEl>
                                        <p:attrNameLst>
                                          <p:attrName>style.visibility</p:attrName>
                                        </p:attrNameLst>
                                      </p:cBhvr>
                                      <p:to>
                                        <p:strVal val="hidden"/>
                                      </p:to>
                                    </p:set>
                                  </p:childTnLst>
                                </p:cTn>
                              </p:par>
                            </p:childTnLst>
                          </p:cTn>
                        </p:par>
                      </p:childTnLst>
                    </p:cTn>
                  </p:par>
                  <p:par>
                    <p:cTn id="73" fill="hold" nodeType="clickPar">
                      <p:stCondLst>
                        <p:cond delay="indefinite"/>
                      </p:stCondLst>
                      <p:childTnLst>
                        <p:par>
                          <p:cTn id="74" fill="hold" nodeType="withGroup">
                            <p:stCondLst>
                              <p:cond delay="0"/>
                            </p:stCondLst>
                            <p:childTnLst>
                              <p:par>
                                <p:cTn id="75" presetID="42" presetClass="exit" presetSubtype="0" fill="hold" grpId="0" nodeType="clickEffect">
                                  <p:stCondLst>
                                    <p:cond delay="0"/>
                                  </p:stCondLst>
                                  <p:childTnLst>
                                    <p:animEffect transition="out" filter="fade">
                                      <p:cBhvr>
                                        <p:cTn id="76" dur="1000"/>
                                        <p:tgtEl>
                                          <p:spTgt spid="174114"/>
                                        </p:tgtEl>
                                      </p:cBhvr>
                                    </p:animEffect>
                                    <p:anim calcmode="lin" valueType="num">
                                      <p:cBhvr>
                                        <p:cTn id="77" dur="1000"/>
                                        <p:tgtEl>
                                          <p:spTgt spid="174114"/>
                                        </p:tgtEl>
                                        <p:attrNameLst>
                                          <p:attrName>ppt_x</p:attrName>
                                        </p:attrNameLst>
                                      </p:cBhvr>
                                      <p:tavLst>
                                        <p:tav tm="0">
                                          <p:val>
                                            <p:strVal val="ppt_x"/>
                                          </p:val>
                                        </p:tav>
                                        <p:tav tm="100000">
                                          <p:val>
                                            <p:strVal val="ppt_x"/>
                                          </p:val>
                                        </p:tav>
                                      </p:tavLst>
                                    </p:anim>
                                    <p:anim calcmode="lin" valueType="num">
                                      <p:cBhvr>
                                        <p:cTn id="78" dur="1000"/>
                                        <p:tgtEl>
                                          <p:spTgt spid="174114"/>
                                        </p:tgtEl>
                                        <p:attrNameLst>
                                          <p:attrName>ppt_y</p:attrName>
                                        </p:attrNameLst>
                                      </p:cBhvr>
                                      <p:tavLst>
                                        <p:tav tm="0">
                                          <p:val>
                                            <p:strVal val="ppt_y"/>
                                          </p:val>
                                        </p:tav>
                                        <p:tav tm="100000">
                                          <p:val>
                                            <p:strVal val="ppt_y+.1"/>
                                          </p:val>
                                        </p:tav>
                                      </p:tavLst>
                                    </p:anim>
                                    <p:set>
                                      <p:cBhvr>
                                        <p:cTn id="79" dur="1" fill="hold">
                                          <p:stCondLst>
                                            <p:cond delay="999"/>
                                          </p:stCondLst>
                                        </p:cTn>
                                        <p:tgtEl>
                                          <p:spTgt spid="174114"/>
                                        </p:tgtEl>
                                        <p:attrNameLst>
                                          <p:attrName>style.visibility</p:attrName>
                                        </p:attrNameLst>
                                      </p:cBhvr>
                                      <p:to>
                                        <p:strVal val="hidden"/>
                                      </p:to>
                                    </p:set>
                                  </p:childTnLst>
                                </p:cTn>
                              </p:par>
                              <p:par>
                                <p:cTn id="80" presetID="42" presetClass="exit" presetSubtype="0" fill="hold" grpId="0" nodeType="withEffect">
                                  <p:stCondLst>
                                    <p:cond delay="0"/>
                                  </p:stCondLst>
                                  <p:childTnLst>
                                    <p:animEffect transition="out" filter="fade">
                                      <p:cBhvr>
                                        <p:cTn id="81" dur="1000"/>
                                        <p:tgtEl>
                                          <p:spTgt spid="174116"/>
                                        </p:tgtEl>
                                      </p:cBhvr>
                                    </p:animEffect>
                                    <p:anim calcmode="lin" valueType="num">
                                      <p:cBhvr>
                                        <p:cTn id="82" dur="1000"/>
                                        <p:tgtEl>
                                          <p:spTgt spid="174116"/>
                                        </p:tgtEl>
                                        <p:attrNameLst>
                                          <p:attrName>ppt_x</p:attrName>
                                        </p:attrNameLst>
                                      </p:cBhvr>
                                      <p:tavLst>
                                        <p:tav tm="0">
                                          <p:val>
                                            <p:strVal val="ppt_x"/>
                                          </p:val>
                                        </p:tav>
                                        <p:tav tm="100000">
                                          <p:val>
                                            <p:strVal val="ppt_x"/>
                                          </p:val>
                                        </p:tav>
                                      </p:tavLst>
                                    </p:anim>
                                    <p:anim calcmode="lin" valueType="num">
                                      <p:cBhvr>
                                        <p:cTn id="83" dur="1000"/>
                                        <p:tgtEl>
                                          <p:spTgt spid="174116"/>
                                        </p:tgtEl>
                                        <p:attrNameLst>
                                          <p:attrName>ppt_y</p:attrName>
                                        </p:attrNameLst>
                                      </p:cBhvr>
                                      <p:tavLst>
                                        <p:tav tm="0">
                                          <p:val>
                                            <p:strVal val="ppt_y"/>
                                          </p:val>
                                        </p:tav>
                                        <p:tav tm="100000">
                                          <p:val>
                                            <p:strVal val="ppt_y+.1"/>
                                          </p:val>
                                        </p:tav>
                                      </p:tavLst>
                                    </p:anim>
                                    <p:set>
                                      <p:cBhvr>
                                        <p:cTn id="84" dur="1" fill="hold">
                                          <p:stCondLst>
                                            <p:cond delay="999"/>
                                          </p:stCondLst>
                                        </p:cTn>
                                        <p:tgtEl>
                                          <p:spTgt spid="174116"/>
                                        </p:tgtEl>
                                        <p:attrNameLst>
                                          <p:attrName>style.visibility</p:attrName>
                                        </p:attrNameLst>
                                      </p:cBhvr>
                                      <p:to>
                                        <p:strVal val="hidden"/>
                                      </p:to>
                                    </p:set>
                                  </p:childTnLst>
                                </p:cTn>
                              </p:par>
                              <p:par>
                                <p:cTn id="85" presetID="42" presetClass="exit" presetSubtype="0" fill="hold" grpId="0" nodeType="withEffect">
                                  <p:stCondLst>
                                    <p:cond delay="0"/>
                                  </p:stCondLst>
                                  <p:childTnLst>
                                    <p:animEffect transition="out" filter="fade">
                                      <p:cBhvr>
                                        <p:cTn id="86" dur="1000"/>
                                        <p:tgtEl>
                                          <p:spTgt spid="174117"/>
                                        </p:tgtEl>
                                      </p:cBhvr>
                                    </p:animEffect>
                                    <p:anim calcmode="lin" valueType="num">
                                      <p:cBhvr>
                                        <p:cTn id="87" dur="1000"/>
                                        <p:tgtEl>
                                          <p:spTgt spid="174117"/>
                                        </p:tgtEl>
                                        <p:attrNameLst>
                                          <p:attrName>ppt_x</p:attrName>
                                        </p:attrNameLst>
                                      </p:cBhvr>
                                      <p:tavLst>
                                        <p:tav tm="0">
                                          <p:val>
                                            <p:strVal val="ppt_x"/>
                                          </p:val>
                                        </p:tav>
                                        <p:tav tm="100000">
                                          <p:val>
                                            <p:strVal val="ppt_x"/>
                                          </p:val>
                                        </p:tav>
                                      </p:tavLst>
                                    </p:anim>
                                    <p:anim calcmode="lin" valueType="num">
                                      <p:cBhvr>
                                        <p:cTn id="88" dur="1000"/>
                                        <p:tgtEl>
                                          <p:spTgt spid="174117"/>
                                        </p:tgtEl>
                                        <p:attrNameLst>
                                          <p:attrName>ppt_y</p:attrName>
                                        </p:attrNameLst>
                                      </p:cBhvr>
                                      <p:tavLst>
                                        <p:tav tm="0">
                                          <p:val>
                                            <p:strVal val="ppt_y"/>
                                          </p:val>
                                        </p:tav>
                                        <p:tav tm="100000">
                                          <p:val>
                                            <p:strVal val="ppt_y+.1"/>
                                          </p:val>
                                        </p:tav>
                                      </p:tavLst>
                                    </p:anim>
                                    <p:set>
                                      <p:cBhvr>
                                        <p:cTn id="89" dur="1" fill="hold">
                                          <p:stCondLst>
                                            <p:cond delay="999"/>
                                          </p:stCondLst>
                                        </p:cTn>
                                        <p:tgtEl>
                                          <p:spTgt spid="1741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93" grpId="0"/>
      <p:bldP spid="174094" grpId="0"/>
      <p:bldP spid="174096" grpId="0"/>
      <p:bldP spid="174098" grpId="0"/>
      <p:bldP spid="174100" grpId="0"/>
      <p:bldP spid="174101" grpId="0"/>
      <p:bldP spid="174103" grpId="0"/>
      <p:bldP spid="174104" grpId="0"/>
      <p:bldP spid="174105" grpId="0"/>
      <p:bldP spid="174107" grpId="0"/>
      <p:bldP spid="174108" grpId="0"/>
      <p:bldP spid="174109" grpId="0"/>
      <p:bldP spid="174110" grpId="0"/>
      <p:bldP spid="174111" grpId="0"/>
      <p:bldP spid="174112" grpId="0"/>
      <p:bldP spid="174114" grpId="0"/>
      <p:bldP spid="174116" grpId="0"/>
      <p:bldP spid="17411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5106" name="Picture 2" descr="fg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0" y="6248400"/>
            <a:ext cx="9144000" cy="33337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75107" name="Object 3"/>
          <p:cNvGraphicFramePr>
            <a:graphicFrameLocks noChangeAspect="1"/>
          </p:cNvGraphicFramePr>
          <p:nvPr/>
        </p:nvGraphicFramePr>
        <p:xfrm>
          <a:off x="0" y="0"/>
          <a:ext cx="1277938" cy="1274763"/>
        </p:xfrm>
        <a:graphic>
          <a:graphicData uri="http://schemas.openxmlformats.org/presentationml/2006/ole">
            <mc:AlternateContent xmlns:mc="http://schemas.openxmlformats.org/markup-compatibility/2006">
              <mc:Choice xmlns:v="urn:schemas-microsoft-com:vml" Requires="v">
                <p:oleObj name="Clip" r:id="rId3" imgW="1278360" imgH="1274040" progId="MS_ClipArt_Gallery.2">
                  <p:embed/>
                </p:oleObj>
              </mc:Choice>
              <mc:Fallback>
                <p:oleObj name="Clip" r:id="rId3" imgW="1278360" imgH="1274040" progId="MS_ClipArt_Gallery.2">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277938" cy="12747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175108" name="Picture 4" descr="FSTV11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5400000">
            <a:off x="7245350" y="96838"/>
            <a:ext cx="1995488" cy="1801812"/>
          </a:xfrm>
          <a:prstGeom prst="rect">
            <a:avLst/>
          </a:prstGeom>
          <a:noFill/>
          <a:extLst>
            <a:ext uri="{909E8E84-426E-40DD-AFC4-6F175D3DCCD1}">
              <a14:hiddenFill xmlns:a14="http://schemas.microsoft.com/office/drawing/2010/main">
                <a:solidFill>
                  <a:srgbClr val="FFFFFF"/>
                </a:solidFill>
              </a14:hiddenFill>
            </a:ext>
          </a:extLst>
        </p:spPr>
      </p:pic>
      <p:sp>
        <p:nvSpPr>
          <p:cNvPr id="175109" name="AutoShape 5">
            <a:hlinkClick r:id="rId6" action="ppaction://hlinksldjump" highlightClick="1"/>
          </p:cNvPr>
          <p:cNvSpPr>
            <a:spLocks noChangeArrowheads="1"/>
          </p:cNvSpPr>
          <p:nvPr/>
        </p:nvSpPr>
        <p:spPr bwMode="auto">
          <a:xfrm>
            <a:off x="8686800" y="6324600"/>
            <a:ext cx="457200" cy="533400"/>
          </a:xfrm>
          <a:prstGeom prst="actionButtonHome">
            <a:avLst/>
          </a:prstGeom>
          <a:solidFill>
            <a:schemeClr val="accent1"/>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5110" name="Text Box 6"/>
          <p:cNvSpPr txBox="1">
            <a:spLocks noChangeArrowheads="1"/>
          </p:cNvSpPr>
          <p:nvPr/>
        </p:nvSpPr>
        <p:spPr bwMode="auto">
          <a:xfrm>
            <a:off x="1143000" y="714375"/>
            <a:ext cx="30353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800" b="1" i="1">
                <a:solidFill>
                  <a:srgbClr val="0000FF"/>
                </a:solidFill>
              </a:rPr>
              <a:t>Make Questions:</a:t>
            </a:r>
          </a:p>
        </p:txBody>
      </p:sp>
      <p:sp>
        <p:nvSpPr>
          <p:cNvPr id="175111" name="Text Box 7"/>
          <p:cNvSpPr txBox="1">
            <a:spLocks noChangeArrowheads="1"/>
          </p:cNvSpPr>
          <p:nvPr/>
        </p:nvSpPr>
        <p:spPr bwMode="auto">
          <a:xfrm>
            <a:off x="685800" y="198120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a:t>1</a:t>
            </a:r>
          </a:p>
        </p:txBody>
      </p:sp>
      <p:sp>
        <p:nvSpPr>
          <p:cNvPr id="175112" name="Text Box 8"/>
          <p:cNvSpPr txBox="1">
            <a:spLocks noChangeArrowheads="1"/>
          </p:cNvSpPr>
          <p:nvPr/>
        </p:nvSpPr>
        <p:spPr bwMode="auto">
          <a:xfrm>
            <a:off x="685800" y="312420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a:t>2</a:t>
            </a:r>
          </a:p>
        </p:txBody>
      </p:sp>
      <p:sp>
        <p:nvSpPr>
          <p:cNvPr id="175113" name="Text Box 9"/>
          <p:cNvSpPr txBox="1">
            <a:spLocks noChangeArrowheads="1"/>
          </p:cNvSpPr>
          <p:nvPr/>
        </p:nvSpPr>
        <p:spPr bwMode="auto">
          <a:xfrm>
            <a:off x="685800" y="426720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a:t>3</a:t>
            </a:r>
          </a:p>
        </p:txBody>
      </p:sp>
      <p:sp>
        <p:nvSpPr>
          <p:cNvPr id="175114" name="Text Box 10"/>
          <p:cNvSpPr txBox="1">
            <a:spLocks noChangeArrowheads="1"/>
          </p:cNvSpPr>
          <p:nvPr/>
        </p:nvSpPr>
        <p:spPr bwMode="auto">
          <a:xfrm>
            <a:off x="1219200" y="2514600"/>
            <a:ext cx="4781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a:t>Her mother gave her a blue dress. (What?)</a:t>
            </a:r>
          </a:p>
        </p:txBody>
      </p:sp>
      <p:sp>
        <p:nvSpPr>
          <p:cNvPr id="175115" name="Text Box 11"/>
          <p:cNvSpPr txBox="1">
            <a:spLocks noChangeArrowheads="1"/>
          </p:cNvSpPr>
          <p:nvPr/>
        </p:nvSpPr>
        <p:spPr bwMode="auto">
          <a:xfrm>
            <a:off x="1219200" y="3733800"/>
            <a:ext cx="5746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a:t>I went to Nha Trang last summer vacation. (When?)</a:t>
            </a:r>
          </a:p>
        </p:txBody>
      </p:sp>
      <p:sp>
        <p:nvSpPr>
          <p:cNvPr id="175116" name="Text Box 12"/>
          <p:cNvSpPr txBox="1">
            <a:spLocks noChangeArrowheads="1"/>
          </p:cNvSpPr>
          <p:nvPr/>
        </p:nvSpPr>
        <p:spPr bwMode="auto">
          <a:xfrm>
            <a:off x="1219200" y="4876800"/>
            <a:ext cx="572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a:t>Mrs. Robinson put the poster on the wall. (Where?)</a:t>
            </a:r>
          </a:p>
        </p:txBody>
      </p:sp>
      <p:sp>
        <p:nvSpPr>
          <p:cNvPr id="175117" name="Line 13"/>
          <p:cNvSpPr>
            <a:spLocks noChangeShapeType="1"/>
          </p:cNvSpPr>
          <p:nvPr/>
        </p:nvSpPr>
        <p:spPr bwMode="auto">
          <a:xfrm>
            <a:off x="1295400" y="3429000"/>
            <a:ext cx="5486400"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5118" name="Line 14"/>
          <p:cNvSpPr>
            <a:spLocks noChangeShapeType="1"/>
          </p:cNvSpPr>
          <p:nvPr/>
        </p:nvSpPr>
        <p:spPr bwMode="auto">
          <a:xfrm>
            <a:off x="1295400" y="4572000"/>
            <a:ext cx="5486400"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5119" name="Line 15"/>
          <p:cNvSpPr>
            <a:spLocks noChangeShapeType="1"/>
          </p:cNvSpPr>
          <p:nvPr/>
        </p:nvSpPr>
        <p:spPr bwMode="auto">
          <a:xfrm>
            <a:off x="1295400" y="2286000"/>
            <a:ext cx="5486400"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5120" name="Text Box 16"/>
          <p:cNvSpPr txBox="1">
            <a:spLocks noChangeArrowheads="1"/>
          </p:cNvSpPr>
          <p:nvPr/>
        </p:nvSpPr>
        <p:spPr bwMode="auto">
          <a:xfrm>
            <a:off x="1219200" y="1976438"/>
            <a:ext cx="37623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a:solidFill>
                  <a:srgbClr val="FF0066"/>
                </a:solidFill>
                <a:latin typeface="Tahoma" panose="020B0604030504040204" pitchFamily="34" charset="0"/>
              </a:rPr>
              <a:t>What did her mother give her ?</a:t>
            </a:r>
          </a:p>
        </p:txBody>
      </p:sp>
      <p:sp>
        <p:nvSpPr>
          <p:cNvPr id="175121" name="Text Box 17"/>
          <p:cNvSpPr txBox="1">
            <a:spLocks noChangeArrowheads="1"/>
          </p:cNvSpPr>
          <p:nvPr/>
        </p:nvSpPr>
        <p:spPr bwMode="auto">
          <a:xfrm>
            <a:off x="1219200" y="3119438"/>
            <a:ext cx="3867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a:solidFill>
                  <a:srgbClr val="FF0066"/>
                </a:solidFill>
                <a:latin typeface="Tahoma" panose="020B0604030504040204" pitchFamily="34" charset="0"/>
              </a:rPr>
              <a:t>When did you go to Nha Trang ?</a:t>
            </a:r>
          </a:p>
        </p:txBody>
      </p:sp>
      <p:sp>
        <p:nvSpPr>
          <p:cNvPr id="175122" name="Text Box 18"/>
          <p:cNvSpPr txBox="1">
            <a:spLocks noChangeArrowheads="1"/>
          </p:cNvSpPr>
          <p:nvPr/>
        </p:nvSpPr>
        <p:spPr bwMode="auto">
          <a:xfrm>
            <a:off x="1219200" y="4262438"/>
            <a:ext cx="501808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a:solidFill>
                  <a:srgbClr val="FF0066"/>
                </a:solidFill>
                <a:latin typeface="Tahoma" panose="020B0604030504040204" pitchFamily="34" charset="0"/>
              </a:rPr>
              <a:t>Where did Mrs. Robinson put the poster ? </a:t>
            </a:r>
          </a:p>
        </p:txBody>
      </p:sp>
    </p:spTree>
  </p:cSld>
  <p:clrMapOvr>
    <a:masterClrMapping/>
  </p:clrMapOvr>
  <p:transition>
    <p:comb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175120"/>
                                        </p:tgtEl>
                                        <p:attrNameLst>
                                          <p:attrName>style.visibility</p:attrName>
                                        </p:attrNameLst>
                                      </p:cBhvr>
                                      <p:to>
                                        <p:strVal val="visible"/>
                                      </p:to>
                                    </p:set>
                                    <p:animEffect transition="in" filter="wedge">
                                      <p:cBhvr>
                                        <p:cTn id="7" dur="2000"/>
                                        <p:tgtEl>
                                          <p:spTgt spid="17512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75121"/>
                                        </p:tgtEl>
                                        <p:attrNameLst>
                                          <p:attrName>style.visibility</p:attrName>
                                        </p:attrNameLst>
                                      </p:cBhvr>
                                      <p:to>
                                        <p:strVal val="visible"/>
                                      </p:to>
                                    </p:set>
                                    <p:anim to="" calcmode="lin" valueType="num">
                                      <p:cBhvr>
                                        <p:cTn id="12" dur="1" fill="hold"/>
                                        <p:tgtEl>
                                          <p:spTgt spid="175121"/>
                                        </p:tgtEl>
                                        <p:attrNameLst>
                                          <p:attrName/>
                                        </p:attrNameLst>
                                      </p:cBhvr>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50" presetClass="entr" presetSubtype="0" decel="100000" fill="hold" grpId="0" nodeType="clickEffect">
                                  <p:stCondLst>
                                    <p:cond delay="0"/>
                                  </p:stCondLst>
                                  <p:childTnLst>
                                    <p:set>
                                      <p:cBhvr>
                                        <p:cTn id="16" dur="1" fill="hold">
                                          <p:stCondLst>
                                            <p:cond delay="0"/>
                                          </p:stCondLst>
                                        </p:cTn>
                                        <p:tgtEl>
                                          <p:spTgt spid="175122"/>
                                        </p:tgtEl>
                                        <p:attrNameLst>
                                          <p:attrName>style.visibility</p:attrName>
                                        </p:attrNameLst>
                                      </p:cBhvr>
                                      <p:to>
                                        <p:strVal val="visible"/>
                                      </p:to>
                                    </p:set>
                                    <p:anim calcmode="lin" valueType="num">
                                      <p:cBhvr>
                                        <p:cTn id="17" dur="1000" fill="hold"/>
                                        <p:tgtEl>
                                          <p:spTgt spid="175122"/>
                                        </p:tgtEl>
                                        <p:attrNameLst>
                                          <p:attrName>ppt_w</p:attrName>
                                        </p:attrNameLst>
                                      </p:cBhvr>
                                      <p:tavLst>
                                        <p:tav tm="0">
                                          <p:val>
                                            <p:strVal val="#ppt_w+.3"/>
                                          </p:val>
                                        </p:tav>
                                        <p:tav tm="100000">
                                          <p:val>
                                            <p:strVal val="#ppt_w"/>
                                          </p:val>
                                        </p:tav>
                                      </p:tavLst>
                                    </p:anim>
                                    <p:anim calcmode="lin" valueType="num">
                                      <p:cBhvr>
                                        <p:cTn id="18" dur="1000" fill="hold"/>
                                        <p:tgtEl>
                                          <p:spTgt spid="175122"/>
                                        </p:tgtEl>
                                        <p:attrNameLst>
                                          <p:attrName>ppt_h</p:attrName>
                                        </p:attrNameLst>
                                      </p:cBhvr>
                                      <p:tavLst>
                                        <p:tav tm="0">
                                          <p:val>
                                            <p:strVal val="#ppt_h"/>
                                          </p:val>
                                        </p:tav>
                                        <p:tav tm="100000">
                                          <p:val>
                                            <p:strVal val="#ppt_h"/>
                                          </p:val>
                                        </p:tav>
                                      </p:tavLst>
                                    </p:anim>
                                    <p:animEffect transition="in" filter="fade">
                                      <p:cBhvr>
                                        <p:cTn id="19" dur="1000"/>
                                        <p:tgtEl>
                                          <p:spTgt spid="17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120" grpId="0"/>
      <p:bldP spid="175121" grpId="0"/>
      <p:bldP spid="17512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130" name="Picture 2" descr="fg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0" y="6248400"/>
            <a:ext cx="9144000" cy="33337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76131" name="Object 3"/>
          <p:cNvGraphicFramePr>
            <a:graphicFrameLocks noChangeAspect="1"/>
          </p:cNvGraphicFramePr>
          <p:nvPr/>
        </p:nvGraphicFramePr>
        <p:xfrm>
          <a:off x="0" y="0"/>
          <a:ext cx="1277938" cy="1274763"/>
        </p:xfrm>
        <a:graphic>
          <a:graphicData uri="http://schemas.openxmlformats.org/presentationml/2006/ole">
            <mc:AlternateContent xmlns:mc="http://schemas.openxmlformats.org/markup-compatibility/2006">
              <mc:Choice xmlns:v="urn:schemas-microsoft-com:vml" Requires="v">
                <p:oleObj name="Clip" r:id="rId3" imgW="1278360" imgH="1274040" progId="MS_ClipArt_Gallery.2">
                  <p:embed/>
                </p:oleObj>
              </mc:Choice>
              <mc:Fallback>
                <p:oleObj name="Clip" r:id="rId3" imgW="1278360" imgH="1274040" progId="MS_ClipArt_Gallery.2">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277938" cy="12747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176132" name="Picture 4" descr="FSTV11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5400000">
            <a:off x="7245350" y="96838"/>
            <a:ext cx="1995488" cy="1801812"/>
          </a:xfrm>
          <a:prstGeom prst="rect">
            <a:avLst/>
          </a:prstGeom>
          <a:noFill/>
          <a:extLst>
            <a:ext uri="{909E8E84-426E-40DD-AFC4-6F175D3DCCD1}">
              <a14:hiddenFill xmlns:a14="http://schemas.microsoft.com/office/drawing/2010/main">
                <a:solidFill>
                  <a:srgbClr val="FFFFFF"/>
                </a:solidFill>
              </a14:hiddenFill>
            </a:ext>
          </a:extLst>
        </p:spPr>
      </p:pic>
      <p:sp>
        <p:nvSpPr>
          <p:cNvPr id="176133" name="AutoShape 5">
            <a:hlinkClick r:id="rId6" action="ppaction://hlinksldjump" highlightClick="1"/>
          </p:cNvPr>
          <p:cNvSpPr>
            <a:spLocks noChangeArrowheads="1"/>
          </p:cNvSpPr>
          <p:nvPr/>
        </p:nvSpPr>
        <p:spPr bwMode="auto">
          <a:xfrm>
            <a:off x="8686800" y="6324600"/>
            <a:ext cx="457200" cy="533400"/>
          </a:xfrm>
          <a:prstGeom prst="actionButtonHome">
            <a:avLst/>
          </a:prstGeom>
          <a:solidFill>
            <a:schemeClr val="accent1"/>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6134" name="Text Box 6"/>
          <p:cNvSpPr txBox="1">
            <a:spLocks noChangeArrowheads="1"/>
          </p:cNvSpPr>
          <p:nvPr/>
        </p:nvSpPr>
        <p:spPr bwMode="auto">
          <a:xfrm>
            <a:off x="838200" y="1828800"/>
            <a:ext cx="21621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400" b="1">
                <a:solidFill>
                  <a:srgbClr val="FF0066"/>
                </a:solidFill>
              </a:rPr>
              <a:t>What is this ?</a:t>
            </a:r>
          </a:p>
        </p:txBody>
      </p:sp>
      <p:sp>
        <p:nvSpPr>
          <p:cNvPr id="176135" name="Text Box 7"/>
          <p:cNvSpPr txBox="1">
            <a:spLocks noChangeArrowheads="1"/>
          </p:cNvSpPr>
          <p:nvPr/>
        </p:nvSpPr>
        <p:spPr bwMode="auto">
          <a:xfrm>
            <a:off x="2346325" y="27035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endParaRPr lang="en-US" altLang="en-US" b="1"/>
          </a:p>
        </p:txBody>
      </p:sp>
      <p:sp>
        <p:nvSpPr>
          <p:cNvPr id="176136" name="Text Box 8"/>
          <p:cNvSpPr txBox="1">
            <a:spLocks noChangeArrowheads="1"/>
          </p:cNvSpPr>
          <p:nvPr/>
        </p:nvSpPr>
        <p:spPr bwMode="auto">
          <a:xfrm>
            <a:off x="304800" y="2743200"/>
            <a:ext cx="31956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b="1" i="1"/>
              <a:t>It’s Statue of Liberty.</a:t>
            </a:r>
          </a:p>
        </p:txBody>
      </p:sp>
      <p:sp>
        <p:nvSpPr>
          <p:cNvPr id="176137" name="Text Box 9"/>
          <p:cNvSpPr txBox="1">
            <a:spLocks noChangeArrowheads="1"/>
          </p:cNvSpPr>
          <p:nvPr/>
        </p:nvSpPr>
        <p:spPr bwMode="auto">
          <a:xfrm>
            <a:off x="838200" y="3733800"/>
            <a:ext cx="1993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400" b="1">
                <a:solidFill>
                  <a:srgbClr val="FF0066"/>
                </a:solidFill>
              </a:rPr>
              <a:t>Where is it ?</a:t>
            </a:r>
          </a:p>
        </p:txBody>
      </p:sp>
      <p:pic>
        <p:nvPicPr>
          <p:cNvPr id="176138" name="Picture 10" descr="Statue of Liberty"/>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105400" y="1371600"/>
            <a:ext cx="2819400" cy="4419600"/>
          </a:xfrm>
          <a:prstGeom prst="rect">
            <a:avLst/>
          </a:prstGeom>
          <a:noFill/>
          <a:extLst>
            <a:ext uri="{909E8E84-426E-40DD-AFC4-6F175D3DCCD1}">
              <a14:hiddenFill xmlns:a14="http://schemas.microsoft.com/office/drawing/2010/main">
                <a:solidFill>
                  <a:srgbClr val="FFFFFF"/>
                </a:solidFill>
              </a14:hiddenFill>
            </a:ext>
          </a:extLst>
        </p:spPr>
      </p:pic>
      <p:sp>
        <p:nvSpPr>
          <p:cNvPr id="176139" name="Text Box 11"/>
          <p:cNvSpPr txBox="1">
            <a:spLocks noChangeArrowheads="1"/>
          </p:cNvSpPr>
          <p:nvPr/>
        </p:nvSpPr>
        <p:spPr bwMode="auto">
          <a:xfrm>
            <a:off x="152400" y="4724400"/>
            <a:ext cx="38893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400" b="1" i="1"/>
              <a:t>It’s in New York, the USA.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6134"/>
                                        </p:tgtEl>
                                        <p:attrNameLst>
                                          <p:attrName>style.visibility</p:attrName>
                                        </p:attrNameLst>
                                      </p:cBhvr>
                                      <p:to>
                                        <p:strVal val="visible"/>
                                      </p:to>
                                    </p:set>
                                    <p:anim calcmode="lin" valueType="num">
                                      <p:cBhvr additive="base">
                                        <p:cTn id="7" dur="500" fill="hold"/>
                                        <p:tgtEl>
                                          <p:spTgt spid="176134"/>
                                        </p:tgtEl>
                                        <p:attrNameLst>
                                          <p:attrName>ppt_x</p:attrName>
                                        </p:attrNameLst>
                                      </p:cBhvr>
                                      <p:tavLst>
                                        <p:tav tm="0">
                                          <p:val>
                                            <p:strVal val="#ppt_x"/>
                                          </p:val>
                                        </p:tav>
                                        <p:tav tm="100000">
                                          <p:val>
                                            <p:strVal val="#ppt_x"/>
                                          </p:val>
                                        </p:tav>
                                      </p:tavLst>
                                    </p:anim>
                                    <p:anim calcmode="lin" valueType="num">
                                      <p:cBhvr additive="base">
                                        <p:cTn id="8" dur="500" fill="hold"/>
                                        <p:tgtEl>
                                          <p:spTgt spid="17613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76137"/>
                                        </p:tgtEl>
                                        <p:attrNameLst>
                                          <p:attrName>style.visibility</p:attrName>
                                        </p:attrNameLst>
                                      </p:cBhvr>
                                      <p:to>
                                        <p:strVal val="visible"/>
                                      </p:to>
                                    </p:set>
                                    <p:anim calcmode="lin" valueType="num">
                                      <p:cBhvr additive="base">
                                        <p:cTn id="11" dur="500" fill="hold"/>
                                        <p:tgtEl>
                                          <p:spTgt spid="176137"/>
                                        </p:tgtEl>
                                        <p:attrNameLst>
                                          <p:attrName>ppt_x</p:attrName>
                                        </p:attrNameLst>
                                      </p:cBhvr>
                                      <p:tavLst>
                                        <p:tav tm="0">
                                          <p:val>
                                            <p:strVal val="#ppt_x"/>
                                          </p:val>
                                        </p:tav>
                                        <p:tav tm="100000">
                                          <p:val>
                                            <p:strVal val="#ppt_x"/>
                                          </p:val>
                                        </p:tav>
                                      </p:tavLst>
                                    </p:anim>
                                    <p:anim calcmode="lin" valueType="num">
                                      <p:cBhvr additive="base">
                                        <p:cTn id="12" dur="500" fill="hold"/>
                                        <p:tgtEl>
                                          <p:spTgt spid="176137"/>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40" presetClass="entr" presetSubtype="0" fill="hold" grpId="0" nodeType="clickEffect">
                                  <p:stCondLst>
                                    <p:cond delay="0"/>
                                  </p:stCondLst>
                                  <p:iterate type="lt">
                                    <p:tmPct val="10000"/>
                                  </p:iterate>
                                  <p:childTnLst>
                                    <p:set>
                                      <p:cBhvr>
                                        <p:cTn id="16" dur="1" fill="hold">
                                          <p:stCondLst>
                                            <p:cond delay="0"/>
                                          </p:stCondLst>
                                        </p:cTn>
                                        <p:tgtEl>
                                          <p:spTgt spid="176139"/>
                                        </p:tgtEl>
                                        <p:attrNameLst>
                                          <p:attrName>style.visibility</p:attrName>
                                        </p:attrNameLst>
                                      </p:cBhvr>
                                      <p:to>
                                        <p:strVal val="visible"/>
                                      </p:to>
                                    </p:set>
                                    <p:animEffect transition="in" filter="fade">
                                      <p:cBhvr>
                                        <p:cTn id="17" dur="500"/>
                                        <p:tgtEl>
                                          <p:spTgt spid="176139"/>
                                        </p:tgtEl>
                                      </p:cBhvr>
                                    </p:animEffect>
                                    <p:anim calcmode="lin" valueType="num">
                                      <p:cBhvr>
                                        <p:cTn id="18" dur="500" fill="hold"/>
                                        <p:tgtEl>
                                          <p:spTgt spid="176139"/>
                                        </p:tgtEl>
                                        <p:attrNameLst>
                                          <p:attrName>ppt_x</p:attrName>
                                        </p:attrNameLst>
                                      </p:cBhvr>
                                      <p:tavLst>
                                        <p:tav tm="0">
                                          <p:val>
                                            <p:strVal val="#ppt_x-.1"/>
                                          </p:val>
                                        </p:tav>
                                        <p:tav tm="100000">
                                          <p:val>
                                            <p:strVal val="#ppt_x"/>
                                          </p:val>
                                        </p:tav>
                                      </p:tavLst>
                                    </p:anim>
                                    <p:anim calcmode="lin" valueType="num">
                                      <p:cBhvr>
                                        <p:cTn id="19" dur="500" fill="hold"/>
                                        <p:tgtEl>
                                          <p:spTgt spid="176139"/>
                                        </p:tgtEl>
                                        <p:attrNameLst>
                                          <p:attrName>ppt_y</p:attrName>
                                        </p:attrNameLst>
                                      </p:cBhvr>
                                      <p:tavLst>
                                        <p:tav tm="0">
                                          <p:val>
                                            <p:strVal val="#ppt_y"/>
                                          </p:val>
                                        </p:tav>
                                        <p:tav tm="100000">
                                          <p:val>
                                            <p:strVal val="#ppt_y"/>
                                          </p:val>
                                        </p:tav>
                                      </p:tavLst>
                                    </p:anim>
                                  </p:childTnLst>
                                </p:cTn>
                              </p:par>
                              <p:par>
                                <p:cTn id="20" presetID="40" presetClass="entr" presetSubtype="0" fill="hold" grpId="0" nodeType="withEffect">
                                  <p:stCondLst>
                                    <p:cond delay="0"/>
                                  </p:stCondLst>
                                  <p:iterate type="lt">
                                    <p:tmPct val="10000"/>
                                  </p:iterate>
                                  <p:childTnLst>
                                    <p:set>
                                      <p:cBhvr>
                                        <p:cTn id="21" dur="1" fill="hold">
                                          <p:stCondLst>
                                            <p:cond delay="0"/>
                                          </p:stCondLst>
                                        </p:cTn>
                                        <p:tgtEl>
                                          <p:spTgt spid="176136"/>
                                        </p:tgtEl>
                                        <p:attrNameLst>
                                          <p:attrName>style.visibility</p:attrName>
                                        </p:attrNameLst>
                                      </p:cBhvr>
                                      <p:to>
                                        <p:strVal val="visible"/>
                                      </p:to>
                                    </p:set>
                                    <p:animEffect transition="in" filter="fade">
                                      <p:cBhvr>
                                        <p:cTn id="22" dur="500"/>
                                        <p:tgtEl>
                                          <p:spTgt spid="176136"/>
                                        </p:tgtEl>
                                      </p:cBhvr>
                                    </p:animEffect>
                                    <p:anim calcmode="lin" valueType="num">
                                      <p:cBhvr>
                                        <p:cTn id="23" dur="500" fill="hold"/>
                                        <p:tgtEl>
                                          <p:spTgt spid="176136"/>
                                        </p:tgtEl>
                                        <p:attrNameLst>
                                          <p:attrName>ppt_x</p:attrName>
                                        </p:attrNameLst>
                                      </p:cBhvr>
                                      <p:tavLst>
                                        <p:tav tm="0">
                                          <p:val>
                                            <p:strVal val="#ppt_x-.1"/>
                                          </p:val>
                                        </p:tav>
                                        <p:tav tm="100000">
                                          <p:val>
                                            <p:strVal val="#ppt_x"/>
                                          </p:val>
                                        </p:tav>
                                      </p:tavLst>
                                    </p:anim>
                                    <p:anim calcmode="lin" valueType="num">
                                      <p:cBhvr>
                                        <p:cTn id="24" dur="500" fill="hold"/>
                                        <p:tgtEl>
                                          <p:spTgt spid="17613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134" grpId="0"/>
      <p:bldP spid="176136" grpId="0"/>
      <p:bldP spid="176137" grpId="0"/>
      <p:bldP spid="17613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7154" name="Picture 2" descr="fg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0" y="6248400"/>
            <a:ext cx="9144000" cy="33337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77155" name="Object 3"/>
          <p:cNvGraphicFramePr>
            <a:graphicFrameLocks noChangeAspect="1"/>
          </p:cNvGraphicFramePr>
          <p:nvPr/>
        </p:nvGraphicFramePr>
        <p:xfrm>
          <a:off x="0" y="0"/>
          <a:ext cx="1277938" cy="1274763"/>
        </p:xfrm>
        <a:graphic>
          <a:graphicData uri="http://schemas.openxmlformats.org/presentationml/2006/ole">
            <mc:AlternateContent xmlns:mc="http://schemas.openxmlformats.org/markup-compatibility/2006">
              <mc:Choice xmlns:v="urn:schemas-microsoft-com:vml" Requires="v">
                <p:oleObj name="Clip" r:id="rId3" imgW="1278360" imgH="1274040" progId="MS_ClipArt_Gallery.2">
                  <p:embed/>
                </p:oleObj>
              </mc:Choice>
              <mc:Fallback>
                <p:oleObj name="Clip" r:id="rId3" imgW="1278360" imgH="1274040" progId="MS_ClipArt_Gallery.2">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277938" cy="12747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177156" name="Picture 4" descr="FSTV11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5400000">
            <a:off x="7245350" y="96838"/>
            <a:ext cx="1995488" cy="1801812"/>
          </a:xfrm>
          <a:prstGeom prst="rect">
            <a:avLst/>
          </a:prstGeom>
          <a:noFill/>
          <a:extLst>
            <a:ext uri="{909E8E84-426E-40DD-AFC4-6F175D3DCCD1}">
              <a14:hiddenFill xmlns:a14="http://schemas.microsoft.com/office/drawing/2010/main">
                <a:solidFill>
                  <a:srgbClr val="FFFFFF"/>
                </a:solidFill>
              </a14:hiddenFill>
            </a:ext>
          </a:extLst>
        </p:spPr>
      </p:pic>
      <p:sp>
        <p:nvSpPr>
          <p:cNvPr id="177157" name="AutoShape 5">
            <a:hlinkClick r:id="rId6" action="ppaction://hlinksldjump" highlightClick="1"/>
          </p:cNvPr>
          <p:cNvSpPr>
            <a:spLocks noChangeArrowheads="1"/>
          </p:cNvSpPr>
          <p:nvPr/>
        </p:nvSpPr>
        <p:spPr bwMode="auto">
          <a:xfrm>
            <a:off x="8686800" y="6324600"/>
            <a:ext cx="457200" cy="533400"/>
          </a:xfrm>
          <a:prstGeom prst="actionButtonHome">
            <a:avLst/>
          </a:prstGeom>
          <a:solidFill>
            <a:schemeClr val="accent1"/>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7158" name="Text Box 6"/>
          <p:cNvSpPr txBox="1">
            <a:spLocks noChangeArrowheads="1"/>
          </p:cNvSpPr>
          <p:nvPr/>
        </p:nvSpPr>
        <p:spPr bwMode="auto">
          <a:xfrm>
            <a:off x="1143000" y="762000"/>
            <a:ext cx="678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b="1" i="1">
                <a:solidFill>
                  <a:srgbClr val="0000FF"/>
                </a:solidFill>
              </a:rPr>
              <a:t>Supply the correct verb form :</a:t>
            </a:r>
          </a:p>
        </p:txBody>
      </p:sp>
      <p:sp>
        <p:nvSpPr>
          <p:cNvPr id="177159" name="Text Box 7"/>
          <p:cNvSpPr txBox="1">
            <a:spLocks noChangeArrowheads="1"/>
          </p:cNvSpPr>
          <p:nvPr/>
        </p:nvSpPr>
        <p:spPr bwMode="auto">
          <a:xfrm>
            <a:off x="0" y="1676400"/>
            <a:ext cx="8686800" cy="447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b="1">
                <a:latin typeface="Times New Roman" panose="02020603050405020304" pitchFamily="18" charset="0"/>
              </a:rPr>
              <a:t>   Mr. Tam (be) ……...  a teacher. Two years ago, he (teach) …………. math in a small shool in the country. But now he (teach) …………. at a high shool in the city.</a:t>
            </a:r>
          </a:p>
          <a:p>
            <a:pPr eaLnBrk="0" hangingPunct="0"/>
            <a:r>
              <a:rPr lang="en-US" altLang="en-US" sz="2400" b="1">
                <a:latin typeface="Times New Roman" panose="02020603050405020304" pitchFamily="18" charset="0"/>
              </a:rPr>
              <a:t>   Every day, Mr. Tam (get) ……… up at half past five. After his morning exercises, he (take) ……….. bath and (have) …….. breakfast with his wife. Then he (leave) ………... home for shool at a quarter past seven.</a:t>
            </a:r>
          </a:p>
          <a:p>
            <a:pPr eaLnBrk="0" hangingPunct="0"/>
            <a:r>
              <a:rPr lang="en-US" altLang="en-US" sz="2400" b="1">
                <a:latin typeface="Times New Roman" panose="02020603050405020304" pitchFamily="18" charset="0"/>
              </a:rPr>
              <a:t>   Yesterday was Sunday. Mr. Tam (not go) ………… to shool. He and his wife (visit) ………… his parents in the countryside. He (buy) ………… them lots of presents. Mr. Tam and his wife (spend) ……….. Their day off with their parents. They (return) …………. home at 9.30 in the evening.</a:t>
            </a:r>
          </a:p>
        </p:txBody>
      </p:sp>
      <p:sp>
        <p:nvSpPr>
          <p:cNvPr id="177160" name="Text Box 8"/>
          <p:cNvSpPr txBox="1">
            <a:spLocks noChangeArrowheads="1"/>
          </p:cNvSpPr>
          <p:nvPr/>
        </p:nvSpPr>
        <p:spPr bwMode="auto">
          <a:xfrm>
            <a:off x="2362200" y="1676400"/>
            <a:ext cx="374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i="1">
                <a:solidFill>
                  <a:srgbClr val="FF0066"/>
                </a:solidFill>
              </a:rPr>
              <a:t>is</a:t>
            </a:r>
          </a:p>
        </p:txBody>
      </p:sp>
      <p:sp>
        <p:nvSpPr>
          <p:cNvPr id="177161" name="Text Box 9"/>
          <p:cNvSpPr txBox="1">
            <a:spLocks noChangeArrowheads="1"/>
          </p:cNvSpPr>
          <p:nvPr/>
        </p:nvSpPr>
        <p:spPr bwMode="auto">
          <a:xfrm>
            <a:off x="304800" y="2057400"/>
            <a:ext cx="882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i="1">
                <a:solidFill>
                  <a:srgbClr val="FF0066"/>
                </a:solidFill>
              </a:rPr>
              <a:t>taught</a:t>
            </a:r>
          </a:p>
        </p:txBody>
      </p:sp>
      <p:sp>
        <p:nvSpPr>
          <p:cNvPr id="177162" name="Text Box 10"/>
          <p:cNvSpPr txBox="1">
            <a:spLocks noChangeArrowheads="1"/>
          </p:cNvSpPr>
          <p:nvPr/>
        </p:nvSpPr>
        <p:spPr bwMode="auto">
          <a:xfrm>
            <a:off x="1219200" y="2438400"/>
            <a:ext cx="1035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i="1">
                <a:solidFill>
                  <a:srgbClr val="FF0066"/>
                </a:solidFill>
              </a:rPr>
              <a:t>teaches</a:t>
            </a:r>
          </a:p>
        </p:txBody>
      </p:sp>
      <p:sp>
        <p:nvSpPr>
          <p:cNvPr id="177163" name="Text Box 11"/>
          <p:cNvSpPr txBox="1">
            <a:spLocks noChangeArrowheads="1"/>
          </p:cNvSpPr>
          <p:nvPr/>
        </p:nvSpPr>
        <p:spPr bwMode="auto">
          <a:xfrm>
            <a:off x="3886200" y="2743200"/>
            <a:ext cx="654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i="1">
                <a:solidFill>
                  <a:srgbClr val="FF0066"/>
                </a:solidFill>
              </a:rPr>
              <a:t>gets</a:t>
            </a:r>
          </a:p>
        </p:txBody>
      </p:sp>
      <p:sp>
        <p:nvSpPr>
          <p:cNvPr id="177164" name="Text Box 12"/>
          <p:cNvSpPr txBox="1">
            <a:spLocks noChangeArrowheads="1"/>
          </p:cNvSpPr>
          <p:nvPr/>
        </p:nvSpPr>
        <p:spPr bwMode="auto">
          <a:xfrm>
            <a:off x="3886200" y="3124200"/>
            <a:ext cx="768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i="1">
                <a:solidFill>
                  <a:srgbClr val="FF0066"/>
                </a:solidFill>
              </a:rPr>
              <a:t>takes</a:t>
            </a:r>
          </a:p>
        </p:txBody>
      </p:sp>
      <p:sp>
        <p:nvSpPr>
          <p:cNvPr id="177165" name="Text Box 13"/>
          <p:cNvSpPr txBox="1">
            <a:spLocks noChangeArrowheads="1"/>
          </p:cNvSpPr>
          <p:nvPr/>
        </p:nvSpPr>
        <p:spPr bwMode="auto">
          <a:xfrm>
            <a:off x="7162800" y="3124200"/>
            <a:ext cx="577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i="1">
                <a:solidFill>
                  <a:srgbClr val="FF0066"/>
                </a:solidFill>
              </a:rPr>
              <a:t>has</a:t>
            </a:r>
          </a:p>
        </p:txBody>
      </p:sp>
      <p:sp>
        <p:nvSpPr>
          <p:cNvPr id="177166" name="Text Box 14"/>
          <p:cNvSpPr txBox="1">
            <a:spLocks noChangeArrowheads="1"/>
          </p:cNvSpPr>
          <p:nvPr/>
        </p:nvSpPr>
        <p:spPr bwMode="auto">
          <a:xfrm>
            <a:off x="5410200" y="3505200"/>
            <a:ext cx="882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i="1">
                <a:solidFill>
                  <a:srgbClr val="FF0066"/>
                </a:solidFill>
              </a:rPr>
              <a:t>leaves</a:t>
            </a:r>
          </a:p>
        </p:txBody>
      </p:sp>
      <p:sp>
        <p:nvSpPr>
          <p:cNvPr id="177167" name="Text Box 15"/>
          <p:cNvSpPr txBox="1">
            <a:spLocks noChangeArrowheads="1"/>
          </p:cNvSpPr>
          <p:nvPr/>
        </p:nvSpPr>
        <p:spPr bwMode="auto">
          <a:xfrm>
            <a:off x="5715000" y="4267200"/>
            <a:ext cx="1238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i="1">
                <a:solidFill>
                  <a:srgbClr val="FF0066"/>
                </a:solidFill>
              </a:rPr>
              <a:t>wasn’t go</a:t>
            </a:r>
          </a:p>
        </p:txBody>
      </p:sp>
      <p:sp>
        <p:nvSpPr>
          <p:cNvPr id="177168" name="Text Box 16"/>
          <p:cNvSpPr txBox="1">
            <a:spLocks noChangeArrowheads="1"/>
          </p:cNvSpPr>
          <p:nvPr/>
        </p:nvSpPr>
        <p:spPr bwMode="auto">
          <a:xfrm>
            <a:off x="2667000" y="4572000"/>
            <a:ext cx="908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i="1">
                <a:solidFill>
                  <a:srgbClr val="FF0066"/>
                </a:solidFill>
              </a:rPr>
              <a:t>visited</a:t>
            </a:r>
          </a:p>
        </p:txBody>
      </p:sp>
      <p:sp>
        <p:nvSpPr>
          <p:cNvPr id="177169" name="Text Box 17"/>
          <p:cNvSpPr txBox="1">
            <a:spLocks noChangeArrowheads="1"/>
          </p:cNvSpPr>
          <p:nvPr/>
        </p:nvSpPr>
        <p:spPr bwMode="auto">
          <a:xfrm>
            <a:off x="990600" y="4953000"/>
            <a:ext cx="958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i="1">
                <a:solidFill>
                  <a:srgbClr val="FF0066"/>
                </a:solidFill>
              </a:rPr>
              <a:t>bought</a:t>
            </a:r>
          </a:p>
        </p:txBody>
      </p:sp>
      <p:sp>
        <p:nvSpPr>
          <p:cNvPr id="177170" name="Text Box 18"/>
          <p:cNvSpPr txBox="1">
            <a:spLocks noChangeArrowheads="1"/>
          </p:cNvSpPr>
          <p:nvPr/>
        </p:nvSpPr>
        <p:spPr bwMode="auto">
          <a:xfrm>
            <a:off x="1219200" y="5334000"/>
            <a:ext cx="882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b="1" i="1">
                <a:solidFill>
                  <a:srgbClr val="FF0066"/>
                </a:solidFill>
              </a:rPr>
              <a:t>spent</a:t>
            </a:r>
          </a:p>
        </p:txBody>
      </p:sp>
      <p:sp>
        <p:nvSpPr>
          <p:cNvPr id="177171" name="Text Box 19"/>
          <p:cNvSpPr txBox="1">
            <a:spLocks noChangeArrowheads="1"/>
          </p:cNvSpPr>
          <p:nvPr/>
        </p:nvSpPr>
        <p:spPr bwMode="auto">
          <a:xfrm>
            <a:off x="152400" y="5715000"/>
            <a:ext cx="1219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b="1" i="1">
                <a:solidFill>
                  <a:srgbClr val="FF0066"/>
                </a:solidFill>
              </a:rPr>
              <a:t>returned</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77158"/>
                                        </p:tgtEl>
                                        <p:attrNameLst>
                                          <p:attrName>style.visibility</p:attrName>
                                        </p:attrNameLst>
                                      </p:cBhvr>
                                      <p:to>
                                        <p:strVal val="visible"/>
                                      </p:to>
                                    </p:set>
                                    <p:animEffect transition="in" filter="fade">
                                      <p:cBhvr>
                                        <p:cTn id="7" dur="1000"/>
                                        <p:tgtEl>
                                          <p:spTgt spid="177158"/>
                                        </p:tgtEl>
                                      </p:cBhvr>
                                    </p:animEffect>
                                    <p:anim calcmode="lin" valueType="num">
                                      <p:cBhvr>
                                        <p:cTn id="8" dur="1000" fill="hold"/>
                                        <p:tgtEl>
                                          <p:spTgt spid="177158"/>
                                        </p:tgtEl>
                                        <p:attrNameLst>
                                          <p:attrName>ppt_x</p:attrName>
                                        </p:attrNameLst>
                                      </p:cBhvr>
                                      <p:tavLst>
                                        <p:tav tm="0">
                                          <p:val>
                                            <p:strVal val="#ppt_x"/>
                                          </p:val>
                                        </p:tav>
                                        <p:tav tm="100000">
                                          <p:val>
                                            <p:strVal val="#ppt_x"/>
                                          </p:val>
                                        </p:tav>
                                      </p:tavLst>
                                    </p:anim>
                                    <p:anim calcmode="lin" valueType="num">
                                      <p:cBhvr>
                                        <p:cTn id="9" dur="1000" fill="hold"/>
                                        <p:tgtEl>
                                          <p:spTgt spid="177158"/>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29" presetClass="entr" presetSubtype="0" fill="hold" grpId="0" nodeType="afterEffect">
                                  <p:stCondLst>
                                    <p:cond delay="0"/>
                                  </p:stCondLst>
                                  <p:childTnLst>
                                    <p:set>
                                      <p:cBhvr>
                                        <p:cTn id="12" dur="1" fill="hold">
                                          <p:stCondLst>
                                            <p:cond delay="0"/>
                                          </p:stCondLst>
                                        </p:cTn>
                                        <p:tgtEl>
                                          <p:spTgt spid="177159"/>
                                        </p:tgtEl>
                                        <p:attrNameLst>
                                          <p:attrName>style.visibility</p:attrName>
                                        </p:attrNameLst>
                                      </p:cBhvr>
                                      <p:to>
                                        <p:strVal val="visible"/>
                                      </p:to>
                                    </p:set>
                                    <p:anim calcmode="lin" valueType="num">
                                      <p:cBhvr>
                                        <p:cTn id="13" dur="1000" fill="hold"/>
                                        <p:tgtEl>
                                          <p:spTgt spid="177159"/>
                                        </p:tgtEl>
                                        <p:attrNameLst>
                                          <p:attrName>ppt_x</p:attrName>
                                        </p:attrNameLst>
                                      </p:cBhvr>
                                      <p:tavLst>
                                        <p:tav tm="0">
                                          <p:val>
                                            <p:strVal val="#ppt_x-.2"/>
                                          </p:val>
                                        </p:tav>
                                        <p:tav tm="100000">
                                          <p:val>
                                            <p:strVal val="#ppt_x"/>
                                          </p:val>
                                        </p:tav>
                                      </p:tavLst>
                                    </p:anim>
                                    <p:anim calcmode="lin" valueType="num">
                                      <p:cBhvr>
                                        <p:cTn id="14" dur="1000" fill="hold"/>
                                        <p:tgtEl>
                                          <p:spTgt spid="177159"/>
                                        </p:tgtEl>
                                        <p:attrNameLst>
                                          <p:attrName>ppt_y</p:attrName>
                                        </p:attrNameLst>
                                      </p:cBhvr>
                                      <p:tavLst>
                                        <p:tav tm="0">
                                          <p:val>
                                            <p:strVal val="#ppt_y"/>
                                          </p:val>
                                        </p:tav>
                                        <p:tav tm="100000">
                                          <p:val>
                                            <p:strVal val="#ppt_y"/>
                                          </p:val>
                                        </p:tav>
                                      </p:tavLst>
                                    </p:anim>
                                    <p:animEffect transition="in" filter="wipe(right)" prLst="gradientSize: 0.1">
                                      <p:cBhvr>
                                        <p:cTn id="15" dur="1000"/>
                                        <p:tgtEl>
                                          <p:spTgt spid="177159"/>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7" presetClass="entr" presetSubtype="10" fill="hold" grpId="0" nodeType="clickEffect">
                                  <p:stCondLst>
                                    <p:cond delay="0"/>
                                  </p:stCondLst>
                                  <p:childTnLst>
                                    <p:set>
                                      <p:cBhvr>
                                        <p:cTn id="19" dur="1" fill="hold">
                                          <p:stCondLst>
                                            <p:cond delay="0"/>
                                          </p:stCondLst>
                                        </p:cTn>
                                        <p:tgtEl>
                                          <p:spTgt spid="177160"/>
                                        </p:tgtEl>
                                        <p:attrNameLst>
                                          <p:attrName>style.visibility</p:attrName>
                                        </p:attrNameLst>
                                      </p:cBhvr>
                                      <p:to>
                                        <p:strVal val="visible"/>
                                      </p:to>
                                    </p:set>
                                    <p:anim calcmode="lin" valueType="num">
                                      <p:cBhvr>
                                        <p:cTn id="20" dur="500" fill="hold"/>
                                        <p:tgtEl>
                                          <p:spTgt spid="177160"/>
                                        </p:tgtEl>
                                        <p:attrNameLst>
                                          <p:attrName>ppt_w</p:attrName>
                                        </p:attrNameLst>
                                      </p:cBhvr>
                                      <p:tavLst>
                                        <p:tav tm="0">
                                          <p:val>
                                            <p:fltVal val="0"/>
                                          </p:val>
                                        </p:tav>
                                        <p:tav tm="100000">
                                          <p:val>
                                            <p:strVal val="#ppt_w"/>
                                          </p:val>
                                        </p:tav>
                                      </p:tavLst>
                                    </p:anim>
                                    <p:anim calcmode="lin" valueType="num">
                                      <p:cBhvr>
                                        <p:cTn id="21" dur="500" fill="hold"/>
                                        <p:tgtEl>
                                          <p:spTgt spid="177160"/>
                                        </p:tgtEl>
                                        <p:attrNameLst>
                                          <p:attrName>ppt_h</p:attrName>
                                        </p:attrNameLst>
                                      </p:cBhvr>
                                      <p:tavLst>
                                        <p:tav tm="0">
                                          <p:val>
                                            <p:strVal val="#ppt_h"/>
                                          </p:val>
                                        </p:tav>
                                        <p:tav tm="100000">
                                          <p:val>
                                            <p:strVal val="#ppt_h"/>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17" presetClass="entr" presetSubtype="10" fill="hold" grpId="0" nodeType="clickEffect">
                                  <p:stCondLst>
                                    <p:cond delay="0"/>
                                  </p:stCondLst>
                                  <p:childTnLst>
                                    <p:set>
                                      <p:cBhvr>
                                        <p:cTn id="25" dur="1" fill="hold">
                                          <p:stCondLst>
                                            <p:cond delay="0"/>
                                          </p:stCondLst>
                                        </p:cTn>
                                        <p:tgtEl>
                                          <p:spTgt spid="177161"/>
                                        </p:tgtEl>
                                        <p:attrNameLst>
                                          <p:attrName>style.visibility</p:attrName>
                                        </p:attrNameLst>
                                      </p:cBhvr>
                                      <p:to>
                                        <p:strVal val="visible"/>
                                      </p:to>
                                    </p:set>
                                    <p:anim calcmode="lin" valueType="num">
                                      <p:cBhvr>
                                        <p:cTn id="26" dur="500" fill="hold"/>
                                        <p:tgtEl>
                                          <p:spTgt spid="177161"/>
                                        </p:tgtEl>
                                        <p:attrNameLst>
                                          <p:attrName>ppt_w</p:attrName>
                                        </p:attrNameLst>
                                      </p:cBhvr>
                                      <p:tavLst>
                                        <p:tav tm="0">
                                          <p:val>
                                            <p:fltVal val="0"/>
                                          </p:val>
                                        </p:tav>
                                        <p:tav tm="100000">
                                          <p:val>
                                            <p:strVal val="#ppt_w"/>
                                          </p:val>
                                        </p:tav>
                                      </p:tavLst>
                                    </p:anim>
                                    <p:anim calcmode="lin" valueType="num">
                                      <p:cBhvr>
                                        <p:cTn id="27" dur="500" fill="hold"/>
                                        <p:tgtEl>
                                          <p:spTgt spid="177161"/>
                                        </p:tgtEl>
                                        <p:attrNameLst>
                                          <p:attrName>ppt_h</p:attrName>
                                        </p:attrNameLst>
                                      </p:cBhvr>
                                      <p:tavLst>
                                        <p:tav tm="0">
                                          <p:val>
                                            <p:strVal val="#ppt_h"/>
                                          </p:val>
                                        </p:tav>
                                        <p:tav tm="100000">
                                          <p:val>
                                            <p:strVal val="#ppt_h"/>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17" presetClass="entr" presetSubtype="10" fill="hold" grpId="0" nodeType="clickEffect">
                                  <p:stCondLst>
                                    <p:cond delay="0"/>
                                  </p:stCondLst>
                                  <p:childTnLst>
                                    <p:set>
                                      <p:cBhvr>
                                        <p:cTn id="31" dur="1" fill="hold">
                                          <p:stCondLst>
                                            <p:cond delay="0"/>
                                          </p:stCondLst>
                                        </p:cTn>
                                        <p:tgtEl>
                                          <p:spTgt spid="177162"/>
                                        </p:tgtEl>
                                        <p:attrNameLst>
                                          <p:attrName>style.visibility</p:attrName>
                                        </p:attrNameLst>
                                      </p:cBhvr>
                                      <p:to>
                                        <p:strVal val="visible"/>
                                      </p:to>
                                    </p:set>
                                    <p:anim calcmode="lin" valueType="num">
                                      <p:cBhvr>
                                        <p:cTn id="32" dur="500" fill="hold"/>
                                        <p:tgtEl>
                                          <p:spTgt spid="177162"/>
                                        </p:tgtEl>
                                        <p:attrNameLst>
                                          <p:attrName>ppt_w</p:attrName>
                                        </p:attrNameLst>
                                      </p:cBhvr>
                                      <p:tavLst>
                                        <p:tav tm="0">
                                          <p:val>
                                            <p:fltVal val="0"/>
                                          </p:val>
                                        </p:tav>
                                        <p:tav tm="100000">
                                          <p:val>
                                            <p:strVal val="#ppt_w"/>
                                          </p:val>
                                        </p:tav>
                                      </p:tavLst>
                                    </p:anim>
                                    <p:anim calcmode="lin" valueType="num">
                                      <p:cBhvr>
                                        <p:cTn id="33" dur="500" fill="hold"/>
                                        <p:tgtEl>
                                          <p:spTgt spid="177162"/>
                                        </p:tgtEl>
                                        <p:attrNameLst>
                                          <p:attrName>ppt_h</p:attrName>
                                        </p:attrNameLst>
                                      </p:cBhvr>
                                      <p:tavLst>
                                        <p:tav tm="0">
                                          <p:val>
                                            <p:strVal val="#ppt_h"/>
                                          </p:val>
                                        </p:tav>
                                        <p:tav tm="100000">
                                          <p:val>
                                            <p:strVal val="#ppt_h"/>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17" presetClass="entr" presetSubtype="10" fill="hold" grpId="0" nodeType="clickEffect">
                                  <p:stCondLst>
                                    <p:cond delay="0"/>
                                  </p:stCondLst>
                                  <p:childTnLst>
                                    <p:set>
                                      <p:cBhvr>
                                        <p:cTn id="37" dur="1" fill="hold">
                                          <p:stCondLst>
                                            <p:cond delay="0"/>
                                          </p:stCondLst>
                                        </p:cTn>
                                        <p:tgtEl>
                                          <p:spTgt spid="177163"/>
                                        </p:tgtEl>
                                        <p:attrNameLst>
                                          <p:attrName>style.visibility</p:attrName>
                                        </p:attrNameLst>
                                      </p:cBhvr>
                                      <p:to>
                                        <p:strVal val="visible"/>
                                      </p:to>
                                    </p:set>
                                    <p:anim calcmode="lin" valueType="num">
                                      <p:cBhvr>
                                        <p:cTn id="38" dur="500" fill="hold"/>
                                        <p:tgtEl>
                                          <p:spTgt spid="177163"/>
                                        </p:tgtEl>
                                        <p:attrNameLst>
                                          <p:attrName>ppt_w</p:attrName>
                                        </p:attrNameLst>
                                      </p:cBhvr>
                                      <p:tavLst>
                                        <p:tav tm="0">
                                          <p:val>
                                            <p:fltVal val="0"/>
                                          </p:val>
                                        </p:tav>
                                        <p:tav tm="100000">
                                          <p:val>
                                            <p:strVal val="#ppt_w"/>
                                          </p:val>
                                        </p:tav>
                                      </p:tavLst>
                                    </p:anim>
                                    <p:anim calcmode="lin" valueType="num">
                                      <p:cBhvr>
                                        <p:cTn id="39" dur="500" fill="hold"/>
                                        <p:tgtEl>
                                          <p:spTgt spid="177163"/>
                                        </p:tgtEl>
                                        <p:attrNameLst>
                                          <p:attrName>ppt_h</p:attrName>
                                        </p:attrNameLst>
                                      </p:cBhvr>
                                      <p:tavLst>
                                        <p:tav tm="0">
                                          <p:val>
                                            <p:strVal val="#ppt_h"/>
                                          </p:val>
                                        </p:tav>
                                        <p:tav tm="100000">
                                          <p:val>
                                            <p:strVal val="#ppt_h"/>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17" presetClass="entr" presetSubtype="10" fill="hold" grpId="0" nodeType="clickEffect">
                                  <p:stCondLst>
                                    <p:cond delay="0"/>
                                  </p:stCondLst>
                                  <p:childTnLst>
                                    <p:set>
                                      <p:cBhvr>
                                        <p:cTn id="43" dur="1" fill="hold">
                                          <p:stCondLst>
                                            <p:cond delay="0"/>
                                          </p:stCondLst>
                                        </p:cTn>
                                        <p:tgtEl>
                                          <p:spTgt spid="177164"/>
                                        </p:tgtEl>
                                        <p:attrNameLst>
                                          <p:attrName>style.visibility</p:attrName>
                                        </p:attrNameLst>
                                      </p:cBhvr>
                                      <p:to>
                                        <p:strVal val="visible"/>
                                      </p:to>
                                    </p:set>
                                    <p:anim calcmode="lin" valueType="num">
                                      <p:cBhvr>
                                        <p:cTn id="44" dur="500" fill="hold"/>
                                        <p:tgtEl>
                                          <p:spTgt spid="177164"/>
                                        </p:tgtEl>
                                        <p:attrNameLst>
                                          <p:attrName>ppt_w</p:attrName>
                                        </p:attrNameLst>
                                      </p:cBhvr>
                                      <p:tavLst>
                                        <p:tav tm="0">
                                          <p:val>
                                            <p:fltVal val="0"/>
                                          </p:val>
                                        </p:tav>
                                        <p:tav tm="100000">
                                          <p:val>
                                            <p:strVal val="#ppt_w"/>
                                          </p:val>
                                        </p:tav>
                                      </p:tavLst>
                                    </p:anim>
                                    <p:anim calcmode="lin" valueType="num">
                                      <p:cBhvr>
                                        <p:cTn id="45" dur="500" fill="hold"/>
                                        <p:tgtEl>
                                          <p:spTgt spid="177164"/>
                                        </p:tgtEl>
                                        <p:attrNameLst>
                                          <p:attrName>ppt_h</p:attrName>
                                        </p:attrNameLst>
                                      </p:cBhvr>
                                      <p:tavLst>
                                        <p:tav tm="0">
                                          <p:val>
                                            <p:strVal val="#ppt_h"/>
                                          </p:val>
                                        </p:tav>
                                        <p:tav tm="100000">
                                          <p:val>
                                            <p:strVal val="#ppt_h"/>
                                          </p:val>
                                        </p:tav>
                                      </p:tavLst>
                                    </p:anim>
                                  </p:childTnLst>
                                </p:cTn>
                              </p:par>
                            </p:childTnLst>
                          </p:cTn>
                        </p:par>
                      </p:childTnLst>
                    </p:cTn>
                  </p:par>
                  <p:par>
                    <p:cTn id="46" fill="hold" nodeType="clickPar">
                      <p:stCondLst>
                        <p:cond delay="indefinite"/>
                      </p:stCondLst>
                      <p:childTnLst>
                        <p:par>
                          <p:cTn id="47" fill="hold" nodeType="withGroup">
                            <p:stCondLst>
                              <p:cond delay="0"/>
                            </p:stCondLst>
                            <p:childTnLst>
                              <p:par>
                                <p:cTn id="48" presetID="17" presetClass="entr" presetSubtype="10" fill="hold" grpId="0" nodeType="clickEffect">
                                  <p:stCondLst>
                                    <p:cond delay="0"/>
                                  </p:stCondLst>
                                  <p:childTnLst>
                                    <p:set>
                                      <p:cBhvr>
                                        <p:cTn id="49" dur="1" fill="hold">
                                          <p:stCondLst>
                                            <p:cond delay="0"/>
                                          </p:stCondLst>
                                        </p:cTn>
                                        <p:tgtEl>
                                          <p:spTgt spid="177165"/>
                                        </p:tgtEl>
                                        <p:attrNameLst>
                                          <p:attrName>style.visibility</p:attrName>
                                        </p:attrNameLst>
                                      </p:cBhvr>
                                      <p:to>
                                        <p:strVal val="visible"/>
                                      </p:to>
                                    </p:set>
                                    <p:anim calcmode="lin" valueType="num">
                                      <p:cBhvr>
                                        <p:cTn id="50" dur="500" fill="hold"/>
                                        <p:tgtEl>
                                          <p:spTgt spid="177165"/>
                                        </p:tgtEl>
                                        <p:attrNameLst>
                                          <p:attrName>ppt_w</p:attrName>
                                        </p:attrNameLst>
                                      </p:cBhvr>
                                      <p:tavLst>
                                        <p:tav tm="0">
                                          <p:val>
                                            <p:fltVal val="0"/>
                                          </p:val>
                                        </p:tav>
                                        <p:tav tm="100000">
                                          <p:val>
                                            <p:strVal val="#ppt_w"/>
                                          </p:val>
                                        </p:tav>
                                      </p:tavLst>
                                    </p:anim>
                                    <p:anim calcmode="lin" valueType="num">
                                      <p:cBhvr>
                                        <p:cTn id="51" dur="500" fill="hold"/>
                                        <p:tgtEl>
                                          <p:spTgt spid="177165"/>
                                        </p:tgtEl>
                                        <p:attrNameLst>
                                          <p:attrName>ppt_h</p:attrName>
                                        </p:attrNameLst>
                                      </p:cBhvr>
                                      <p:tavLst>
                                        <p:tav tm="0">
                                          <p:val>
                                            <p:strVal val="#ppt_h"/>
                                          </p:val>
                                        </p:tav>
                                        <p:tav tm="100000">
                                          <p:val>
                                            <p:strVal val="#ppt_h"/>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17" presetClass="entr" presetSubtype="10" fill="hold" grpId="0" nodeType="clickEffect">
                                  <p:stCondLst>
                                    <p:cond delay="0"/>
                                  </p:stCondLst>
                                  <p:childTnLst>
                                    <p:set>
                                      <p:cBhvr>
                                        <p:cTn id="55" dur="1" fill="hold">
                                          <p:stCondLst>
                                            <p:cond delay="0"/>
                                          </p:stCondLst>
                                        </p:cTn>
                                        <p:tgtEl>
                                          <p:spTgt spid="177166"/>
                                        </p:tgtEl>
                                        <p:attrNameLst>
                                          <p:attrName>style.visibility</p:attrName>
                                        </p:attrNameLst>
                                      </p:cBhvr>
                                      <p:to>
                                        <p:strVal val="visible"/>
                                      </p:to>
                                    </p:set>
                                    <p:anim calcmode="lin" valueType="num">
                                      <p:cBhvr>
                                        <p:cTn id="56" dur="500" fill="hold"/>
                                        <p:tgtEl>
                                          <p:spTgt spid="177166"/>
                                        </p:tgtEl>
                                        <p:attrNameLst>
                                          <p:attrName>ppt_w</p:attrName>
                                        </p:attrNameLst>
                                      </p:cBhvr>
                                      <p:tavLst>
                                        <p:tav tm="0">
                                          <p:val>
                                            <p:fltVal val="0"/>
                                          </p:val>
                                        </p:tav>
                                        <p:tav tm="100000">
                                          <p:val>
                                            <p:strVal val="#ppt_w"/>
                                          </p:val>
                                        </p:tav>
                                      </p:tavLst>
                                    </p:anim>
                                    <p:anim calcmode="lin" valueType="num">
                                      <p:cBhvr>
                                        <p:cTn id="57" dur="500" fill="hold"/>
                                        <p:tgtEl>
                                          <p:spTgt spid="177166"/>
                                        </p:tgtEl>
                                        <p:attrNameLst>
                                          <p:attrName>ppt_h</p:attrName>
                                        </p:attrNameLst>
                                      </p:cBhvr>
                                      <p:tavLst>
                                        <p:tav tm="0">
                                          <p:val>
                                            <p:strVal val="#ppt_h"/>
                                          </p:val>
                                        </p:tav>
                                        <p:tav tm="100000">
                                          <p:val>
                                            <p:strVal val="#ppt_h"/>
                                          </p:val>
                                        </p:tav>
                                      </p:tavLst>
                                    </p:anim>
                                  </p:childTnLst>
                                </p:cTn>
                              </p:par>
                            </p:childTnLst>
                          </p:cTn>
                        </p:par>
                      </p:childTnLst>
                    </p:cTn>
                  </p:par>
                  <p:par>
                    <p:cTn id="58" fill="hold" nodeType="clickPar">
                      <p:stCondLst>
                        <p:cond delay="indefinite"/>
                      </p:stCondLst>
                      <p:childTnLst>
                        <p:par>
                          <p:cTn id="59" fill="hold" nodeType="withGroup">
                            <p:stCondLst>
                              <p:cond delay="0"/>
                            </p:stCondLst>
                            <p:childTnLst>
                              <p:par>
                                <p:cTn id="60" presetID="17" presetClass="entr" presetSubtype="10" fill="hold" grpId="0" nodeType="clickEffect">
                                  <p:stCondLst>
                                    <p:cond delay="0"/>
                                  </p:stCondLst>
                                  <p:childTnLst>
                                    <p:set>
                                      <p:cBhvr>
                                        <p:cTn id="61" dur="1" fill="hold">
                                          <p:stCondLst>
                                            <p:cond delay="0"/>
                                          </p:stCondLst>
                                        </p:cTn>
                                        <p:tgtEl>
                                          <p:spTgt spid="177167"/>
                                        </p:tgtEl>
                                        <p:attrNameLst>
                                          <p:attrName>style.visibility</p:attrName>
                                        </p:attrNameLst>
                                      </p:cBhvr>
                                      <p:to>
                                        <p:strVal val="visible"/>
                                      </p:to>
                                    </p:set>
                                    <p:anim calcmode="lin" valueType="num">
                                      <p:cBhvr>
                                        <p:cTn id="62" dur="500" fill="hold"/>
                                        <p:tgtEl>
                                          <p:spTgt spid="177167"/>
                                        </p:tgtEl>
                                        <p:attrNameLst>
                                          <p:attrName>ppt_w</p:attrName>
                                        </p:attrNameLst>
                                      </p:cBhvr>
                                      <p:tavLst>
                                        <p:tav tm="0">
                                          <p:val>
                                            <p:fltVal val="0"/>
                                          </p:val>
                                        </p:tav>
                                        <p:tav tm="100000">
                                          <p:val>
                                            <p:strVal val="#ppt_w"/>
                                          </p:val>
                                        </p:tav>
                                      </p:tavLst>
                                    </p:anim>
                                    <p:anim calcmode="lin" valueType="num">
                                      <p:cBhvr>
                                        <p:cTn id="63" dur="500" fill="hold"/>
                                        <p:tgtEl>
                                          <p:spTgt spid="177167"/>
                                        </p:tgtEl>
                                        <p:attrNameLst>
                                          <p:attrName>ppt_h</p:attrName>
                                        </p:attrNameLst>
                                      </p:cBhvr>
                                      <p:tavLst>
                                        <p:tav tm="0">
                                          <p:val>
                                            <p:strVal val="#ppt_h"/>
                                          </p:val>
                                        </p:tav>
                                        <p:tav tm="100000">
                                          <p:val>
                                            <p:strVal val="#ppt_h"/>
                                          </p:val>
                                        </p:tav>
                                      </p:tavLst>
                                    </p:anim>
                                  </p:childTnLst>
                                </p:cTn>
                              </p:par>
                            </p:childTnLst>
                          </p:cTn>
                        </p:par>
                      </p:childTnLst>
                    </p:cTn>
                  </p:par>
                  <p:par>
                    <p:cTn id="64" fill="hold" nodeType="clickPar">
                      <p:stCondLst>
                        <p:cond delay="indefinite"/>
                      </p:stCondLst>
                      <p:childTnLst>
                        <p:par>
                          <p:cTn id="65" fill="hold" nodeType="withGroup">
                            <p:stCondLst>
                              <p:cond delay="0"/>
                            </p:stCondLst>
                            <p:childTnLst>
                              <p:par>
                                <p:cTn id="66" presetID="17" presetClass="entr" presetSubtype="10" fill="hold" grpId="0" nodeType="clickEffect">
                                  <p:stCondLst>
                                    <p:cond delay="0"/>
                                  </p:stCondLst>
                                  <p:childTnLst>
                                    <p:set>
                                      <p:cBhvr>
                                        <p:cTn id="67" dur="1" fill="hold">
                                          <p:stCondLst>
                                            <p:cond delay="0"/>
                                          </p:stCondLst>
                                        </p:cTn>
                                        <p:tgtEl>
                                          <p:spTgt spid="177168"/>
                                        </p:tgtEl>
                                        <p:attrNameLst>
                                          <p:attrName>style.visibility</p:attrName>
                                        </p:attrNameLst>
                                      </p:cBhvr>
                                      <p:to>
                                        <p:strVal val="visible"/>
                                      </p:to>
                                    </p:set>
                                    <p:anim calcmode="lin" valueType="num">
                                      <p:cBhvr>
                                        <p:cTn id="68" dur="500" fill="hold"/>
                                        <p:tgtEl>
                                          <p:spTgt spid="177168"/>
                                        </p:tgtEl>
                                        <p:attrNameLst>
                                          <p:attrName>ppt_w</p:attrName>
                                        </p:attrNameLst>
                                      </p:cBhvr>
                                      <p:tavLst>
                                        <p:tav tm="0">
                                          <p:val>
                                            <p:fltVal val="0"/>
                                          </p:val>
                                        </p:tav>
                                        <p:tav tm="100000">
                                          <p:val>
                                            <p:strVal val="#ppt_w"/>
                                          </p:val>
                                        </p:tav>
                                      </p:tavLst>
                                    </p:anim>
                                    <p:anim calcmode="lin" valueType="num">
                                      <p:cBhvr>
                                        <p:cTn id="69" dur="500" fill="hold"/>
                                        <p:tgtEl>
                                          <p:spTgt spid="177168"/>
                                        </p:tgtEl>
                                        <p:attrNameLst>
                                          <p:attrName>ppt_h</p:attrName>
                                        </p:attrNameLst>
                                      </p:cBhvr>
                                      <p:tavLst>
                                        <p:tav tm="0">
                                          <p:val>
                                            <p:strVal val="#ppt_h"/>
                                          </p:val>
                                        </p:tav>
                                        <p:tav tm="100000">
                                          <p:val>
                                            <p:strVal val="#ppt_h"/>
                                          </p:val>
                                        </p:tav>
                                      </p:tavLst>
                                    </p:anim>
                                  </p:childTnLst>
                                </p:cTn>
                              </p:par>
                            </p:childTnLst>
                          </p:cTn>
                        </p:par>
                      </p:childTnLst>
                    </p:cTn>
                  </p:par>
                  <p:par>
                    <p:cTn id="70" fill="hold" nodeType="clickPar">
                      <p:stCondLst>
                        <p:cond delay="indefinite"/>
                      </p:stCondLst>
                      <p:childTnLst>
                        <p:par>
                          <p:cTn id="71" fill="hold" nodeType="withGroup">
                            <p:stCondLst>
                              <p:cond delay="0"/>
                            </p:stCondLst>
                            <p:childTnLst>
                              <p:par>
                                <p:cTn id="72" presetID="17" presetClass="entr" presetSubtype="10" fill="hold" grpId="0" nodeType="clickEffect">
                                  <p:stCondLst>
                                    <p:cond delay="0"/>
                                  </p:stCondLst>
                                  <p:childTnLst>
                                    <p:set>
                                      <p:cBhvr>
                                        <p:cTn id="73" dur="1" fill="hold">
                                          <p:stCondLst>
                                            <p:cond delay="0"/>
                                          </p:stCondLst>
                                        </p:cTn>
                                        <p:tgtEl>
                                          <p:spTgt spid="177169"/>
                                        </p:tgtEl>
                                        <p:attrNameLst>
                                          <p:attrName>style.visibility</p:attrName>
                                        </p:attrNameLst>
                                      </p:cBhvr>
                                      <p:to>
                                        <p:strVal val="visible"/>
                                      </p:to>
                                    </p:set>
                                    <p:anim calcmode="lin" valueType="num">
                                      <p:cBhvr>
                                        <p:cTn id="74" dur="500" fill="hold"/>
                                        <p:tgtEl>
                                          <p:spTgt spid="177169"/>
                                        </p:tgtEl>
                                        <p:attrNameLst>
                                          <p:attrName>ppt_w</p:attrName>
                                        </p:attrNameLst>
                                      </p:cBhvr>
                                      <p:tavLst>
                                        <p:tav tm="0">
                                          <p:val>
                                            <p:fltVal val="0"/>
                                          </p:val>
                                        </p:tav>
                                        <p:tav tm="100000">
                                          <p:val>
                                            <p:strVal val="#ppt_w"/>
                                          </p:val>
                                        </p:tav>
                                      </p:tavLst>
                                    </p:anim>
                                    <p:anim calcmode="lin" valueType="num">
                                      <p:cBhvr>
                                        <p:cTn id="75" dur="500" fill="hold"/>
                                        <p:tgtEl>
                                          <p:spTgt spid="177169"/>
                                        </p:tgtEl>
                                        <p:attrNameLst>
                                          <p:attrName>ppt_h</p:attrName>
                                        </p:attrNameLst>
                                      </p:cBhvr>
                                      <p:tavLst>
                                        <p:tav tm="0">
                                          <p:val>
                                            <p:strVal val="#ppt_h"/>
                                          </p:val>
                                        </p:tav>
                                        <p:tav tm="100000">
                                          <p:val>
                                            <p:strVal val="#ppt_h"/>
                                          </p:val>
                                        </p:tav>
                                      </p:tavLst>
                                    </p:anim>
                                  </p:childTnLst>
                                </p:cTn>
                              </p:par>
                            </p:childTnLst>
                          </p:cTn>
                        </p:par>
                      </p:childTnLst>
                    </p:cTn>
                  </p:par>
                  <p:par>
                    <p:cTn id="76" fill="hold" nodeType="clickPar">
                      <p:stCondLst>
                        <p:cond delay="indefinite"/>
                      </p:stCondLst>
                      <p:childTnLst>
                        <p:par>
                          <p:cTn id="77" fill="hold" nodeType="withGroup">
                            <p:stCondLst>
                              <p:cond delay="0"/>
                            </p:stCondLst>
                            <p:childTnLst>
                              <p:par>
                                <p:cTn id="78" presetID="17" presetClass="entr" presetSubtype="10" fill="hold" grpId="0" nodeType="clickEffect">
                                  <p:stCondLst>
                                    <p:cond delay="0"/>
                                  </p:stCondLst>
                                  <p:childTnLst>
                                    <p:set>
                                      <p:cBhvr>
                                        <p:cTn id="79" dur="1" fill="hold">
                                          <p:stCondLst>
                                            <p:cond delay="0"/>
                                          </p:stCondLst>
                                        </p:cTn>
                                        <p:tgtEl>
                                          <p:spTgt spid="177170"/>
                                        </p:tgtEl>
                                        <p:attrNameLst>
                                          <p:attrName>style.visibility</p:attrName>
                                        </p:attrNameLst>
                                      </p:cBhvr>
                                      <p:to>
                                        <p:strVal val="visible"/>
                                      </p:to>
                                    </p:set>
                                    <p:anim calcmode="lin" valueType="num">
                                      <p:cBhvr>
                                        <p:cTn id="80" dur="500" fill="hold"/>
                                        <p:tgtEl>
                                          <p:spTgt spid="177170"/>
                                        </p:tgtEl>
                                        <p:attrNameLst>
                                          <p:attrName>ppt_w</p:attrName>
                                        </p:attrNameLst>
                                      </p:cBhvr>
                                      <p:tavLst>
                                        <p:tav tm="0">
                                          <p:val>
                                            <p:fltVal val="0"/>
                                          </p:val>
                                        </p:tav>
                                        <p:tav tm="100000">
                                          <p:val>
                                            <p:strVal val="#ppt_w"/>
                                          </p:val>
                                        </p:tav>
                                      </p:tavLst>
                                    </p:anim>
                                    <p:anim calcmode="lin" valueType="num">
                                      <p:cBhvr>
                                        <p:cTn id="81" dur="500" fill="hold"/>
                                        <p:tgtEl>
                                          <p:spTgt spid="177170"/>
                                        </p:tgtEl>
                                        <p:attrNameLst>
                                          <p:attrName>ppt_h</p:attrName>
                                        </p:attrNameLst>
                                      </p:cBhvr>
                                      <p:tavLst>
                                        <p:tav tm="0">
                                          <p:val>
                                            <p:strVal val="#ppt_h"/>
                                          </p:val>
                                        </p:tav>
                                        <p:tav tm="100000">
                                          <p:val>
                                            <p:strVal val="#ppt_h"/>
                                          </p:val>
                                        </p:tav>
                                      </p:tavLst>
                                    </p:anim>
                                  </p:childTnLst>
                                </p:cTn>
                              </p:par>
                            </p:childTnLst>
                          </p:cTn>
                        </p:par>
                      </p:childTnLst>
                    </p:cTn>
                  </p:par>
                  <p:par>
                    <p:cTn id="82" fill="hold" nodeType="clickPar">
                      <p:stCondLst>
                        <p:cond delay="indefinite"/>
                      </p:stCondLst>
                      <p:childTnLst>
                        <p:par>
                          <p:cTn id="83" fill="hold" nodeType="withGroup">
                            <p:stCondLst>
                              <p:cond delay="0"/>
                            </p:stCondLst>
                            <p:childTnLst>
                              <p:par>
                                <p:cTn id="84" presetID="17" presetClass="entr" presetSubtype="10" fill="hold" grpId="0" nodeType="clickEffect">
                                  <p:stCondLst>
                                    <p:cond delay="0"/>
                                  </p:stCondLst>
                                  <p:childTnLst>
                                    <p:set>
                                      <p:cBhvr>
                                        <p:cTn id="85" dur="1" fill="hold">
                                          <p:stCondLst>
                                            <p:cond delay="0"/>
                                          </p:stCondLst>
                                        </p:cTn>
                                        <p:tgtEl>
                                          <p:spTgt spid="177171"/>
                                        </p:tgtEl>
                                        <p:attrNameLst>
                                          <p:attrName>style.visibility</p:attrName>
                                        </p:attrNameLst>
                                      </p:cBhvr>
                                      <p:to>
                                        <p:strVal val="visible"/>
                                      </p:to>
                                    </p:set>
                                    <p:anim calcmode="lin" valueType="num">
                                      <p:cBhvr>
                                        <p:cTn id="86" dur="500" fill="hold"/>
                                        <p:tgtEl>
                                          <p:spTgt spid="177171"/>
                                        </p:tgtEl>
                                        <p:attrNameLst>
                                          <p:attrName>ppt_w</p:attrName>
                                        </p:attrNameLst>
                                      </p:cBhvr>
                                      <p:tavLst>
                                        <p:tav tm="0">
                                          <p:val>
                                            <p:fltVal val="0"/>
                                          </p:val>
                                        </p:tav>
                                        <p:tav tm="100000">
                                          <p:val>
                                            <p:strVal val="#ppt_w"/>
                                          </p:val>
                                        </p:tav>
                                      </p:tavLst>
                                    </p:anim>
                                    <p:anim calcmode="lin" valueType="num">
                                      <p:cBhvr>
                                        <p:cTn id="87" dur="500" fill="hold"/>
                                        <p:tgtEl>
                                          <p:spTgt spid="17717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158" grpId="0"/>
      <p:bldP spid="177159" grpId="0"/>
      <p:bldP spid="177160" grpId="0"/>
      <p:bldP spid="177161" grpId="0"/>
      <p:bldP spid="177162" grpId="0"/>
      <p:bldP spid="177163" grpId="0"/>
      <p:bldP spid="177164" grpId="0"/>
      <p:bldP spid="177165" grpId="0"/>
      <p:bldP spid="177166" grpId="0"/>
      <p:bldP spid="177167" grpId="0"/>
      <p:bldP spid="177168" grpId="0"/>
      <p:bldP spid="177169" grpId="0"/>
      <p:bldP spid="177170" grpId="0"/>
      <p:bldP spid="17717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8178" name="Picture 2" descr="fg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0" y="6248400"/>
            <a:ext cx="9144000" cy="33337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78179" name="Object 3"/>
          <p:cNvGraphicFramePr>
            <a:graphicFrameLocks noChangeAspect="1"/>
          </p:cNvGraphicFramePr>
          <p:nvPr/>
        </p:nvGraphicFramePr>
        <p:xfrm>
          <a:off x="0" y="0"/>
          <a:ext cx="1277938" cy="1274763"/>
        </p:xfrm>
        <a:graphic>
          <a:graphicData uri="http://schemas.openxmlformats.org/presentationml/2006/ole">
            <mc:AlternateContent xmlns:mc="http://schemas.openxmlformats.org/markup-compatibility/2006">
              <mc:Choice xmlns:v="urn:schemas-microsoft-com:vml" Requires="v">
                <p:oleObj name="Clip" r:id="rId3" imgW="1278360" imgH="1274040" progId="MS_ClipArt_Gallery.2">
                  <p:embed/>
                </p:oleObj>
              </mc:Choice>
              <mc:Fallback>
                <p:oleObj name="Clip" r:id="rId3" imgW="1278360" imgH="1274040" progId="MS_ClipArt_Gallery.2">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277938" cy="12747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178180" name="Picture 4" descr="FSTV11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5400000">
            <a:off x="7245350" y="96838"/>
            <a:ext cx="1995488" cy="1801812"/>
          </a:xfrm>
          <a:prstGeom prst="rect">
            <a:avLst/>
          </a:prstGeom>
          <a:noFill/>
          <a:extLst>
            <a:ext uri="{909E8E84-426E-40DD-AFC4-6F175D3DCCD1}">
              <a14:hiddenFill xmlns:a14="http://schemas.microsoft.com/office/drawing/2010/main">
                <a:solidFill>
                  <a:srgbClr val="FFFFFF"/>
                </a:solidFill>
              </a14:hiddenFill>
            </a:ext>
          </a:extLst>
        </p:spPr>
      </p:pic>
      <p:sp>
        <p:nvSpPr>
          <p:cNvPr id="178181" name="AutoShape 5">
            <a:hlinkClick r:id="rId6" action="ppaction://hlinksldjump" highlightClick="1"/>
          </p:cNvPr>
          <p:cNvSpPr>
            <a:spLocks noChangeArrowheads="1"/>
          </p:cNvSpPr>
          <p:nvPr/>
        </p:nvSpPr>
        <p:spPr bwMode="auto">
          <a:xfrm>
            <a:off x="8686800" y="6324600"/>
            <a:ext cx="457200" cy="533400"/>
          </a:xfrm>
          <a:prstGeom prst="actionButtonHome">
            <a:avLst/>
          </a:prstGeom>
          <a:solidFill>
            <a:schemeClr val="accent1"/>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178182" name="Picture 6" descr="machanic"/>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95800" y="1371600"/>
            <a:ext cx="3479800" cy="4572000"/>
          </a:xfrm>
          <a:prstGeom prst="rect">
            <a:avLst/>
          </a:prstGeom>
          <a:noFill/>
          <a:extLst>
            <a:ext uri="{909E8E84-426E-40DD-AFC4-6F175D3DCCD1}">
              <a14:hiddenFill xmlns:a14="http://schemas.microsoft.com/office/drawing/2010/main">
                <a:solidFill>
                  <a:srgbClr val="FFFFFF"/>
                </a:solidFill>
              </a14:hiddenFill>
            </a:ext>
          </a:extLst>
        </p:spPr>
      </p:pic>
      <p:sp>
        <p:nvSpPr>
          <p:cNvPr id="178183" name="Text Box 7"/>
          <p:cNvSpPr txBox="1">
            <a:spLocks noChangeArrowheads="1"/>
          </p:cNvSpPr>
          <p:nvPr/>
        </p:nvSpPr>
        <p:spPr bwMode="auto">
          <a:xfrm>
            <a:off x="457200" y="3276600"/>
            <a:ext cx="31718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800" b="1" i="1">
                <a:solidFill>
                  <a:srgbClr val="FF0066"/>
                </a:solidFill>
              </a:rPr>
              <a:t>He is a mechanic.</a:t>
            </a:r>
          </a:p>
        </p:txBody>
      </p:sp>
      <p:sp>
        <p:nvSpPr>
          <p:cNvPr id="178184" name="Rectangle 8"/>
          <p:cNvSpPr>
            <a:spLocks noChangeArrowheads="1"/>
          </p:cNvSpPr>
          <p:nvPr/>
        </p:nvSpPr>
        <p:spPr bwMode="auto">
          <a:xfrm>
            <a:off x="381000" y="1752600"/>
            <a:ext cx="3505200" cy="6858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8185" name="Text Box 9"/>
          <p:cNvSpPr txBox="1">
            <a:spLocks noChangeArrowheads="1"/>
          </p:cNvSpPr>
          <p:nvPr/>
        </p:nvSpPr>
        <p:spPr bwMode="auto">
          <a:xfrm>
            <a:off x="457200" y="1828800"/>
            <a:ext cx="334803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800" b="1"/>
              <a:t>What does he do ?</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78185"/>
                                        </p:tgtEl>
                                        <p:attrNameLst>
                                          <p:attrName>style.visibility</p:attrName>
                                        </p:attrNameLst>
                                      </p:cBhvr>
                                      <p:to>
                                        <p:strVal val="visible"/>
                                      </p:to>
                                    </p:set>
                                    <p:animEffect transition="in" filter="fade">
                                      <p:cBhvr>
                                        <p:cTn id="7" dur="1000"/>
                                        <p:tgtEl>
                                          <p:spTgt spid="178185"/>
                                        </p:tgtEl>
                                      </p:cBhvr>
                                    </p:animEffect>
                                    <p:anim calcmode="lin" valueType="num">
                                      <p:cBhvr>
                                        <p:cTn id="8" dur="1000" fill="hold"/>
                                        <p:tgtEl>
                                          <p:spTgt spid="178185"/>
                                        </p:tgtEl>
                                        <p:attrNameLst>
                                          <p:attrName>ppt_x</p:attrName>
                                        </p:attrNameLst>
                                      </p:cBhvr>
                                      <p:tavLst>
                                        <p:tav tm="0">
                                          <p:val>
                                            <p:strVal val="#ppt_x"/>
                                          </p:val>
                                        </p:tav>
                                        <p:tav tm="100000">
                                          <p:val>
                                            <p:strVal val="#ppt_x"/>
                                          </p:val>
                                        </p:tav>
                                      </p:tavLst>
                                    </p:anim>
                                    <p:anim calcmode="lin" valueType="num">
                                      <p:cBhvr>
                                        <p:cTn id="9" dur="1000" fill="hold"/>
                                        <p:tgtEl>
                                          <p:spTgt spid="178185"/>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178184"/>
                                        </p:tgtEl>
                                        <p:attrNameLst>
                                          <p:attrName>style.visibility</p:attrName>
                                        </p:attrNameLst>
                                      </p:cBhvr>
                                      <p:to>
                                        <p:strVal val="visible"/>
                                      </p:to>
                                    </p:set>
                                    <p:animEffect transition="in" filter="fade">
                                      <p:cBhvr>
                                        <p:cTn id="12" dur="1000"/>
                                        <p:tgtEl>
                                          <p:spTgt spid="178184"/>
                                        </p:tgtEl>
                                      </p:cBhvr>
                                    </p:animEffect>
                                    <p:anim calcmode="lin" valueType="num">
                                      <p:cBhvr>
                                        <p:cTn id="13" dur="1000" fill="hold"/>
                                        <p:tgtEl>
                                          <p:spTgt spid="178184"/>
                                        </p:tgtEl>
                                        <p:attrNameLst>
                                          <p:attrName>ppt_x</p:attrName>
                                        </p:attrNameLst>
                                      </p:cBhvr>
                                      <p:tavLst>
                                        <p:tav tm="0">
                                          <p:val>
                                            <p:strVal val="#ppt_x"/>
                                          </p:val>
                                        </p:tav>
                                        <p:tav tm="100000">
                                          <p:val>
                                            <p:strVal val="#ppt_x"/>
                                          </p:val>
                                        </p:tav>
                                      </p:tavLst>
                                    </p:anim>
                                    <p:anim calcmode="lin" valueType="num">
                                      <p:cBhvr>
                                        <p:cTn id="14" dur="1000" fill="hold"/>
                                        <p:tgtEl>
                                          <p:spTgt spid="178184"/>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37" presetClass="entr" presetSubtype="0" fill="hold" grpId="0" nodeType="clickEffect">
                                  <p:stCondLst>
                                    <p:cond delay="0"/>
                                  </p:stCondLst>
                                  <p:childTnLst>
                                    <p:set>
                                      <p:cBhvr>
                                        <p:cTn id="18" dur="1" fill="hold">
                                          <p:stCondLst>
                                            <p:cond delay="0"/>
                                          </p:stCondLst>
                                        </p:cTn>
                                        <p:tgtEl>
                                          <p:spTgt spid="178183"/>
                                        </p:tgtEl>
                                        <p:attrNameLst>
                                          <p:attrName>style.visibility</p:attrName>
                                        </p:attrNameLst>
                                      </p:cBhvr>
                                      <p:to>
                                        <p:strVal val="visible"/>
                                      </p:to>
                                    </p:set>
                                    <p:animEffect transition="in" filter="fade">
                                      <p:cBhvr>
                                        <p:cTn id="19" dur="1000"/>
                                        <p:tgtEl>
                                          <p:spTgt spid="178183"/>
                                        </p:tgtEl>
                                      </p:cBhvr>
                                    </p:animEffect>
                                    <p:anim calcmode="lin" valueType="num">
                                      <p:cBhvr>
                                        <p:cTn id="20" dur="1000" fill="hold"/>
                                        <p:tgtEl>
                                          <p:spTgt spid="178183"/>
                                        </p:tgtEl>
                                        <p:attrNameLst>
                                          <p:attrName>ppt_x</p:attrName>
                                        </p:attrNameLst>
                                      </p:cBhvr>
                                      <p:tavLst>
                                        <p:tav tm="0">
                                          <p:val>
                                            <p:strVal val="#ppt_x"/>
                                          </p:val>
                                        </p:tav>
                                        <p:tav tm="100000">
                                          <p:val>
                                            <p:strVal val="#ppt_x"/>
                                          </p:val>
                                        </p:tav>
                                      </p:tavLst>
                                    </p:anim>
                                    <p:anim calcmode="lin" valueType="num">
                                      <p:cBhvr>
                                        <p:cTn id="21" dur="900" decel="100000" fill="hold"/>
                                        <p:tgtEl>
                                          <p:spTgt spid="178183"/>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178183"/>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183" grpId="0"/>
      <p:bldP spid="17818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 Văn bản 3">
            <a:extLst>
              <a:ext uri="{FF2B5EF4-FFF2-40B4-BE49-F238E27FC236}">
                <a16:creationId xmlns:a16="http://schemas.microsoft.com/office/drawing/2014/main" id="{0A6727A3-8CEA-96F8-BB16-341F681E5897}"/>
              </a:ext>
            </a:extLst>
          </p:cNvPr>
          <p:cNvSpPr txBox="1"/>
          <p:nvPr/>
        </p:nvSpPr>
        <p:spPr>
          <a:xfrm>
            <a:off x="457200" y="5105400"/>
            <a:ext cx="8543108" cy="1335750"/>
          </a:xfrm>
          <a:prstGeom prst="rect">
            <a:avLst/>
          </a:prstGeom>
          <a:noFill/>
        </p:spPr>
        <p:txBody>
          <a:bodyPr wrap="square">
            <a:spAutoFit/>
          </a:bodyPr>
          <a:lstStyle/>
          <a:p>
            <a:pPr marL="0" marR="0" lvl="0" indent="0" algn="ctr" defTabSz="685800" rtl="0" eaLnBrk="1" fontAlgn="auto" latinLnBrk="0" hangingPunct="1">
              <a:lnSpc>
                <a:spcPct val="107000"/>
              </a:lnSpc>
              <a:spcBef>
                <a:spcPts val="0"/>
              </a:spcBef>
              <a:spcAft>
                <a:spcPts val="600"/>
              </a:spcAft>
              <a:buClrTx/>
              <a:buSzTx/>
              <a:buFontTx/>
              <a:buNone/>
              <a:tabLst/>
              <a:defRPr/>
            </a:pPr>
            <a:r>
              <a:rPr kumimoji="0" lang="en-US" sz="2400" b="1" i="0" u="none" strike="noStrike" kern="1200" cap="none" spc="0" normalizeH="0" baseline="0" noProof="0">
                <a:ln>
                  <a:noFill/>
                </a:ln>
                <a:solidFill>
                  <a:srgbClr val="FF0000"/>
                </a:solidFill>
                <a:effectLst/>
                <a:uLnTx/>
                <a:uFillTx/>
                <a:latin typeface="Calibri" panose="020F0502020204030204" pitchFamily="34" charset="0"/>
                <a:ea typeface="Calibri" panose="020F0502020204030204" pitchFamily="34" charset="0"/>
                <a:cs typeface="+mn-cs"/>
              </a:rPr>
              <a:t>SƯU TẦM: ĐOÀN VĂN DOANH, NAM TRỰC, NAM ĐỊNH</a:t>
            </a:r>
            <a:endParaRPr kumimoji="0" lang="en-US" sz="900" b="0" i="0" u="none" strike="noStrike" kern="1200" cap="none" spc="0" normalizeH="0" baseline="0" noProof="0">
              <a:ln>
                <a:noFill/>
              </a:ln>
              <a:solidFill>
                <a:srgbClr val="FF0000"/>
              </a:solidFill>
              <a:effectLst/>
              <a:uLnTx/>
              <a:uFillTx/>
              <a:latin typeface="Calibri" panose="020F0502020204030204" pitchFamily="34" charset="0"/>
              <a:ea typeface="Calibri" panose="020F0502020204030204" pitchFamily="34" charset="0"/>
              <a:cs typeface="+mn-cs"/>
            </a:endParaRPr>
          </a:p>
          <a:p>
            <a:pPr marL="0" marR="0" lvl="0" indent="0" algn="ctr" defTabSz="685800" rtl="0" eaLnBrk="1" fontAlgn="auto" latinLnBrk="0" hangingPunct="1">
              <a:lnSpc>
                <a:spcPct val="107000"/>
              </a:lnSpc>
              <a:spcBef>
                <a:spcPts val="0"/>
              </a:spcBef>
              <a:spcAft>
                <a:spcPts val="600"/>
              </a:spcAft>
              <a:buClrTx/>
              <a:buSzTx/>
              <a:buFontTx/>
              <a:buNone/>
              <a:tabLst/>
              <a:defRPr/>
            </a:pPr>
            <a:r>
              <a:rPr kumimoji="0" lang="en-US" sz="16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mn-cs"/>
              </a:rPr>
              <a:t>LINK NHÓM DÀNH CHO GV BỘ MÔN VẬT LÝ TRAO ĐỔI TÀI LIỆU VÀ CHUYÊN MÔN CT 2018</a:t>
            </a:r>
            <a:endParaRPr kumimoji="0" lang="en-US" sz="900" b="0"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a:ln>
                  <a:noFill/>
                </a:ln>
                <a:solidFill>
                  <a:srgbClr val="0563C1"/>
                </a:solidFill>
                <a:effectLst/>
                <a:uLnTx/>
                <a:uFillTx/>
                <a:latin typeface="Calibri" panose="020F0502020204030204" pitchFamily="34" charset="0"/>
                <a:ea typeface="Calibri" panose="020F0502020204030204" pitchFamily="34" charset="0"/>
                <a:cs typeface="+mn-cs"/>
                <a:hlinkClick r:id="rId2"/>
              </a:rPr>
              <a:t>https://www.facebook.com/groups/299257004355186</a:t>
            </a:r>
            <a:endParaRPr kumimoji="0" lang="en-US" sz="2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5" name="Hình ảnh 4">
            <a:extLst>
              <a:ext uri="{FF2B5EF4-FFF2-40B4-BE49-F238E27FC236}">
                <a16:creationId xmlns:a16="http://schemas.microsoft.com/office/drawing/2014/main" id="{8E9646C3-A4D4-6F24-9294-95C76FDC873F}"/>
              </a:ext>
            </a:extLst>
          </p:cNvPr>
          <p:cNvPicPr>
            <a:picLocks noChangeAspect="1"/>
          </p:cNvPicPr>
          <p:nvPr/>
        </p:nvPicPr>
        <p:blipFill>
          <a:blip r:embed="rId3"/>
          <a:stretch>
            <a:fillRect/>
          </a:stretch>
        </p:blipFill>
        <p:spPr>
          <a:xfrm>
            <a:off x="47026" y="0"/>
            <a:ext cx="9096974" cy="5029200"/>
          </a:xfrm>
          <a:prstGeom prst="rect">
            <a:avLst/>
          </a:prstGeom>
        </p:spPr>
      </p:pic>
    </p:spTree>
    <p:extLst>
      <p:ext uri="{BB962C8B-B14F-4D97-AF65-F5344CB8AC3E}">
        <p14:creationId xmlns:p14="http://schemas.microsoft.com/office/powerpoint/2010/main" val="4003725030"/>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215</TotalTime>
  <Words>400</Words>
  <PresentationFormat>Trình chiếu Trên màn hình (4:3)</PresentationFormat>
  <Paragraphs>93</Paragraphs>
  <Slides>8</Slides>
  <Notes>0</Notes>
  <HiddenSlides>0</HiddenSlides>
  <MMClips>0</MMClips>
  <ScaleCrop>false</ScaleCrop>
  <HeadingPairs>
    <vt:vector size="8" baseType="variant">
      <vt:variant>
        <vt:lpstr>Phông được Dùng</vt:lpstr>
      </vt:variant>
      <vt:variant>
        <vt:i4>6</vt:i4>
      </vt:variant>
      <vt:variant>
        <vt:lpstr>Chủ đề</vt:lpstr>
      </vt:variant>
      <vt:variant>
        <vt:i4>2</vt:i4>
      </vt:variant>
      <vt:variant>
        <vt:lpstr>Máy chủ nhúng OLE</vt:lpstr>
      </vt:variant>
      <vt:variant>
        <vt:i4>1</vt:i4>
      </vt:variant>
      <vt:variant>
        <vt:lpstr>Tiêu đề Bản chiếu</vt:lpstr>
      </vt:variant>
      <vt:variant>
        <vt:i4>8</vt:i4>
      </vt:variant>
    </vt:vector>
  </HeadingPairs>
  <TitlesOfParts>
    <vt:vector size="17" baseType="lpstr">
      <vt:lpstr>Arial</vt:lpstr>
      <vt:lpstr>Arial Black</vt:lpstr>
      <vt:lpstr>Calibri</vt:lpstr>
      <vt:lpstr>Calibri Light</vt:lpstr>
      <vt:lpstr>Tahoma</vt:lpstr>
      <vt:lpstr>Times New Roman</vt:lpstr>
      <vt:lpstr>Default Design</vt:lpstr>
      <vt:lpstr>Office</vt:lpstr>
      <vt:lpstr>Clip</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2014-11-09T04:42:31Z</dcterms:created>
  <dcterms:modified xsi:type="dcterms:W3CDTF">2023-09-16T10:54:09Z</dcterms:modified>
</cp:coreProperties>
</file>