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39" r:id="rId3"/>
    <p:sldId id="427" r:id="rId4"/>
    <p:sldId id="442" r:id="rId5"/>
    <p:sldId id="440" r:id="rId6"/>
    <p:sldId id="443" r:id="rId7"/>
    <p:sldId id="441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3" d="100"/>
          <a:sy n="53" d="100"/>
        </p:scale>
        <p:origin x="126" y="10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04119" y="4114800"/>
            <a:ext cx="13868400" cy="169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VIẾT VỀ CẢNH ĐẸP NON SÔNG(T3)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8674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1599885"/>
            <a:chOff x="3781234" y="42893"/>
            <a:chExt cx="7938485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VIẾT VỀ CẢNH ĐẸP NON SÔNG(T3)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08919" y="2592886"/>
            <a:ext cx="139662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nêu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quan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em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nghe.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nội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dung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574187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DB50B619-3F4E-F6B9-0CAF-846D6C93A820}"/>
              </a:ext>
            </a:extLst>
          </p:cNvPr>
          <p:cNvSpPr txBox="1"/>
          <p:nvPr/>
        </p:nvSpPr>
        <p:spPr>
          <a:xfrm>
            <a:off x="1493838" y="4439545"/>
            <a:ext cx="6492081" cy="4524315"/>
          </a:xfrm>
          <a:prstGeom prst="rect">
            <a:avLst/>
          </a:prstGeom>
          <a:noFill/>
          <a:ln>
            <a:solidFill>
              <a:srgbClr val="0000CC"/>
            </a:solidFill>
            <a:prstDash val="sysDot"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ý: </a:t>
            </a:r>
          </a:p>
          <a:p>
            <a:pPr algn="just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A219D8-5F39-55B4-AC4E-D5845CB95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0854" y="3993776"/>
            <a:ext cx="8162233" cy="48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0567249-E0E9-08B5-4C1A-B58338ACAA75}"/>
              </a:ext>
            </a:extLst>
          </p:cNvPr>
          <p:cNvSpPr txBox="1"/>
          <p:nvPr/>
        </p:nvSpPr>
        <p:spPr>
          <a:xfrm>
            <a:off x="6597628" y="533400"/>
            <a:ext cx="2300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69ADFEB5-00BB-F833-9209-8CAB9EDA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2: VIẾT VỀ CẢNH ĐẸP NON SÔNG(T3)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97D836-1330-BAE9-09C6-9EADDC546AF3}"/>
              </a:ext>
            </a:extLst>
          </p:cNvPr>
          <p:cNvSpPr txBox="1"/>
          <p:nvPr/>
        </p:nvSpPr>
        <p:spPr>
          <a:xfrm>
            <a:off x="4617134" y="4289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4A7012DF-EE7B-66FC-EB8D-60AD6982AF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0" t="45556" r="29850" b="9334"/>
          <a:stretch/>
        </p:blipFill>
        <p:spPr bwMode="auto">
          <a:xfrm>
            <a:off x="1243202" y="2865120"/>
            <a:ext cx="6551486" cy="413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A52BA63-760C-0900-D984-BFE5A63CFB0B}"/>
              </a:ext>
            </a:extLst>
          </p:cNvPr>
          <p:cNvGrpSpPr/>
          <p:nvPr/>
        </p:nvGrpSpPr>
        <p:grpSpPr>
          <a:xfrm>
            <a:off x="1165288" y="1905000"/>
            <a:ext cx="5982431" cy="677108"/>
            <a:chOff x="1508919" y="1888664"/>
            <a:chExt cx="6269914" cy="67710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541E8B7-048A-C245-ED6C-6E8E1A100EFF}"/>
                </a:ext>
              </a:extLst>
            </p:cNvPr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tắc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tay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E2757DA-7673-D0CF-A45B-02DC845665D5}"/>
                </a:ext>
              </a:extLst>
            </p:cNvPr>
            <p:cNvCxnSpPr/>
            <p:nvPr/>
          </p:nvCxnSpPr>
          <p:spPr>
            <a:xfrm>
              <a:off x="1673234" y="2519755"/>
              <a:ext cx="574187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A70A3D6-D227-BBD0-4D9F-5D0A6A07AE74}"/>
              </a:ext>
            </a:extLst>
          </p:cNvPr>
          <p:cNvSpPr/>
          <p:nvPr/>
        </p:nvSpPr>
        <p:spPr>
          <a:xfrm>
            <a:off x="8404036" y="2819400"/>
            <a:ext cx="66313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Viết về gì?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142948-2761-4748-029B-00EAA74F7FBB}"/>
              </a:ext>
            </a:extLst>
          </p:cNvPr>
          <p:cNvSpPr/>
          <p:nvPr/>
        </p:nvSpPr>
        <p:spPr>
          <a:xfrm>
            <a:off x="8403877" y="3657600"/>
            <a:ext cx="66313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Tìm ý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C1CA8C-D142-1C28-2F34-AB93779F5DBD}"/>
              </a:ext>
            </a:extLst>
          </p:cNvPr>
          <p:cNvSpPr/>
          <p:nvPr/>
        </p:nvSpPr>
        <p:spPr>
          <a:xfrm>
            <a:off x="8403877" y="4625462"/>
            <a:ext cx="66313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Sắp xếp ý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B401A7-05DA-395A-A04E-94F59B821A7D}"/>
              </a:ext>
            </a:extLst>
          </p:cNvPr>
          <p:cNvSpPr/>
          <p:nvPr/>
        </p:nvSpPr>
        <p:spPr>
          <a:xfrm>
            <a:off x="8388796" y="5486400"/>
            <a:ext cx="66313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4. Viết đoạn văn.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3237BF-A965-AC24-5AB5-51B4566853D1}"/>
              </a:ext>
            </a:extLst>
          </p:cNvPr>
          <p:cNvSpPr/>
          <p:nvPr/>
        </p:nvSpPr>
        <p:spPr>
          <a:xfrm>
            <a:off x="8388796" y="6333292"/>
            <a:ext cx="663136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5. Hoàn chỉnh đoạn văn.</a:t>
            </a:r>
          </a:p>
        </p:txBody>
      </p:sp>
    </p:spTree>
    <p:extLst>
      <p:ext uri="{BB962C8B-B14F-4D97-AF65-F5344CB8AC3E}">
        <p14:creationId xmlns:p14="http://schemas.microsoft.com/office/powerpoint/2010/main" val="313404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1599885"/>
            <a:chOff x="3781234" y="42893"/>
            <a:chExt cx="7938485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VIẾT VỀ CẢNH ĐẸP NON SÔNG(T3)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9" y="1600200"/>
            <a:ext cx="7037658" cy="677108"/>
            <a:chOff x="1508919" y="15838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5838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214955"/>
              <a:ext cx="29706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137319" y="3552885"/>
            <a:ext cx="158243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14400" algn="just"/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  <a:p>
            <a:pPr indent="914400" algn="just"/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Nẵng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phun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lên cao,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lưu thông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hơn.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vươn ra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cây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mô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oai phong, bay ra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Đông. Thân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nhô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vươn ra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Em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Rông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đêm.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viên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đêm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18F7DC-7815-4E52-D5D3-2F5D5809E565}"/>
              </a:ext>
            </a:extLst>
          </p:cNvPr>
          <p:cNvSpPr txBox="1"/>
          <p:nvPr/>
        </p:nvSpPr>
        <p:spPr>
          <a:xfrm>
            <a:off x="975519" y="2298186"/>
            <a:ext cx="14782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nêu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quan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672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1599885"/>
            <a:chOff x="3781234" y="42893"/>
            <a:chExt cx="7938485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VIẾT VỀ CẢNH ĐẸP NON SÔNG(T3)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9" y="1600200"/>
            <a:ext cx="7037658" cy="677108"/>
            <a:chOff x="1508919" y="15838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5838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214955"/>
              <a:ext cx="29706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238779" y="3348510"/>
            <a:ext cx="158243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14400" algn="just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</a:p>
          <a:p>
            <a:pPr indent="914400" algn="just"/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thăm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thiên nhiên. Trên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nhô như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chầu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mênh mông,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ao,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quanh chân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dải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xanh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đằm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xanh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xanh lam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xanh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nơi trên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chiêm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thiên nhiên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non, sông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sông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thăm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Long,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thăm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18F7DC-7815-4E52-D5D3-2F5D5809E565}"/>
              </a:ext>
            </a:extLst>
          </p:cNvPr>
          <p:cNvSpPr txBox="1"/>
          <p:nvPr/>
        </p:nvSpPr>
        <p:spPr>
          <a:xfrm>
            <a:off x="975519" y="2298186"/>
            <a:ext cx="14782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nêu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quan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406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81234" y="42893"/>
            <a:ext cx="7938485" cy="1599885"/>
            <a:chOff x="3781234" y="42893"/>
            <a:chExt cx="7938485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81234" y="1066800"/>
              <a:ext cx="7938485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viết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VIẾT VỀ CẢNH ĐẸP NON SÔNG(T3)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08919" y="1905000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Chia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sẻ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trước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492723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Cloud 4"/>
          <p:cNvSpPr/>
          <p:nvPr/>
        </p:nvSpPr>
        <p:spPr>
          <a:xfrm>
            <a:off x="2945877" y="2971800"/>
            <a:ext cx="11201400" cy="4419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921243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9982</TotalTime>
  <Words>717</Words>
  <Application>Microsoft Office PowerPoint</Application>
  <PresentationFormat>Custom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1144</cp:revision>
  <dcterms:created xsi:type="dcterms:W3CDTF">2008-09-09T22:52:10Z</dcterms:created>
  <dcterms:modified xsi:type="dcterms:W3CDTF">2022-07-31T13:28:15Z</dcterms:modified>
</cp:coreProperties>
</file>