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Giáp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9667</TotalTime>
  <Words>32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1044</cp:revision>
  <dcterms:created xsi:type="dcterms:W3CDTF">2008-09-09T22:52:10Z</dcterms:created>
  <dcterms:modified xsi:type="dcterms:W3CDTF">2022-08-22T13:19:02Z</dcterms:modified>
</cp:coreProperties>
</file>