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425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FF99"/>
    <a:srgbClr val="FFCCFF"/>
    <a:srgbClr val="FF00FF"/>
    <a:srgbClr val="0000FF"/>
    <a:srgbClr val="66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5010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2676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9884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7015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317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1428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63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048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5832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4156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405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760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slide" Target="slide2.xml"/><Relationship Id="rId7" Type="http://schemas.openxmlformats.org/officeDocument/2006/relationships/image" Target="../media/image5.jpeg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4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.png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17" Type="http://schemas.openxmlformats.org/officeDocument/2006/relationships/image" Target="../media/image3.jpeg"/><Relationship Id="rId2" Type="http://schemas.openxmlformats.org/officeDocument/2006/relationships/audio" Target="../media/audio18.wav"/><Relationship Id="rId16" Type="http://schemas.openxmlformats.org/officeDocument/2006/relationships/image" Target="../media/image14.png"/><Relationship Id="rId20" Type="http://schemas.openxmlformats.org/officeDocument/2006/relationships/image" Target="../media/image15.png"/><Relationship Id="rId1" Type="http://schemas.openxmlformats.org/officeDocument/2006/relationships/audio" Target="../media/audio17.wav"/><Relationship Id="rId6" Type="http://schemas.openxmlformats.org/officeDocument/2006/relationships/image" Target="../media/image9.jpeg"/><Relationship Id="rId11" Type="http://schemas.openxmlformats.org/officeDocument/2006/relationships/image" Target="../media/image19.png"/><Relationship Id="rId24" Type="http://schemas.openxmlformats.org/officeDocument/2006/relationships/image" Target="../media/image6.jpeg"/><Relationship Id="rId5" Type="http://schemas.openxmlformats.org/officeDocument/2006/relationships/image" Target="../media/image7.png"/><Relationship Id="rId15" Type="http://schemas.openxmlformats.org/officeDocument/2006/relationships/image" Target="../media/image10.gif"/><Relationship Id="rId23" Type="http://schemas.openxmlformats.org/officeDocument/2006/relationships/image" Target="../media/image8.jpeg"/><Relationship Id="rId10" Type="http://schemas.openxmlformats.org/officeDocument/2006/relationships/slide" Target="slide11.xml"/><Relationship Id="rId19" Type="http://schemas.openxmlformats.org/officeDocument/2006/relationships/image" Target="../media/image5.jpeg"/><Relationship Id="rId4" Type="http://schemas.openxmlformats.org/officeDocument/2006/relationships/image" Target="../media/image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8.jpeg"/><Relationship Id="rId7" Type="http://schemas.openxmlformats.org/officeDocument/2006/relationships/image" Target="../media/image13.gif"/><Relationship Id="rId12" Type="http://schemas.openxmlformats.org/officeDocument/2006/relationships/image" Target="../media/image4.png"/><Relationship Id="rId17" Type="http://schemas.openxmlformats.org/officeDocument/2006/relationships/image" Target="../media/image11.png"/><Relationship Id="rId2" Type="http://schemas.openxmlformats.org/officeDocument/2006/relationships/audio" Target="../media/audio20.wav"/><Relationship Id="rId16" Type="http://schemas.openxmlformats.org/officeDocument/2006/relationships/image" Target="../media/image3.jpeg"/><Relationship Id="rId20" Type="http://schemas.openxmlformats.org/officeDocument/2006/relationships/image" Target="../media/image2.png"/><Relationship Id="rId1" Type="http://schemas.openxmlformats.org/officeDocument/2006/relationships/audio" Target="../media/audio19.wav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24" Type="http://schemas.openxmlformats.org/officeDocument/2006/relationships/image" Target="../media/image6.jpeg"/><Relationship Id="rId5" Type="http://schemas.openxmlformats.org/officeDocument/2006/relationships/image" Target="../media/image9.jpeg"/><Relationship Id="rId15" Type="http://schemas.openxmlformats.org/officeDocument/2006/relationships/image" Target="../media/image1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slide" Target="slide12.xml"/><Relationship Id="rId14" Type="http://schemas.openxmlformats.org/officeDocument/2006/relationships/image" Target="../media/image10.gif"/><Relationship Id="rId2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5.jpeg"/><Relationship Id="rId2" Type="http://schemas.openxmlformats.org/officeDocument/2006/relationships/audio" Target="../media/audio22.wav"/><Relationship Id="rId16" Type="http://schemas.openxmlformats.org/officeDocument/2006/relationships/image" Target="../media/image11.png"/><Relationship Id="rId20" Type="http://schemas.openxmlformats.org/officeDocument/2006/relationships/image" Target="../media/image8.jpeg"/><Relationship Id="rId1" Type="http://schemas.openxmlformats.org/officeDocument/2006/relationships/audio" Target="../media/audio21.wav"/><Relationship Id="rId6" Type="http://schemas.openxmlformats.org/officeDocument/2006/relationships/image" Target="../media/image13.gif"/><Relationship Id="rId11" Type="http://schemas.openxmlformats.org/officeDocument/2006/relationships/image" Target="../media/image4.png"/><Relationship Id="rId24" Type="http://schemas.openxmlformats.org/officeDocument/2006/relationships/image" Target="../media/image6.jpeg"/><Relationship Id="rId5" Type="http://schemas.openxmlformats.org/officeDocument/2006/relationships/image" Target="../media/image9.jpeg"/><Relationship Id="rId15" Type="http://schemas.openxmlformats.org/officeDocument/2006/relationships/image" Target="../media/image3.jpeg"/><Relationship Id="rId23" Type="http://schemas.openxmlformats.org/officeDocument/2006/relationships/image" Target="../media/image33.png"/><Relationship Id="rId10" Type="http://schemas.openxmlformats.org/officeDocument/2006/relationships/image" Target="../media/image17.png"/><Relationship Id="rId19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gif"/><Relationship Id="rId7" Type="http://schemas.openxmlformats.org/officeDocument/2006/relationships/slide" Target="slide14.xml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" Type="http://schemas.openxmlformats.org/officeDocument/2006/relationships/audio" Target="../media/audio24.wav"/><Relationship Id="rId16" Type="http://schemas.openxmlformats.org/officeDocument/2006/relationships/image" Target="../media/image5.jpeg"/><Relationship Id="rId20" Type="http://schemas.openxmlformats.org/officeDocument/2006/relationships/image" Target="../media/image7.png"/><Relationship Id="rId1" Type="http://schemas.openxmlformats.org/officeDocument/2006/relationships/audio" Target="../media/audio23.wav"/><Relationship Id="rId6" Type="http://schemas.openxmlformats.org/officeDocument/2006/relationships/image" Target="../media/image13.gif"/><Relationship Id="rId11" Type="http://schemas.openxmlformats.org/officeDocument/2006/relationships/image" Target="../media/image21.png"/><Relationship Id="rId24" Type="http://schemas.openxmlformats.org/officeDocument/2006/relationships/image" Target="../media/image6.jpeg"/><Relationship Id="rId5" Type="http://schemas.openxmlformats.org/officeDocument/2006/relationships/image" Target="../media/image9.jpeg"/><Relationship Id="rId15" Type="http://schemas.openxmlformats.org/officeDocument/2006/relationships/image" Target="../media/image11.png"/><Relationship Id="rId23" Type="http://schemas.openxmlformats.org/officeDocument/2006/relationships/image" Target="../media/image34.png"/><Relationship Id="rId10" Type="http://schemas.openxmlformats.org/officeDocument/2006/relationships/image" Target="../media/image4.png"/><Relationship Id="rId19" Type="http://schemas.openxmlformats.org/officeDocument/2006/relationships/image" Target="../media/image8.jpeg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openxmlformats.org/officeDocument/2006/relationships/image" Target="../media/image3.jpeg"/><Relationship Id="rId2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gif"/><Relationship Id="rId7" Type="http://schemas.openxmlformats.org/officeDocument/2006/relationships/slide" Target="slide15.xml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" Type="http://schemas.openxmlformats.org/officeDocument/2006/relationships/audio" Target="../media/audio26.wav"/><Relationship Id="rId16" Type="http://schemas.openxmlformats.org/officeDocument/2006/relationships/image" Target="../media/image5.jpeg"/><Relationship Id="rId20" Type="http://schemas.openxmlformats.org/officeDocument/2006/relationships/image" Target="../media/image7.png"/><Relationship Id="rId1" Type="http://schemas.openxmlformats.org/officeDocument/2006/relationships/audio" Target="../media/audio25.wav"/><Relationship Id="rId6" Type="http://schemas.openxmlformats.org/officeDocument/2006/relationships/image" Target="../media/image13.gif"/><Relationship Id="rId11" Type="http://schemas.openxmlformats.org/officeDocument/2006/relationships/image" Target="../media/image21.png"/><Relationship Id="rId24" Type="http://schemas.openxmlformats.org/officeDocument/2006/relationships/image" Target="../media/image32.png"/><Relationship Id="rId5" Type="http://schemas.openxmlformats.org/officeDocument/2006/relationships/image" Target="../media/image9.jpeg"/><Relationship Id="rId15" Type="http://schemas.openxmlformats.org/officeDocument/2006/relationships/image" Target="../media/image11.png"/><Relationship Id="rId23" Type="http://schemas.openxmlformats.org/officeDocument/2006/relationships/image" Target="../media/image6.jpeg"/><Relationship Id="rId10" Type="http://schemas.openxmlformats.org/officeDocument/2006/relationships/image" Target="../media/image4.png"/><Relationship Id="rId19" Type="http://schemas.openxmlformats.org/officeDocument/2006/relationships/image" Target="../media/image8.jpeg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openxmlformats.org/officeDocument/2006/relationships/image" Target="../media/image3.jpeg"/><Relationship Id="rId2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.jpeg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17" Type="http://schemas.openxmlformats.org/officeDocument/2006/relationships/image" Target="../media/image2.png"/><Relationship Id="rId2" Type="http://schemas.openxmlformats.org/officeDocument/2006/relationships/audio" Target="../media/audio28.wav"/><Relationship Id="rId16" Type="http://schemas.openxmlformats.org/officeDocument/2006/relationships/image" Target="../media/image15.png"/><Relationship Id="rId20" Type="http://schemas.openxmlformats.org/officeDocument/2006/relationships/image" Target="../media/image12.gif"/><Relationship Id="rId1" Type="http://schemas.openxmlformats.org/officeDocument/2006/relationships/audio" Target="../media/audio27.wav"/><Relationship Id="rId6" Type="http://schemas.openxmlformats.org/officeDocument/2006/relationships/slide" Target="slide16.xml"/><Relationship Id="rId11" Type="http://schemas.openxmlformats.org/officeDocument/2006/relationships/image" Target="../media/image10.gif"/><Relationship Id="rId24" Type="http://schemas.openxmlformats.org/officeDocument/2006/relationships/image" Target="../media/image6.jpeg"/><Relationship Id="rId5" Type="http://schemas.openxmlformats.org/officeDocument/2006/relationships/image" Target="../media/image13.gif"/><Relationship Id="rId15" Type="http://schemas.openxmlformats.org/officeDocument/2006/relationships/image" Target="../media/image5.jpeg"/><Relationship Id="rId23" Type="http://schemas.openxmlformats.org/officeDocument/2006/relationships/image" Target="../media/image35.png"/><Relationship Id="rId10" Type="http://schemas.openxmlformats.org/officeDocument/2006/relationships/image" Target="../media/image21.png"/><Relationship Id="rId19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1.png"/><Relationship Id="rId2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.jpeg"/><Relationship Id="rId7" Type="http://schemas.openxmlformats.org/officeDocument/2006/relationships/image" Target="../media/image17.png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audio" Target="../media/audio30.wav"/><Relationship Id="rId16" Type="http://schemas.openxmlformats.org/officeDocument/2006/relationships/image" Target="../media/image2.png"/><Relationship Id="rId20" Type="http://schemas.openxmlformats.org/officeDocument/2006/relationships/image" Target="../media/image16.png"/><Relationship Id="rId1" Type="http://schemas.openxmlformats.org/officeDocument/2006/relationships/audio" Target="../media/audio29.wav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24" Type="http://schemas.openxmlformats.org/officeDocument/2006/relationships/image" Target="../media/image6.jpeg"/><Relationship Id="rId5" Type="http://schemas.openxmlformats.org/officeDocument/2006/relationships/slide" Target="slide17.xml"/><Relationship Id="rId15" Type="http://schemas.openxmlformats.org/officeDocument/2006/relationships/image" Target="../media/image15.png"/><Relationship Id="rId23" Type="http://schemas.openxmlformats.org/officeDocument/2006/relationships/image" Target="../media/image13.gif"/><Relationship Id="rId10" Type="http://schemas.openxmlformats.org/officeDocument/2006/relationships/image" Target="../media/image10.gif"/><Relationship Id="rId19" Type="http://schemas.openxmlformats.org/officeDocument/2006/relationships/image" Target="../media/image12.gif"/><Relationship Id="rId4" Type="http://schemas.openxmlformats.org/officeDocument/2006/relationships/image" Target="../media/image1.jpeg"/><Relationship Id="rId9" Type="http://schemas.openxmlformats.org/officeDocument/2006/relationships/image" Target="../media/image21.png"/><Relationship Id="rId14" Type="http://schemas.openxmlformats.org/officeDocument/2006/relationships/image" Target="../media/image5.jpeg"/><Relationship Id="rId2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2.pn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.jpeg"/><Relationship Id="rId7" Type="http://schemas.openxmlformats.org/officeDocument/2006/relationships/image" Target="../media/image21.png"/><Relationship Id="rId12" Type="http://schemas.openxmlformats.org/officeDocument/2006/relationships/image" Target="../media/image15.png"/><Relationship Id="rId17" Type="http://schemas.openxmlformats.org/officeDocument/2006/relationships/image" Target="../media/image16.png"/><Relationship Id="rId2" Type="http://schemas.openxmlformats.org/officeDocument/2006/relationships/audio" Target="../media/audio32.wav"/><Relationship Id="rId16" Type="http://schemas.openxmlformats.org/officeDocument/2006/relationships/image" Target="../media/image12.gif"/><Relationship Id="rId20" Type="http://schemas.openxmlformats.org/officeDocument/2006/relationships/image" Target="../media/image32.png"/><Relationship Id="rId1" Type="http://schemas.openxmlformats.org/officeDocument/2006/relationships/audio" Target="../media/audio31.wav"/><Relationship Id="rId6" Type="http://schemas.openxmlformats.org/officeDocument/2006/relationships/image" Target="../media/image4.png"/><Relationship Id="rId11" Type="http://schemas.openxmlformats.org/officeDocument/2006/relationships/image" Target="../media/image5.jpe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23" Type="http://schemas.openxmlformats.org/officeDocument/2006/relationships/image" Target="../media/image6.jpeg"/><Relationship Id="rId10" Type="http://schemas.openxmlformats.org/officeDocument/2006/relationships/image" Target="../media/image11.png"/><Relationship Id="rId19" Type="http://schemas.openxmlformats.org/officeDocument/2006/relationships/image" Target="../media/image13.gif"/><Relationship Id="rId4" Type="http://schemas.openxmlformats.org/officeDocument/2006/relationships/image" Target="../media/image1.jpeg"/><Relationship Id="rId9" Type="http://schemas.openxmlformats.org/officeDocument/2006/relationships/image" Target="../media/image14.png"/><Relationship Id="rId14" Type="http://schemas.openxmlformats.org/officeDocument/2006/relationships/image" Target="../media/image8.jpeg"/><Relationship Id="rId2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20" Type="http://schemas.openxmlformats.org/officeDocument/2006/relationships/image" Target="../media/image20.png"/><Relationship Id="rId1" Type="http://schemas.openxmlformats.org/officeDocument/2006/relationships/audio" Target="../media/audio2.wav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openxmlformats.org/officeDocument/2006/relationships/image" Target="../media/image12.gif"/><Relationship Id="rId23" Type="http://schemas.openxmlformats.org/officeDocument/2006/relationships/slide" Target="slide3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slide" Target="slide4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7" Type="http://schemas.openxmlformats.org/officeDocument/2006/relationships/image" Target="../media/image5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4.wav"/><Relationship Id="rId16" Type="http://schemas.openxmlformats.org/officeDocument/2006/relationships/image" Target="../media/image15.png"/><Relationship Id="rId20" Type="http://schemas.openxmlformats.org/officeDocument/2006/relationships/image" Target="../media/image22.png"/><Relationship Id="rId1" Type="http://schemas.openxmlformats.org/officeDocument/2006/relationships/audio" Target="../media/audio3.wav"/><Relationship Id="rId6" Type="http://schemas.openxmlformats.org/officeDocument/2006/relationships/image" Target="../media/image3.jpeg"/><Relationship Id="rId11" Type="http://schemas.openxmlformats.org/officeDocument/2006/relationships/image" Target="../media/image10.gif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jpeg"/><Relationship Id="rId19" Type="http://schemas.openxmlformats.org/officeDocument/2006/relationships/image" Target="../media/image19.png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3.gif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gif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4.png"/><Relationship Id="rId7" Type="http://schemas.openxmlformats.org/officeDocument/2006/relationships/image" Target="../media/image5.jpeg"/><Relationship Id="rId12" Type="http://schemas.openxmlformats.org/officeDocument/2006/relationships/image" Target="../media/image12.gif"/><Relationship Id="rId17" Type="http://schemas.openxmlformats.org/officeDocument/2006/relationships/slide" Target="slide5.xml"/><Relationship Id="rId2" Type="http://schemas.openxmlformats.org/officeDocument/2006/relationships/audio" Target="../media/audio6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../media/audio5.wav"/><Relationship Id="rId6" Type="http://schemas.openxmlformats.org/officeDocument/2006/relationships/image" Target="../media/image3.jpeg"/><Relationship Id="rId11" Type="http://schemas.openxmlformats.org/officeDocument/2006/relationships/image" Target="../media/image11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10" Type="http://schemas.openxmlformats.org/officeDocument/2006/relationships/image" Target="../media/image9.jpeg"/><Relationship Id="rId19" Type="http://schemas.openxmlformats.org/officeDocument/2006/relationships/image" Target="../media/image17.png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4.png"/><Relationship Id="rId22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gif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0.gif"/><Relationship Id="rId7" Type="http://schemas.openxmlformats.org/officeDocument/2006/relationships/image" Target="../media/image5.jpeg"/><Relationship Id="rId12" Type="http://schemas.openxmlformats.org/officeDocument/2006/relationships/image" Target="../media/image12.gif"/><Relationship Id="rId17" Type="http://schemas.openxmlformats.org/officeDocument/2006/relationships/image" Target="../media/image19.png"/><Relationship Id="rId2" Type="http://schemas.openxmlformats.org/officeDocument/2006/relationships/audio" Target="../media/audio8.wav"/><Relationship Id="rId16" Type="http://schemas.openxmlformats.org/officeDocument/2006/relationships/slide" Target="slide6.xml"/><Relationship Id="rId20" Type="http://schemas.openxmlformats.org/officeDocument/2006/relationships/image" Target="../media/image21.png"/><Relationship Id="rId1" Type="http://schemas.openxmlformats.org/officeDocument/2006/relationships/audio" Target="../media/audio7.wav"/><Relationship Id="rId6" Type="http://schemas.openxmlformats.org/officeDocument/2006/relationships/image" Target="../media/image3.jpeg"/><Relationship Id="rId11" Type="http://schemas.openxmlformats.org/officeDocument/2006/relationships/image" Target="../media/image11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23" Type="http://schemas.openxmlformats.org/officeDocument/2006/relationships/image" Target="../media/image25.png"/><Relationship Id="rId10" Type="http://schemas.openxmlformats.org/officeDocument/2006/relationships/image" Target="../media/image9.jpeg"/><Relationship Id="rId19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5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6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4.png"/><Relationship Id="rId2" Type="http://schemas.openxmlformats.org/officeDocument/2006/relationships/audio" Target="../media/audio10.wav"/><Relationship Id="rId16" Type="http://schemas.openxmlformats.org/officeDocument/2006/relationships/image" Target="../media/image17.png"/><Relationship Id="rId20" Type="http://schemas.openxmlformats.org/officeDocument/2006/relationships/image" Target="../media/image14.png"/><Relationship Id="rId1" Type="http://schemas.openxmlformats.org/officeDocument/2006/relationships/audio" Target="../media/audio9.wav"/><Relationship Id="rId6" Type="http://schemas.openxmlformats.org/officeDocument/2006/relationships/image" Target="../media/image5.jpeg"/><Relationship Id="rId11" Type="http://schemas.openxmlformats.org/officeDocument/2006/relationships/image" Target="../media/image13.gif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23" Type="http://schemas.openxmlformats.org/officeDocument/2006/relationships/image" Target="../media/image3.jpeg"/><Relationship Id="rId10" Type="http://schemas.openxmlformats.org/officeDocument/2006/relationships/image" Target="../media/image12.gif"/><Relationship Id="rId19" Type="http://schemas.openxmlformats.org/officeDocument/2006/relationships/image" Target="../media/image10.gif"/><Relationship Id="rId4" Type="http://schemas.openxmlformats.org/officeDocument/2006/relationships/image" Target="../media/image1.jpeg"/><Relationship Id="rId9" Type="http://schemas.openxmlformats.org/officeDocument/2006/relationships/image" Target="../media/image9.jpeg"/><Relationship Id="rId14" Type="http://schemas.openxmlformats.org/officeDocument/2006/relationships/slide" Target="slide7.xml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8.xml"/><Relationship Id="rId18" Type="http://schemas.openxmlformats.org/officeDocument/2006/relationships/image" Target="../media/image10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openxmlformats.org/officeDocument/2006/relationships/image" Target="../media/image8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audio" Target="../media/audio12.wav"/><Relationship Id="rId16" Type="http://schemas.openxmlformats.org/officeDocument/2006/relationships/image" Target="../media/image4.png"/><Relationship Id="rId20" Type="http://schemas.openxmlformats.org/officeDocument/2006/relationships/image" Target="../media/image3.jpeg"/><Relationship Id="rId1" Type="http://schemas.openxmlformats.org/officeDocument/2006/relationships/audio" Target="../media/audio11.wav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23" Type="http://schemas.openxmlformats.org/officeDocument/2006/relationships/image" Target="../media/image5.jpeg"/><Relationship Id="rId10" Type="http://schemas.openxmlformats.org/officeDocument/2006/relationships/image" Target="../media/image13.gif"/><Relationship Id="rId19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12.gif"/><Relationship Id="rId14" Type="http://schemas.openxmlformats.org/officeDocument/2006/relationships/image" Target="../media/image19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slide" Target="slide9.xml"/><Relationship Id="rId17" Type="http://schemas.openxmlformats.org/officeDocument/2006/relationships/image" Target="../media/image10.gif"/><Relationship Id="rId2" Type="http://schemas.openxmlformats.org/officeDocument/2006/relationships/audio" Target="../media/audio14.wav"/><Relationship Id="rId16" Type="http://schemas.openxmlformats.org/officeDocument/2006/relationships/image" Target="../media/image21.png"/><Relationship Id="rId20" Type="http://schemas.openxmlformats.org/officeDocument/2006/relationships/image" Target="../media/image11.png"/><Relationship Id="rId1" Type="http://schemas.openxmlformats.org/officeDocument/2006/relationships/audio" Target="../media/audio13.wav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4.png"/><Relationship Id="rId23" Type="http://schemas.openxmlformats.org/officeDocument/2006/relationships/image" Target="../media/image15.png"/><Relationship Id="rId10" Type="http://schemas.openxmlformats.org/officeDocument/2006/relationships/image" Target="../media/image13.gif"/><Relationship Id="rId19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12.gif"/><Relationship Id="rId14" Type="http://schemas.openxmlformats.org/officeDocument/2006/relationships/image" Target="../media/image17.pn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png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7" Type="http://schemas.openxmlformats.org/officeDocument/2006/relationships/image" Target="../media/image9.jpeg"/><Relationship Id="rId12" Type="http://schemas.openxmlformats.org/officeDocument/2006/relationships/image" Target="../media/image19.png"/><Relationship Id="rId17" Type="http://schemas.openxmlformats.org/officeDocument/2006/relationships/image" Target="../media/image14.png"/><Relationship Id="rId2" Type="http://schemas.openxmlformats.org/officeDocument/2006/relationships/audio" Target="../media/audio16.wav"/><Relationship Id="rId16" Type="http://schemas.openxmlformats.org/officeDocument/2006/relationships/image" Target="../media/image10.gif"/><Relationship Id="rId20" Type="http://schemas.openxmlformats.org/officeDocument/2006/relationships/image" Target="../media/image5.jpeg"/><Relationship Id="rId1" Type="http://schemas.openxmlformats.org/officeDocument/2006/relationships/audio" Target="../media/audio15.wav"/><Relationship Id="rId6" Type="http://schemas.openxmlformats.org/officeDocument/2006/relationships/image" Target="../media/image8.jpeg"/><Relationship Id="rId11" Type="http://schemas.openxmlformats.org/officeDocument/2006/relationships/slide" Target="slide10.xml"/><Relationship Id="rId24" Type="http://schemas.openxmlformats.org/officeDocument/2006/relationships/image" Target="../media/image6.jpeg"/><Relationship Id="rId5" Type="http://schemas.openxmlformats.org/officeDocument/2006/relationships/image" Target="../media/image7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3.gif"/><Relationship Id="rId14" Type="http://schemas.openxmlformats.org/officeDocument/2006/relationships/image" Target="../media/image4.pn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179512" y="1700808"/>
            <a:ext cx="3384376" cy="4896544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7200" b="1" u="sng" dirty="0">
                <a:solidFill>
                  <a:srgbClr val="FFFF00"/>
                </a:solidFill>
                <a:latin typeface="Britannic Bold" pitchFamily="34" charset="0"/>
              </a:rPr>
              <a:t>WHAT AM I?</a:t>
            </a:r>
          </a:p>
          <a:p>
            <a:pPr algn="ctr"/>
            <a:endParaRPr lang="pt-PT" sz="3200" b="1" dirty="0">
              <a:solidFill>
                <a:schemeClr val="tx1"/>
              </a:solidFill>
              <a:latin typeface="Britannic Bold" pitchFamily="34" charset="0"/>
            </a:endParaRPr>
          </a:p>
          <a:p>
            <a:pPr algn="ctr"/>
            <a:r>
              <a:rPr lang="pt-PT" sz="3200" b="1" dirty="0">
                <a:latin typeface="Candara" pitchFamily="34" charset="0"/>
              </a:rPr>
              <a:t>      </a:t>
            </a:r>
            <a:r>
              <a:rPr lang="pt-PT" sz="3200" b="1" dirty="0" err="1">
                <a:latin typeface="Candara" pitchFamily="34" charset="0"/>
              </a:rPr>
              <a:t>Listen</a:t>
            </a:r>
            <a:r>
              <a:rPr lang="pt-PT" sz="3200" b="1" dirty="0">
                <a:latin typeface="Candara" pitchFamily="34" charset="0"/>
              </a:rPr>
              <a:t> to </a:t>
            </a:r>
            <a:r>
              <a:rPr lang="pt-PT" sz="3200" b="1" dirty="0" err="1">
                <a:latin typeface="Candara" pitchFamily="34" charset="0"/>
              </a:rPr>
              <a:t>the</a:t>
            </a:r>
            <a:endParaRPr lang="pt-PT" sz="3200" b="1" dirty="0">
              <a:latin typeface="Candara" pitchFamily="34" charset="0"/>
            </a:endParaRPr>
          </a:p>
          <a:p>
            <a:pPr algn="ctr"/>
            <a:r>
              <a:rPr lang="pt-PT" sz="3200" b="1" dirty="0" err="1">
                <a:latin typeface="Candara" pitchFamily="34" charset="0"/>
              </a:rPr>
              <a:t>definitions</a:t>
            </a:r>
            <a:r>
              <a:rPr lang="pt-PT" sz="3200" b="1" dirty="0">
                <a:latin typeface="Candara" pitchFamily="34" charset="0"/>
              </a:rPr>
              <a:t> </a:t>
            </a:r>
            <a:r>
              <a:rPr lang="pt-PT" sz="3200" b="1" dirty="0" err="1">
                <a:latin typeface="Candara" pitchFamily="34" charset="0"/>
              </a:rPr>
              <a:t>and</a:t>
            </a:r>
            <a:r>
              <a:rPr lang="pt-PT" sz="3200" b="1" dirty="0">
                <a:latin typeface="Candara" pitchFamily="34" charset="0"/>
              </a:rPr>
              <a:t> </a:t>
            </a:r>
            <a:r>
              <a:rPr lang="pt-PT" sz="3200" b="1" dirty="0" err="1">
                <a:latin typeface="Candara" pitchFamily="34" charset="0"/>
              </a:rPr>
              <a:t>click</a:t>
            </a:r>
            <a:r>
              <a:rPr lang="pt-PT" sz="3200" b="1" dirty="0">
                <a:latin typeface="Candara" pitchFamily="34" charset="0"/>
              </a:rPr>
              <a:t> </a:t>
            </a:r>
            <a:r>
              <a:rPr lang="pt-PT" sz="3200" b="1" dirty="0" err="1">
                <a:latin typeface="Candara" pitchFamily="34" charset="0"/>
              </a:rPr>
              <a:t>the</a:t>
            </a:r>
            <a:r>
              <a:rPr lang="pt-PT" sz="3200" b="1" dirty="0">
                <a:latin typeface="Candara" pitchFamily="34" charset="0"/>
              </a:rPr>
              <a:t> </a:t>
            </a:r>
            <a:r>
              <a:rPr lang="pt-PT" sz="3200" b="1" dirty="0" err="1">
                <a:latin typeface="Candara" pitchFamily="34" charset="0"/>
              </a:rPr>
              <a:t>right</a:t>
            </a:r>
            <a:r>
              <a:rPr lang="pt-PT" sz="3200" b="1" dirty="0">
                <a:latin typeface="Candara" pitchFamily="34" charset="0"/>
              </a:rPr>
              <a:t> </a:t>
            </a:r>
            <a:r>
              <a:rPr lang="pt-PT" sz="3200" b="1" dirty="0" err="1">
                <a:latin typeface="Candara" pitchFamily="34" charset="0"/>
              </a:rPr>
              <a:t>picture</a:t>
            </a:r>
            <a:r>
              <a:rPr lang="pt-PT" sz="3200" b="1" dirty="0">
                <a:latin typeface="Candara" pitchFamily="34" charset="0"/>
              </a:rPr>
              <a:t>.</a:t>
            </a: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5" name="Imagem 34" descr="table-lamp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1" cy="981229"/>
          </a:xfrm>
          <a:prstGeom prst="rect">
            <a:avLst/>
          </a:prstGeom>
        </p:spPr>
      </p:pic>
      <p:pic>
        <p:nvPicPr>
          <p:cNvPr id="39" name="Imagem 38" descr="beds.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1691303"/>
            <a:ext cx="1080120" cy="937544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30" name="Imagem 29" descr="book_shelf_1_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49" name="double bed">
            <a:hlinkClick r:id="" action="ppaction://media"/>
          </p:cNvPr>
          <p:cNvPicPr>
            <a:picLocks noRot="1" noChangeAspect="1"/>
          </p:cNvPicPr>
          <p:nvPr>
            <a:wavAudioFile r:embed="rId1" name="double bed"/>
          </p:nvPr>
        </p:nvPicPr>
        <p:blipFill>
          <a:blip r:embed="rId19" cstate="print"/>
          <a:stretch>
            <a:fillRect/>
          </a:stretch>
        </p:blipFill>
        <p:spPr>
          <a:xfrm>
            <a:off x="5004048" y="2924944"/>
            <a:ext cx="1376536" cy="936044"/>
          </a:xfrm>
          <a:prstGeom prst="rect">
            <a:avLst/>
          </a:prstGeom>
        </p:spPr>
      </p:pic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bg1"/>
                </a:solidFill>
                <a:latin typeface="Cooper Black" pitchFamily="18" charset="0"/>
              </a:rPr>
              <a:t>LISTENING</a:t>
            </a:r>
          </a:p>
        </p:txBody>
      </p:sp>
      <p:pic>
        <p:nvPicPr>
          <p:cNvPr id="52" name="Imagem 51" descr="icon-157355_1280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9512" y="4221088"/>
            <a:ext cx="792088" cy="761147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4139952" y="5373216"/>
            <a:ext cx="4320480" cy="1296144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dirty="0">
                <a:solidFill>
                  <a:schemeClr val="bg1"/>
                </a:solidFill>
                <a:latin typeface="Cooper Black" pitchFamily="18" charset="0"/>
              </a:rPr>
              <a:t>IN THE BEDROOM</a:t>
            </a:r>
          </a:p>
        </p:txBody>
      </p:sp>
      <p:pic>
        <p:nvPicPr>
          <p:cNvPr id="51" name="Imagem 50" descr="105810-3d-glossy-orange-orb-icon-media-a-media22-arrow-forward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89304" y="5301208"/>
            <a:ext cx="1363216" cy="136321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dirty="0">
                <a:solidFill>
                  <a:schemeClr val="bg1"/>
                </a:solidFill>
                <a:latin typeface="Cooper Black" pitchFamily="18" charset="0"/>
              </a:rPr>
              <a:t>CHEST OF DRAWERS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piece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furniture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drawers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 in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which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put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clothes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7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73905"/>
          </a:xfrm>
          <a:prstGeom prst="rect">
            <a:avLst/>
          </a:prstGeom>
        </p:spPr>
      </p:pic>
      <p:pic>
        <p:nvPicPr>
          <p:cNvPr id="73" name="chest">
            <a:hlinkClick r:id="" action="ppaction://media"/>
          </p:cNvPr>
          <p:cNvPicPr>
            <a:picLocks noRot="1" noChangeAspect="1"/>
          </p:cNvPicPr>
          <p:nvPr>
            <a:wavAudioFile r:embed="rId2" name="chest"/>
          </p:nvPr>
        </p:nvPicPr>
        <p:blipFill>
          <a:blip r:embed="rId23" cstate="print"/>
          <a:stretch>
            <a:fillRect/>
          </a:stretch>
        </p:blipFill>
        <p:spPr>
          <a:xfrm>
            <a:off x="7740352" y="4159285"/>
            <a:ext cx="1152128" cy="997907"/>
          </a:xfrm>
          <a:prstGeom prst="rect">
            <a:avLst/>
          </a:prstGeom>
        </p:spPr>
      </p:pic>
      <p:pic>
        <p:nvPicPr>
          <p:cNvPr id="67" name="Imagem 66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949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45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MIRROR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can look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at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own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reflection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in me.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69" name="mirror">
            <a:hlinkClick r:id="" action="ppaction://media"/>
          </p:cNvPr>
          <p:cNvPicPr>
            <a:picLocks noRot="1" noChangeAspect="1"/>
          </p:cNvPicPr>
          <p:nvPr>
            <a:wavAudioFile r:embed="rId1" name="mirror"/>
          </p:nvPr>
        </p:nvPicPr>
        <p:blipFill>
          <a:blip r:embed="rId22" cstate="print"/>
          <a:stretch>
            <a:fillRect/>
          </a:stretch>
        </p:blipFill>
        <p:spPr>
          <a:xfrm>
            <a:off x="6444208" y="1556792"/>
            <a:ext cx="985447" cy="1237585"/>
          </a:xfrm>
          <a:prstGeom prst="rect">
            <a:avLst/>
          </a:prstGeom>
        </p:spPr>
      </p:pic>
      <p:pic>
        <p:nvPicPr>
          <p:cNvPr id="74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  <p:pic>
        <p:nvPicPr>
          <p:cNvPr id="72" name="Imagem 71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05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54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RUG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used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for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covering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floor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for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decoration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73" name="rug">
            <a:hlinkClick r:id="" action="ppaction://media"/>
          </p:cNvPr>
          <p:cNvPicPr>
            <a:picLocks noRot="1" noChangeAspect="1"/>
          </p:cNvPicPr>
          <p:nvPr>
            <a:wavAudioFile r:embed="rId1" name="rug"/>
          </p:nvPr>
        </p:nvPicPr>
        <p:blipFill>
          <a:blip r:embed="rId22" cstate="print"/>
          <a:stretch>
            <a:fillRect/>
          </a:stretch>
        </p:blipFill>
        <p:spPr>
          <a:xfrm>
            <a:off x="6588224" y="4005064"/>
            <a:ext cx="1015163" cy="1207221"/>
          </a:xfrm>
          <a:prstGeom prst="rect">
            <a:avLst/>
          </a:prstGeom>
        </p:spPr>
      </p:pic>
      <p:pic>
        <p:nvPicPr>
          <p:cNvPr id="77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47664" y="2132856"/>
            <a:ext cx="864096" cy="758333"/>
          </a:xfrm>
          <a:prstGeom prst="rect">
            <a:avLst/>
          </a:prstGeom>
        </p:spPr>
      </p:pic>
      <p:pic>
        <p:nvPicPr>
          <p:cNvPr id="69" name="Imagem 68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87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316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STOOL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sit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me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but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I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have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no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back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arms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72480" cy="766389"/>
          </a:xfrm>
          <a:prstGeom prst="rect">
            <a:avLst/>
          </a:prstGeom>
        </p:spPr>
      </p:pic>
      <p:pic>
        <p:nvPicPr>
          <p:cNvPr id="76" name="stool">
            <a:hlinkClick r:id="" action="ppaction://media"/>
          </p:cNvPr>
          <p:cNvPicPr>
            <a:picLocks noRot="1" noChangeAspect="1"/>
          </p:cNvPicPr>
          <p:nvPr>
            <a:wavAudioFile r:embed="rId2" name="stool"/>
          </p:nvPr>
        </p:nvPicPr>
        <p:blipFill>
          <a:blip r:embed="rId23" cstate="print"/>
          <a:stretch>
            <a:fillRect/>
          </a:stretch>
        </p:blipFill>
        <p:spPr>
          <a:xfrm>
            <a:off x="5292080" y="1700808"/>
            <a:ext cx="944488" cy="944488"/>
          </a:xfrm>
          <a:prstGeom prst="rect">
            <a:avLst/>
          </a:prstGeom>
        </p:spPr>
      </p:pic>
      <p:pic>
        <p:nvPicPr>
          <p:cNvPr id="73" name="Imagem 72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279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15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SINGLE BED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narrow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bed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for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person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sleep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in.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7" name="single bed">
            <a:hlinkClick r:id="" action="ppaction://media"/>
          </p:cNvPr>
          <p:cNvPicPr>
            <a:picLocks noRot="1" noChangeAspect="1"/>
          </p:cNvPicPr>
          <p:nvPr>
            <a:wavAudioFile r:embed="rId1" name="single bed"/>
          </p:nvPr>
        </p:nvPicPr>
        <p:blipFill>
          <a:blip r:embed="rId23" cstate="print"/>
          <a:stretch>
            <a:fillRect/>
          </a:stretch>
        </p:blipFill>
        <p:spPr>
          <a:xfrm>
            <a:off x="7823310" y="1700808"/>
            <a:ext cx="1069169" cy="928038"/>
          </a:xfrm>
          <a:prstGeom prst="rect">
            <a:avLst/>
          </a:prstGeom>
        </p:spPr>
      </p:pic>
      <p:pic>
        <p:nvPicPr>
          <p:cNvPr id="78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4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22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2995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  <p:bldLst>
      <p:bldP spid="2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DESK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type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table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that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work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often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drawers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6" name="desk">
            <a:hlinkClick r:id="" action="ppaction://media"/>
          </p:cNvPr>
          <p:cNvPicPr>
            <a:picLocks noRot="1" noChangeAspect="1"/>
          </p:cNvPicPr>
          <p:nvPr>
            <a:wavAudioFile r:embed="rId1" name="desk"/>
          </p:nvPr>
        </p:nvPicPr>
        <p:blipFill>
          <a:blip r:embed="rId22" cstate="print"/>
          <a:stretch>
            <a:fillRect/>
          </a:stretch>
        </p:blipFill>
        <p:spPr>
          <a:xfrm>
            <a:off x="5129555" y="4293096"/>
            <a:ext cx="1170637" cy="720080"/>
          </a:xfrm>
          <a:prstGeom prst="rect">
            <a:avLst/>
          </a:prstGeom>
        </p:spPr>
      </p:pic>
      <p:pic>
        <p:nvPicPr>
          <p:cNvPr id="79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39280" y="2132856"/>
            <a:ext cx="872480" cy="792088"/>
          </a:xfrm>
          <a:prstGeom prst="rect">
            <a:avLst/>
          </a:prstGeom>
        </p:spPr>
      </p:pic>
      <p:pic>
        <p:nvPicPr>
          <p:cNvPr id="80" name="Imagem 79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156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498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CHAIR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seat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back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legs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arms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7" name="Imagem 76" descr="potted-grass-45375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78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  <p:pic>
        <p:nvPicPr>
          <p:cNvPr id="80" name="chair">
            <a:hlinkClick r:id="" action="ppaction://media"/>
          </p:cNvPr>
          <p:cNvPicPr>
            <a:picLocks noRot="1" noChangeAspect="1"/>
          </p:cNvPicPr>
          <p:nvPr>
            <a:wavAudioFile r:embed="rId2" name="chair"/>
          </p:nvPr>
        </p:nvPicPr>
        <p:blipFill>
          <a:blip r:embed="rId23" cstate="print"/>
          <a:stretch>
            <a:fillRect/>
          </a:stretch>
        </p:blipFill>
        <p:spPr>
          <a:xfrm>
            <a:off x="3995936" y="2852936"/>
            <a:ext cx="864096" cy="1125228"/>
          </a:xfrm>
          <a:prstGeom prst="rect">
            <a:avLst/>
          </a:prstGeom>
        </p:spPr>
      </p:pic>
      <p:pic>
        <p:nvPicPr>
          <p:cNvPr id="81" name="Imagem 80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269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86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WARDROBE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tall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cupboard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which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hang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clothes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7" name="Imagem 76" descr="potted-grass-45375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76" name="Imagem 75" descr="clipart_objects_240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79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  <p:pic>
        <p:nvPicPr>
          <p:cNvPr id="81" name="wardrobe">
            <a:hlinkClick r:id="" action="ppaction://media"/>
          </p:cNvPr>
          <p:cNvPicPr>
            <a:picLocks noRot="1" noChangeAspect="1"/>
          </p:cNvPicPr>
          <p:nvPr>
            <a:wavAudioFile r:embed="rId2" name="wardrobe"/>
          </p:nvPr>
        </p:nvPicPr>
        <p:blipFill>
          <a:blip r:embed="rId21" cstate="print"/>
          <a:stretch>
            <a:fillRect/>
          </a:stretch>
        </p:blipFill>
        <p:spPr>
          <a:xfrm>
            <a:off x="5364088" y="476672"/>
            <a:ext cx="761028" cy="1026786"/>
          </a:xfrm>
          <a:prstGeom prst="rect">
            <a:avLst/>
          </a:prstGeom>
        </p:spPr>
      </p:pic>
      <p:pic>
        <p:nvPicPr>
          <p:cNvPr id="51" name="Imagem 50" descr="105810-3d-glossy-orange-orb-icon-media-a-media22-arrow-forward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84368" y="5445224"/>
            <a:ext cx="1229996" cy="1196752"/>
          </a:xfrm>
          <a:prstGeom prst="rect">
            <a:avLst/>
          </a:prstGeom>
        </p:spPr>
      </p:pic>
      <p:pic>
        <p:nvPicPr>
          <p:cNvPr id="82" name="Imagem 81" descr="beds.03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320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064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64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300446" y="51816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>
                <a:solidFill>
                  <a:schemeClr val="bg1"/>
                </a:solidFill>
                <a:latin typeface="Cooper Black" pitchFamily="18" charset="0"/>
              </a:rPr>
              <a:t>DOUBLE BED</a:t>
            </a: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5" name="Imagem 34" descr="table-lamp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476671"/>
            <a:ext cx="1008111" cy="981229"/>
          </a:xfrm>
          <a:prstGeom prst="rect">
            <a:avLst/>
          </a:prstGeom>
        </p:spPr>
      </p:pic>
      <p:pic>
        <p:nvPicPr>
          <p:cNvPr id="39" name="Imagem 38" descr="beds.0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30" name="Imagem 29" descr="book_shelf_1_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Two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people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sleep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it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each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other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. </a:t>
            </a:r>
          </a:p>
        </p:txBody>
      </p:sp>
      <p:pic>
        <p:nvPicPr>
          <p:cNvPr id="47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47664" y="2132856"/>
            <a:ext cx="864096" cy="761147"/>
          </a:xfrm>
          <a:prstGeom prst="rect">
            <a:avLst/>
          </a:prstGeom>
        </p:spPr>
      </p:pic>
      <p:sp>
        <p:nvSpPr>
          <p:cNvPr id="48" name="Rectângulo arredondado 47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double bed">
            <a:hlinkClick r:id="" action="ppaction://media"/>
          </p:cNvPr>
          <p:cNvPicPr>
            <a:picLocks noRot="1" noChangeAspect="1"/>
          </p:cNvPicPr>
          <p:nvPr>
            <a:wavAudioFile r:embed="rId2" name="double bed"/>
          </p:nvPr>
        </p:nvPicPr>
        <p:blipFill>
          <a:blip r:embed="rId22" cstate="print"/>
          <a:stretch>
            <a:fillRect/>
          </a:stretch>
        </p:blipFill>
        <p:spPr>
          <a:xfrm>
            <a:off x="5004048" y="2924944"/>
            <a:ext cx="1376536" cy="936044"/>
          </a:xfrm>
          <a:prstGeom prst="rect">
            <a:avLst/>
          </a:prstGeom>
        </p:spPr>
      </p:pic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600" dirty="0">
                <a:solidFill>
                  <a:schemeClr val="bg1"/>
                </a:solidFill>
                <a:latin typeface="Cooper Black" pitchFamily="18" charset="0"/>
              </a:rPr>
              <a:t>READING LAMP</a:t>
            </a: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30" name="Imagem 29" descr="book_shelf_1_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switch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me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off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. I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provide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light.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5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47664" y="2132856"/>
            <a:ext cx="864096" cy="769202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7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7" name="Rectângulo arredondado 46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4153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0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SHELF</a:t>
            </a:r>
            <a:endParaRPr lang="pt-PT" sz="4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am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flat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usually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attached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wall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.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put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/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things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me.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47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47664" y="2130043"/>
            <a:ext cx="864096" cy="761146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pic>
        <p:nvPicPr>
          <p:cNvPr id="69" name="shelf">
            <a:hlinkClick r:id="" action="ppaction://media"/>
          </p:cNvPr>
          <p:cNvPicPr>
            <a:picLocks noRot="1" noChangeAspect="1"/>
          </p:cNvPicPr>
          <p:nvPr>
            <a:wavAudioFile r:embed="rId2" name="shelf"/>
          </p:nvPr>
        </p:nvPicPr>
        <p:blipFill>
          <a:blip r:embed="rId22" cstate="print"/>
          <a:stretch>
            <a:fillRect/>
          </a:stretch>
        </p:blipFill>
        <p:spPr>
          <a:xfrm>
            <a:off x="7524328" y="2996952"/>
            <a:ext cx="1590185" cy="720080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08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308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600" dirty="0">
                <a:solidFill>
                  <a:schemeClr val="bg1"/>
                </a:solidFill>
                <a:latin typeface="Cooper Black" pitchFamily="18" charset="0"/>
              </a:rPr>
              <a:t>BEDSIDE TABLE</a:t>
            </a: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am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small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table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that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is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kept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at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side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bed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. 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5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5" cy="763576"/>
          </a:xfrm>
          <a:prstGeom prst="rect">
            <a:avLst/>
          </a:prstGeom>
        </p:spPr>
      </p:pic>
      <p:pic>
        <p:nvPicPr>
          <p:cNvPr id="67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3987552" y="1769478"/>
            <a:ext cx="944488" cy="900703"/>
          </a:xfrm>
          <a:prstGeom prst="rect">
            <a:avLst/>
          </a:prstGeom>
        </p:spPr>
      </p:pic>
      <p:pic>
        <p:nvPicPr>
          <p:cNvPr id="47" name="Imagem 46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70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04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>
                <a:solidFill>
                  <a:schemeClr val="bg1"/>
                </a:solidFill>
                <a:latin typeface="Cooper Black" pitchFamily="18" charset="0"/>
              </a:rPr>
              <a:t>  </a:t>
            </a:r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BOOKCASE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am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piece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furniture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shelves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put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books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1" cstate="print"/>
          <a:stretch>
            <a:fillRect/>
          </a:stretch>
        </p:blipFill>
        <p:spPr>
          <a:xfrm>
            <a:off x="4067944" y="4149080"/>
            <a:ext cx="720080" cy="1008112"/>
          </a:xfrm>
          <a:prstGeom prst="rect">
            <a:avLst/>
          </a:prstGeom>
        </p:spPr>
      </p:pic>
      <p:pic>
        <p:nvPicPr>
          <p:cNvPr id="74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9208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48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59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PILLOW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usually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soft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find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me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bed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67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69202"/>
          </a:xfrm>
          <a:prstGeom prst="rect">
            <a:avLst/>
          </a:prstGeom>
        </p:spPr>
      </p:pic>
      <p:pic>
        <p:nvPicPr>
          <p:cNvPr id="69" name="pillow">
            <a:hlinkClick r:id="" action="ppaction://media"/>
          </p:cNvPr>
          <p:cNvPicPr>
            <a:picLocks noRot="1" noChangeAspect="1"/>
          </p:cNvPicPr>
          <p:nvPr>
            <a:wavAudioFile r:embed="rId2" name="pillow"/>
          </p:nvPr>
        </p:nvPicPr>
        <p:blipFill>
          <a:blip r:embed="rId23" cstate="print"/>
          <a:stretch>
            <a:fillRect/>
          </a:stretch>
        </p:blipFill>
        <p:spPr>
          <a:xfrm>
            <a:off x="7812360" y="476672"/>
            <a:ext cx="1016496" cy="989389"/>
          </a:xfrm>
          <a:prstGeom prst="rect">
            <a:avLst/>
          </a:prstGeom>
        </p:spPr>
      </p:pic>
      <p:pic>
        <p:nvPicPr>
          <p:cNvPr id="70" name="Imagem 69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50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000" dirty="0">
                <a:solidFill>
                  <a:schemeClr val="bg1"/>
                </a:solidFill>
                <a:latin typeface="Cooper Black" pitchFamily="18" charset="0"/>
              </a:rPr>
              <a:t>ALARM CLOCK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wake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up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morning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71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69202"/>
          </a:xfrm>
          <a:prstGeom prst="rect">
            <a:avLst/>
          </a:prstGeom>
        </p:spPr>
      </p:pic>
      <p:pic>
        <p:nvPicPr>
          <p:cNvPr id="72" name="alarm clock">
            <a:hlinkClick r:id="" action="ppaction://media"/>
          </p:cNvPr>
          <p:cNvPicPr>
            <a:picLocks noRot="1" noChangeAspect="1"/>
          </p:cNvPicPr>
          <p:nvPr>
            <a:wavAudioFile r:embed="rId2" name="alarm clock"/>
          </p:nvPr>
        </p:nvPicPr>
        <p:blipFill>
          <a:blip r:embed="rId23" cstate="print"/>
          <a:stretch>
            <a:fillRect/>
          </a:stretch>
        </p:blipFill>
        <p:spPr>
          <a:xfrm>
            <a:off x="6588224" y="2924944"/>
            <a:ext cx="864096" cy="1008433"/>
          </a:xfrm>
          <a:prstGeom prst="rect">
            <a:avLst/>
          </a:prstGeom>
        </p:spPr>
      </p:pic>
      <p:pic>
        <p:nvPicPr>
          <p:cNvPr id="65" name="Imagem 64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5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339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>
                <a:solidFill>
                  <a:schemeClr val="bg1"/>
                </a:solidFill>
                <a:latin typeface="Cooper Black" pitchFamily="18" charset="0"/>
              </a:rPr>
              <a:t>     BUNK BED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are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two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beds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attached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together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top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other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67" name="bunk bed">
            <a:hlinkClick r:id="" action="ppaction://media"/>
          </p:cNvPr>
          <p:cNvPicPr>
            <a:picLocks noRot="1" noChangeAspect="1"/>
          </p:cNvPicPr>
          <p:nvPr>
            <a:wavAudioFile r:embed="rId1" name="bunk bed"/>
          </p:nvPr>
        </p:nvPicPr>
        <p:blipFill>
          <a:blip r:embed="rId22" cstate="print"/>
          <a:stretch>
            <a:fillRect/>
          </a:stretch>
        </p:blipFill>
        <p:spPr>
          <a:xfrm>
            <a:off x="3851920" y="473299"/>
            <a:ext cx="1224136" cy="1045106"/>
          </a:xfrm>
          <a:prstGeom prst="rect">
            <a:avLst/>
          </a:prstGeom>
        </p:spPr>
      </p:pic>
      <p:pic>
        <p:nvPicPr>
          <p:cNvPr id="69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18781" y="2132856"/>
            <a:ext cx="892979" cy="792088"/>
          </a:xfrm>
          <a:prstGeom prst="rect">
            <a:avLst/>
          </a:prstGeom>
        </p:spPr>
      </p:pic>
      <p:pic>
        <p:nvPicPr>
          <p:cNvPr id="71" name="Imagem 70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257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2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621</Words>
  <PresentationFormat>Trình chiếu Trên màn hình (4:3)</PresentationFormat>
  <Paragraphs>138</Paragraphs>
  <Slides>18</Slides>
  <Notes>0</Notes>
  <HiddenSlides>0</HiddenSlides>
  <MMClips>33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7" baseType="lpstr">
      <vt:lpstr>Arial</vt:lpstr>
      <vt:lpstr>Britannic Bold</vt:lpstr>
      <vt:lpstr>Calibri</vt:lpstr>
      <vt:lpstr>Calibri Light</vt:lpstr>
      <vt:lpstr>Candara</vt:lpstr>
      <vt:lpstr>Cooper Black</vt:lpstr>
      <vt:lpstr>Corbel</vt:lpstr>
      <vt:lpstr>Tema do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2016-07-06T14:09:45Z</dcterms:created>
  <dcterms:modified xsi:type="dcterms:W3CDTF">2023-09-16T09:51:55Z</dcterms:modified>
</cp:coreProperties>
</file>