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61" r:id="rId7"/>
    <p:sldId id="42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8" autoAdjust="0"/>
    <p:restoredTop sz="99120" autoAdjust="0"/>
  </p:normalViewPr>
  <p:slideViewPr>
    <p:cSldViewPr snapToGrid="0">
      <p:cViewPr varScale="1">
        <p:scale>
          <a:sx n="66" d="100"/>
          <a:sy n="66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29CD-435B-438B-BD13-C40EEAE10B5A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D04-5173-415E-A591-1DAAB0736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3D04-5173-415E-A591-1DAAB0736C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715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89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083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5687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3707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6964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2291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737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4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303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5197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5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6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2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6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FD98-34FE-4F50-BF5D-8EF7C19B916F}" type="datetimeFigureOut">
              <a:rPr lang="en-US" smtClean="0"/>
              <a:pPr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B503-154D-464A-8D41-8B8112C92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286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.png"/><Relationship Id="rId18" Type="http://schemas.openxmlformats.org/officeDocument/2006/relationships/slide" Target="slide4.xml"/><Relationship Id="rId3" Type="http://schemas.openxmlformats.org/officeDocument/2006/relationships/image" Target="../media/image1.png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slide" Target="slide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slide" Target="slide5.xml"/><Relationship Id="rId10" Type="http://schemas.microsoft.com/office/2007/relationships/hdphoto" Target="../media/hdphoto4.wdp"/><Relationship Id="rId19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microsoft.com/office/2007/relationships/hdphoto" Target="../media/hdphoto6.wdp"/><Relationship Id="rId2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152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46909" y="1936426"/>
            <a:ext cx="1139686" cy="773391"/>
          </a:xfrm>
          <a:prstGeom prst="rect">
            <a:avLst/>
          </a:prstGeom>
        </p:spPr>
      </p:pic>
      <p:pic>
        <p:nvPicPr>
          <p:cNvPr id="34" name="Picture 33" descr="152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5" name="Picture 34" descr="15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48878" y="3027575"/>
            <a:ext cx="1139686" cy="773391"/>
          </a:xfrm>
          <a:prstGeom prst="rect">
            <a:avLst/>
          </a:prstGeom>
        </p:spPr>
      </p:pic>
      <p:pic>
        <p:nvPicPr>
          <p:cNvPr id="36" name="Picture 35" descr="152.pn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720276" y="3426076"/>
            <a:ext cx="1139686" cy="773391"/>
          </a:xfrm>
          <a:prstGeom prst="rect">
            <a:avLst/>
          </a:prstGeom>
        </p:spPr>
      </p:pic>
      <p:pic>
        <p:nvPicPr>
          <p:cNvPr id="38" name="Picture 37" descr="153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flipH="1">
            <a:off x="-2599234" y="3980073"/>
            <a:ext cx="2195822" cy="1353732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153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 flipH="1">
            <a:off x="-3200398" y="2433917"/>
            <a:ext cx="1976716" cy="1035421"/>
          </a:xfrm>
          <a:prstGeom prst="rect">
            <a:avLst/>
          </a:prstGeom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2192000" y="4837042"/>
            <a:ext cx="1809585" cy="17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134E-6 1.11111E-6 L 0.20357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30435E-6 L -0.07929 -1.3043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921E-6 L -0.06302 -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5846E-6 L -0.11641 -2.8584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825E-6 0.00926 C -0.28856 0.03726 -0.57712 0.06597 -0.71483 0.04421 C -0.85228 0.02268 -0.80724 -0.09213 -0.82572 -0.11899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7 -0.00024 C 0.11272 0.08912 0.02213 0.1787 0.1942 0.21736 C 0.36639 0.25625 1.06144 0.22962 1.23689 0.23125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" y="1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5645E-7 -4.07407E-6 L 0.23142 0.005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2 -0.11899 C -0.82 -0.19954 -0.81427 -0.27986 -0.81948 -0.3132 C -0.82468 -0.34653 -0.84069 -0.33287 -0.85657 -0.31899 " pathEditMode="relative" rAng="0" ptsTypes="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0.00579 L -0.10673 0.011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7 -0.31899 L -1.18157 -0.312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9 0.60846 C 1.33959 0.39177 1.38086 0.1753 1.29336 0.09597 C 1.20691 0.01688 0.99206 0.07447 0.77774 0.13251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5 0.4364 C -0.02645 0.50601 0.08323 0.57631 0.12687 0.44287 C 0.17051 0.30966 0.14289 -0.22156 0.12557 -0.36171 C 0.10798 -0.50093 0.06187 -0.39385 0.02201 -0.39802 C -0.01785 -0.40218 -0.08623 -0.41883 -0.11385 -0.38807 C -0.14146 -0.35708 -0.1386 -0.24168 -0.14342 -0.213 " pathEditMode="relative" rAng="0" ptsTypes="aaa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99 0.13251 L 0.02474 0.128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3 C -0.14336 -0.21277 -0.75586 -0.22572 -1.36836 -0.237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5 0.12858 C -0.00794 0.02914 -0.04077 -0.07008 0.031 -0.11471 C 0.10252 -0.15935 0.27811 -0.14963 0.45409 -0.13992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05 -0.65033 C 0.12505 -0.65033 -0.26873 -0.58997 -0.66237 -0.529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Thầy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cô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điền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Thầy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cô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điền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Thầy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cô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điền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6871" y="1600200"/>
            <a:ext cx="6844175" cy="69249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5749068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Thầy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cô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điền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câu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trả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lời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đây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102</Words>
  <PresentationFormat>Màn hình rộng</PresentationFormat>
  <Paragraphs>12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2017-02-20T05:40:09Z</dcterms:created>
  <dcterms:modified xsi:type="dcterms:W3CDTF">2023-09-16T10:01:04Z</dcterms:modified>
</cp:coreProperties>
</file>