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3"/>
  </p:notesMasterIdLst>
  <p:sldIdLst>
    <p:sldId id="256" r:id="rId2"/>
    <p:sldId id="272" r:id="rId3"/>
    <p:sldId id="296" r:id="rId4"/>
    <p:sldId id="258" r:id="rId5"/>
    <p:sldId id="259" r:id="rId6"/>
    <p:sldId id="261" r:id="rId7"/>
    <p:sldId id="298" r:id="rId8"/>
    <p:sldId id="299" r:id="rId9"/>
    <p:sldId id="257" r:id="rId10"/>
    <p:sldId id="300" r:id="rId11"/>
    <p:sldId id="297" r:id="rId12"/>
    <p:sldId id="302" r:id="rId13"/>
    <p:sldId id="303" r:id="rId14"/>
    <p:sldId id="304" r:id="rId15"/>
    <p:sldId id="271" r:id="rId16"/>
    <p:sldId id="305" r:id="rId17"/>
    <p:sldId id="306" r:id="rId18"/>
    <p:sldId id="260" r:id="rId19"/>
    <p:sldId id="262" r:id="rId20"/>
    <p:sldId id="291" r:id="rId21"/>
    <p:sldId id="293" r:id="rId22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Nunito" pitchFamily="2" charset="0"/>
      <p:regular r:id="rId30"/>
      <p:bold r:id="rId31"/>
      <p:italic r:id="rId32"/>
      <p:boldItalic r:id="rId33"/>
    </p:embeddedFont>
    <p:embeddedFont>
      <p:font typeface="Nunito SemiBold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0C35A8-31EE-4B06-98D1-F3640B604409}">
  <a:tblStyle styleId="{2C0C35A8-31EE-4B06-98D1-F3640B6044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12D37EB-A914-4A42-9CBE-EA1083F15C1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/>
    <p:restoredTop sz="94712"/>
  </p:normalViewPr>
  <p:slideViewPr>
    <p:cSldViewPr snapToGrid="0" snapToObjects="1">
      <p:cViewPr varScale="1">
        <p:scale>
          <a:sx n="141" d="100"/>
          <a:sy n="141" d="100"/>
        </p:scale>
        <p:origin x="102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21454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972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a3991dd81d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a3991dd81d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77ac4a4f4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77ac4a4f4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0434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2086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356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406400" algn="ctr" rtl="0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2910561" y="377935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4390454" y="411302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8624662" y="175710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4654424" y="455549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_1_1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7" r:id="rId7"/>
    <p:sldLayoutId id="214748365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https://tse4.mm.bing.net/th?id=OIP.bedsPyqocG6wCZL99ZjAtwHaHa&amp;pid=Api&amp;P=0&amp;w=300&amp;h=300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https://scontent-xsp1-2.xx.fbcdn.net/v/t1.15752-0/p206x206/141024696_828775737978791_9146514375318247284_n.jpg?_nc_cat=104&amp;ccb=1-3&amp;_nc_sid=aee45a&amp;_nc_ohc=6udMpQJYnq4AX9v7NGP&amp;_nc_ht=scontent-xsp1-2.xx&amp;oh=da113761e67f043a3f9f67ac29a81766&amp;oe=60F9E4CF" TargetMode="External"/><Relationship Id="rId5" Type="http://schemas.openxmlformats.org/officeDocument/2006/relationships/image" Target="../media/image2.jpeg"/><Relationship Id="rId4" Type="http://schemas.openxmlformats.org/officeDocument/2006/relationships/image" Target="https://scontent-xsp1-3.xx.fbcdn.net/v/t1.15752-0/s320x320/49625810_539241656571557_7875653643452547072_n.jpg?_nc_cat=107&amp;ccb=1-3&amp;_nc_sid=aee45a&amp;_nc_ohc=OfaFpQLuWFMAX9a3Pqq&amp;_nc_ht=scontent-xsp1-3.xx&amp;oh=cd95c084c6e3c8c2efd4c6666380f762&amp;oe=60F93074" TargetMode="Externa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120166" y="2104009"/>
            <a:ext cx="6903567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endParaRPr sz="6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83;p15">
            <a:extLst>
              <a:ext uri="{FF2B5EF4-FFF2-40B4-BE49-F238E27FC236}">
                <a16:creationId xmlns:a16="http://schemas.microsoft.com/office/drawing/2014/main" id="{A934B766-D368-1D47-8213-37CDE2D06FE3}"/>
              </a:ext>
            </a:extLst>
          </p:cNvPr>
          <p:cNvSpPr txBox="1">
            <a:spLocks/>
          </p:cNvSpPr>
          <p:nvPr/>
        </p:nvSpPr>
        <p:spPr>
          <a:xfrm>
            <a:off x="1867900" y="687950"/>
            <a:ext cx="5408100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0">
                <a:latin typeface="Times New Roman" panose="02020603050405020304" pitchFamily="18" charset="0"/>
                <a:cs typeface="Times New Roman" panose="02020603050405020304" pitchFamily="18" charset="0"/>
              </a:rPr>
              <a:t> 39:</a:t>
            </a:r>
            <a:endParaRPr lang="en-US" sz="4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E7E002-75CA-4644-979F-03952A1C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 (TR.74)</a:t>
            </a:r>
          </a:p>
        </p:txBody>
      </p:sp>
      <p:grpSp>
        <p:nvGrpSpPr>
          <p:cNvPr id="13" name="Google Shape;897;p52">
            <a:extLst>
              <a:ext uri="{FF2B5EF4-FFF2-40B4-BE49-F238E27FC236}">
                <a16:creationId xmlns:a16="http://schemas.microsoft.com/office/drawing/2014/main" id="{58DB3278-59C4-204F-B3EA-F635A69C465B}"/>
              </a:ext>
            </a:extLst>
          </p:cNvPr>
          <p:cNvGrpSpPr/>
          <p:nvPr/>
        </p:nvGrpSpPr>
        <p:grpSpPr>
          <a:xfrm>
            <a:off x="1422400" y="1299503"/>
            <a:ext cx="1899651" cy="1833163"/>
            <a:chOff x="9901824" y="937343"/>
            <a:chExt cx="744273" cy="793950"/>
          </a:xfrm>
        </p:grpSpPr>
        <p:grpSp>
          <p:nvGrpSpPr>
            <p:cNvPr id="14" name="Google Shape;898;p52">
              <a:extLst>
                <a:ext uri="{FF2B5EF4-FFF2-40B4-BE49-F238E27FC236}">
                  <a16:creationId xmlns:a16="http://schemas.microsoft.com/office/drawing/2014/main" id="{2E317629-EDC0-F447-8EAF-0255E9DD25BF}"/>
                </a:ext>
              </a:extLst>
            </p:cNvPr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31" name="Google Shape;899;p52">
                <a:extLst>
                  <a:ext uri="{FF2B5EF4-FFF2-40B4-BE49-F238E27FC236}">
                    <a16:creationId xmlns:a16="http://schemas.microsoft.com/office/drawing/2014/main" id="{4853BDDC-2789-CB4C-AA76-507E159D7337}"/>
                  </a:ext>
                </a:extLst>
              </p:cNvPr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900;p52">
                <a:extLst>
                  <a:ext uri="{FF2B5EF4-FFF2-40B4-BE49-F238E27FC236}">
                    <a16:creationId xmlns:a16="http://schemas.microsoft.com/office/drawing/2014/main" id="{9433FA7C-04F2-D142-8B68-56D717FA2F63}"/>
                  </a:ext>
                </a:extLst>
              </p:cNvPr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901;p52">
                <a:extLst>
                  <a:ext uri="{FF2B5EF4-FFF2-40B4-BE49-F238E27FC236}">
                    <a16:creationId xmlns:a16="http://schemas.microsoft.com/office/drawing/2014/main" id="{272D7069-BB9C-1C47-B864-13D7C216012C}"/>
                  </a:ext>
                </a:extLst>
              </p:cNvPr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902;p52">
                <a:extLst>
                  <a:ext uri="{FF2B5EF4-FFF2-40B4-BE49-F238E27FC236}">
                    <a16:creationId xmlns:a16="http://schemas.microsoft.com/office/drawing/2014/main" id="{415F69CF-63B6-6B4A-8D4C-73A41BADB00D}"/>
                  </a:ext>
                </a:extLst>
              </p:cNvPr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903;p52">
                <a:extLst>
                  <a:ext uri="{FF2B5EF4-FFF2-40B4-BE49-F238E27FC236}">
                    <a16:creationId xmlns:a16="http://schemas.microsoft.com/office/drawing/2014/main" id="{E5AAC58D-6626-1945-A15F-18831F0969E0}"/>
                  </a:ext>
                </a:extLst>
              </p:cNvPr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904;p52">
                <a:extLst>
                  <a:ext uri="{FF2B5EF4-FFF2-40B4-BE49-F238E27FC236}">
                    <a16:creationId xmlns:a16="http://schemas.microsoft.com/office/drawing/2014/main" id="{F13E2C87-62B5-D34C-81C5-716A1BFEE941}"/>
                  </a:ext>
                </a:extLst>
              </p:cNvPr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905;p52">
                <a:extLst>
                  <a:ext uri="{FF2B5EF4-FFF2-40B4-BE49-F238E27FC236}">
                    <a16:creationId xmlns:a16="http://schemas.microsoft.com/office/drawing/2014/main" id="{070F76FC-92F3-2043-99C8-1315916AB205}"/>
                  </a:ext>
                </a:extLst>
              </p:cNvPr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906;p52">
                <a:extLst>
                  <a:ext uri="{FF2B5EF4-FFF2-40B4-BE49-F238E27FC236}">
                    <a16:creationId xmlns:a16="http://schemas.microsoft.com/office/drawing/2014/main" id="{5C82C0BE-8C53-3B44-AB2E-7424B394118E}"/>
                  </a:ext>
                </a:extLst>
              </p:cNvPr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907;p52">
                <a:extLst>
                  <a:ext uri="{FF2B5EF4-FFF2-40B4-BE49-F238E27FC236}">
                    <a16:creationId xmlns:a16="http://schemas.microsoft.com/office/drawing/2014/main" id="{4ED95414-6952-A845-B5DC-022F4A300EF6}"/>
                  </a:ext>
                </a:extLst>
              </p:cNvPr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908;p52">
                <a:extLst>
                  <a:ext uri="{FF2B5EF4-FFF2-40B4-BE49-F238E27FC236}">
                    <a16:creationId xmlns:a16="http://schemas.microsoft.com/office/drawing/2014/main" id="{AEE73774-E8A5-AC4D-928A-C1FAA685F8D9}"/>
                  </a:ext>
                </a:extLst>
              </p:cNvPr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" name="Google Shape;909;p52">
              <a:extLst>
                <a:ext uri="{FF2B5EF4-FFF2-40B4-BE49-F238E27FC236}">
                  <a16:creationId xmlns:a16="http://schemas.microsoft.com/office/drawing/2014/main" id="{97110A2B-9946-114D-BCA7-EAAD61A1EF0F}"/>
                </a:ext>
              </a:extLst>
            </p:cNvPr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910;p52">
              <a:extLst>
                <a:ext uri="{FF2B5EF4-FFF2-40B4-BE49-F238E27FC236}">
                  <a16:creationId xmlns:a16="http://schemas.microsoft.com/office/drawing/2014/main" id="{CE678F21-9B13-5F4D-B326-68B464139C47}"/>
                </a:ext>
              </a:extLst>
            </p:cNvPr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911;p52">
              <a:extLst>
                <a:ext uri="{FF2B5EF4-FFF2-40B4-BE49-F238E27FC236}">
                  <a16:creationId xmlns:a16="http://schemas.microsoft.com/office/drawing/2014/main" id="{A496E1A7-DDC8-EA42-93EB-2798C8072CBA}"/>
                </a:ext>
              </a:extLst>
            </p:cNvPr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912;p52">
              <a:extLst>
                <a:ext uri="{FF2B5EF4-FFF2-40B4-BE49-F238E27FC236}">
                  <a16:creationId xmlns:a16="http://schemas.microsoft.com/office/drawing/2014/main" id="{9C61CE39-0519-F045-A30A-BC5AA385F00E}"/>
                </a:ext>
              </a:extLst>
            </p:cNvPr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913;p52">
              <a:extLst>
                <a:ext uri="{FF2B5EF4-FFF2-40B4-BE49-F238E27FC236}">
                  <a16:creationId xmlns:a16="http://schemas.microsoft.com/office/drawing/2014/main" id="{97C048BF-EBB3-D14B-93F5-E91D0BA0961F}"/>
                </a:ext>
              </a:extLst>
            </p:cNvPr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914;p52">
              <a:extLst>
                <a:ext uri="{FF2B5EF4-FFF2-40B4-BE49-F238E27FC236}">
                  <a16:creationId xmlns:a16="http://schemas.microsoft.com/office/drawing/2014/main" id="{C05041EB-5737-CE43-8708-4C62CEB75364}"/>
                </a:ext>
              </a:extLst>
            </p:cNvPr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BF5B199-3A0C-C84F-9BBC-EF8FAAAEA62B}"/>
              </a:ext>
            </a:extLst>
          </p:cNvPr>
          <p:cNvSpPr txBox="1"/>
          <p:nvPr/>
        </p:nvSpPr>
        <p:spPr>
          <a:xfrm>
            <a:off x="1015999" y="3481586"/>
            <a:ext cx="29649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600" b="1" dirty="0">
                <a:solidFill>
                  <a:schemeClr val="accent2">
                    <a:lumMod val="75000"/>
                  </a:schemeClr>
                </a:solidFill>
              </a:rPr>
              <a:t>KĨ THUẬT</a:t>
            </a:r>
          </a:p>
          <a:p>
            <a:pPr algn="ctr"/>
            <a:r>
              <a:rPr lang="x-none" sz="2600" b="1" dirty="0">
                <a:solidFill>
                  <a:schemeClr val="accent2">
                    <a:lumMod val="75000"/>
                  </a:schemeClr>
                </a:solidFill>
              </a:rPr>
              <a:t>KHĂN TRẢI BÀN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31CE8A-B5B5-F847-9120-246304B4163A}"/>
              </a:ext>
            </a:extLst>
          </p:cNvPr>
          <p:cNvSpPr txBox="1"/>
          <p:nvPr/>
        </p:nvSpPr>
        <p:spPr>
          <a:xfrm>
            <a:off x="3991103" y="1455485"/>
            <a:ext cx="37729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i="1" dirty="0"/>
              <a:t>Tìm trong VB “Gió lạnh đầu mùa” hai câu văn có vị ngữ là một chuỗi cụm động từ và cho biết tác dụng của các diễn đạt đó.</a:t>
            </a:r>
          </a:p>
        </p:txBody>
      </p:sp>
    </p:spTree>
    <p:extLst>
      <p:ext uri="{BB962C8B-B14F-4D97-AF65-F5344CB8AC3E}">
        <p14:creationId xmlns:p14="http://schemas.microsoft.com/office/powerpoint/2010/main" val="161046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 (TR.74)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83B431-4824-2140-A689-2726FCFAA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232993"/>
              </p:ext>
            </p:extLst>
          </p:nvPr>
        </p:nvGraphicFramePr>
        <p:xfrm>
          <a:off x="579874" y="1306828"/>
          <a:ext cx="7824501" cy="3291840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776486">
                  <a:extLst>
                    <a:ext uri="{9D8B030D-6E8A-4147-A177-3AD203B41FA5}">
                      <a16:colId xmlns:a16="http://schemas.microsoft.com/office/drawing/2014/main" val="1225953945"/>
                    </a:ext>
                  </a:extLst>
                </a:gridCol>
                <a:gridCol w="2801048">
                  <a:extLst>
                    <a:ext uri="{9D8B030D-6E8A-4147-A177-3AD203B41FA5}">
                      <a16:colId xmlns:a16="http://schemas.microsoft.com/office/drawing/2014/main" val="1486363392"/>
                    </a:ext>
                  </a:extLst>
                </a:gridCol>
                <a:gridCol w="1286016">
                  <a:extLst>
                    <a:ext uri="{9D8B030D-6E8A-4147-A177-3AD203B41FA5}">
                      <a16:colId xmlns:a16="http://schemas.microsoft.com/office/drawing/2014/main" val="2811103239"/>
                    </a:ext>
                  </a:extLst>
                </a:gridCol>
                <a:gridCol w="2960951">
                  <a:extLst>
                    <a:ext uri="{9D8B030D-6E8A-4147-A177-3AD203B41FA5}">
                      <a16:colId xmlns:a16="http://schemas.microsoft.com/office/drawing/2014/main" val="3255080383"/>
                    </a:ext>
                  </a:extLst>
                </a:gridCol>
              </a:tblGrid>
              <a:tr h="500112">
                <a:tc>
                  <a:txBody>
                    <a:bodyPr/>
                    <a:lstStyle/>
                    <a:p>
                      <a:pPr algn="ctr"/>
                      <a:endParaRPr lang="x-none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Cụm ĐT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ĐT trung tâm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Ý nghĩa mà ĐT đó được bổ sung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949687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x-none" sz="2200" dirty="0"/>
                        <a:t>- Nhìn ra ngoài sân</a:t>
                      </a:r>
                    </a:p>
                    <a:p>
                      <a:pPr algn="just"/>
                      <a:r>
                        <a:rPr lang="x-none" sz="2200" dirty="0"/>
                        <a:t>- Thấy đất khô trắng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Nhìn</a:t>
                      </a:r>
                    </a:p>
                    <a:p>
                      <a:pPr algn="ctr"/>
                      <a:r>
                        <a:rPr lang="x-none" sz="2200" dirty="0"/>
                        <a:t>Thấy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x-none" sz="2200" dirty="0"/>
                        <a:t>- Hướng, địa điểm của hành động</a:t>
                      </a:r>
                      <a:r>
                        <a:rPr lang="x-none" sz="2200" i="1" dirty="0"/>
                        <a:t> nhìn</a:t>
                      </a:r>
                    </a:p>
                    <a:p>
                      <a:pPr algn="just"/>
                      <a:r>
                        <a:rPr lang="x-none" sz="2200" i="0" dirty="0"/>
                        <a:t>- Đối tượng của hành động </a:t>
                      </a:r>
                      <a:r>
                        <a:rPr lang="x-none" sz="2200" i="1" dirty="0"/>
                        <a:t>thấy.</a:t>
                      </a:r>
                      <a:endParaRPr lang="x-none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264351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x-none" sz="2200" dirty="0"/>
                        <a:t>- Lật cái vỉ buồm</a:t>
                      </a:r>
                    </a:p>
                    <a:p>
                      <a:pPr algn="just"/>
                      <a:r>
                        <a:rPr lang="x-none" sz="2200" dirty="0"/>
                        <a:t>- Lục đống quần áo rét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Lật</a:t>
                      </a:r>
                    </a:p>
                    <a:p>
                      <a:pPr algn="ctr"/>
                      <a:r>
                        <a:rPr lang="x-none" sz="2200" dirty="0"/>
                        <a:t>Lục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Đối tượng của hành động</a:t>
                      </a:r>
                      <a:r>
                        <a:rPr lang="x-none" sz="2200" i="1" dirty="0"/>
                        <a:t> lật, lục</a:t>
                      </a:r>
                      <a:endParaRPr lang="x-none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162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14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 (TR.74)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83B431-4824-2140-A689-2726FCFAA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740421"/>
              </p:ext>
            </p:extLst>
          </p:nvPr>
        </p:nvGraphicFramePr>
        <p:xfrm>
          <a:off x="811500" y="1556327"/>
          <a:ext cx="7520999" cy="2644516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746367">
                  <a:extLst>
                    <a:ext uri="{9D8B030D-6E8A-4147-A177-3AD203B41FA5}">
                      <a16:colId xmlns:a16="http://schemas.microsoft.com/office/drawing/2014/main" val="1225953945"/>
                    </a:ext>
                  </a:extLst>
                </a:gridCol>
                <a:gridCol w="2692399">
                  <a:extLst>
                    <a:ext uri="{9D8B030D-6E8A-4147-A177-3AD203B41FA5}">
                      <a16:colId xmlns:a16="http://schemas.microsoft.com/office/drawing/2014/main" val="1486363392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val="2811103239"/>
                    </a:ext>
                  </a:extLst>
                </a:gridCol>
                <a:gridCol w="2846100">
                  <a:extLst>
                    <a:ext uri="{9D8B030D-6E8A-4147-A177-3AD203B41FA5}">
                      <a16:colId xmlns:a16="http://schemas.microsoft.com/office/drawing/2014/main" val="3255080383"/>
                    </a:ext>
                  </a:extLst>
                </a:gridCol>
              </a:tblGrid>
              <a:tr h="1074469">
                <a:tc>
                  <a:txBody>
                    <a:bodyPr/>
                    <a:lstStyle/>
                    <a:p>
                      <a:pPr algn="ctr"/>
                      <a:endParaRPr lang="x-none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Cụm ĐT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ĐT trung tâm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Ý nghĩa mà ĐT đó được bổ sung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949687"/>
                  </a:ext>
                </a:extLst>
              </a:tr>
              <a:tr h="1547236"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x-none" sz="2200" dirty="0"/>
                        <a:t>Hăm hở chạy về nhà lấy quần áo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Chạy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/>
                        <a:t>C</a:t>
                      </a:r>
                      <a:r>
                        <a:rPr lang="x-none" sz="2200" dirty="0"/>
                        <a:t>ách thức, hướng, địa điểm, mục đích của hành động</a:t>
                      </a:r>
                      <a:r>
                        <a:rPr lang="x-none" sz="2200" i="1" dirty="0"/>
                        <a:t> chạy</a:t>
                      </a:r>
                      <a:endParaRPr lang="x-none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264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22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4 (TR.74)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5" name="Google Shape;727;p50">
            <a:extLst>
              <a:ext uri="{FF2B5EF4-FFF2-40B4-BE49-F238E27FC236}">
                <a16:creationId xmlns:a16="http://schemas.microsoft.com/office/drawing/2014/main" id="{062150FE-86A9-534B-935B-C94023C93C08}"/>
              </a:ext>
            </a:extLst>
          </p:cNvPr>
          <p:cNvSpPr/>
          <p:nvPr/>
        </p:nvSpPr>
        <p:spPr>
          <a:xfrm>
            <a:off x="883375" y="1410295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9E4067-FA62-454C-907E-8B424D8DA826}"/>
              </a:ext>
            </a:extLst>
          </p:cNvPr>
          <p:cNvSpPr txBox="1"/>
          <p:nvPr/>
        </p:nvSpPr>
        <p:spPr>
          <a:xfrm>
            <a:off x="1799976" y="1355662"/>
            <a:ext cx="4668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800" dirty="0"/>
              <a:t>Tìm một cụm tính từ trong truyện “Gió lạnh đầu mùa”</a:t>
            </a:r>
          </a:p>
        </p:txBody>
      </p:sp>
      <p:sp>
        <p:nvSpPr>
          <p:cNvPr id="7" name="Google Shape;727;p50">
            <a:extLst>
              <a:ext uri="{FF2B5EF4-FFF2-40B4-BE49-F238E27FC236}">
                <a16:creationId xmlns:a16="http://schemas.microsoft.com/office/drawing/2014/main" id="{B8AB9245-C8E6-F443-AAFA-4865DD1AC148}"/>
              </a:ext>
            </a:extLst>
          </p:cNvPr>
          <p:cNvSpPr/>
          <p:nvPr/>
        </p:nvSpPr>
        <p:spPr>
          <a:xfrm>
            <a:off x="1374442" y="2364402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332EB-8A2B-F945-BCD2-073478A3F004}"/>
              </a:ext>
            </a:extLst>
          </p:cNvPr>
          <p:cNvSpPr txBox="1"/>
          <p:nvPr/>
        </p:nvSpPr>
        <p:spPr>
          <a:xfrm>
            <a:off x="2291043" y="2578586"/>
            <a:ext cx="558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800" dirty="0"/>
              <a:t>Xác định tính từ trung tâm</a:t>
            </a:r>
          </a:p>
        </p:txBody>
      </p:sp>
      <p:sp>
        <p:nvSpPr>
          <p:cNvPr id="9" name="Google Shape;727;p50">
            <a:extLst>
              <a:ext uri="{FF2B5EF4-FFF2-40B4-BE49-F238E27FC236}">
                <a16:creationId xmlns:a16="http://schemas.microsoft.com/office/drawing/2014/main" id="{77F11489-7B14-1548-BF94-6BC9D2D1C6E7}"/>
              </a:ext>
            </a:extLst>
          </p:cNvPr>
          <p:cNvSpPr/>
          <p:nvPr/>
        </p:nvSpPr>
        <p:spPr>
          <a:xfrm>
            <a:off x="1898261" y="3336712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4BD230-5E0D-B64E-AD38-8488E5A30D54}"/>
              </a:ext>
            </a:extLst>
          </p:cNvPr>
          <p:cNvSpPr txBox="1"/>
          <p:nvPr/>
        </p:nvSpPr>
        <p:spPr>
          <a:xfrm>
            <a:off x="2814863" y="3550896"/>
            <a:ext cx="5065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800" dirty="0"/>
              <a:t>Tạo ra ba cụm tính từ khác từ tính từ trung tâm đó</a:t>
            </a:r>
          </a:p>
        </p:txBody>
      </p:sp>
    </p:spTree>
    <p:extLst>
      <p:ext uri="{BB962C8B-B14F-4D97-AF65-F5344CB8AC3E}">
        <p14:creationId xmlns:p14="http://schemas.microsoft.com/office/powerpoint/2010/main" val="61099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5 (TR.74,75)  THẢO LUẬN NHÓM ĐÔI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1734EA12-816C-884A-9792-F0EBD75F0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909260"/>
              </p:ext>
            </p:extLst>
          </p:nvPr>
        </p:nvGraphicFramePr>
        <p:xfrm>
          <a:off x="630674" y="1577762"/>
          <a:ext cx="7412660" cy="2621280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735616">
                  <a:extLst>
                    <a:ext uri="{9D8B030D-6E8A-4147-A177-3AD203B41FA5}">
                      <a16:colId xmlns:a16="http://schemas.microsoft.com/office/drawing/2014/main" val="1225953945"/>
                    </a:ext>
                  </a:extLst>
                </a:gridCol>
                <a:gridCol w="2653615">
                  <a:extLst>
                    <a:ext uri="{9D8B030D-6E8A-4147-A177-3AD203B41FA5}">
                      <a16:colId xmlns:a16="http://schemas.microsoft.com/office/drawing/2014/main" val="1486363392"/>
                    </a:ext>
                  </a:extLst>
                </a:gridCol>
                <a:gridCol w="1218327">
                  <a:extLst>
                    <a:ext uri="{9D8B030D-6E8A-4147-A177-3AD203B41FA5}">
                      <a16:colId xmlns:a16="http://schemas.microsoft.com/office/drawing/2014/main" val="2811103239"/>
                    </a:ext>
                  </a:extLst>
                </a:gridCol>
                <a:gridCol w="2805102">
                  <a:extLst>
                    <a:ext uri="{9D8B030D-6E8A-4147-A177-3AD203B41FA5}">
                      <a16:colId xmlns:a16="http://schemas.microsoft.com/office/drawing/2014/main" val="3255080383"/>
                    </a:ext>
                  </a:extLst>
                </a:gridCol>
              </a:tblGrid>
              <a:tr h="500112">
                <a:tc>
                  <a:txBody>
                    <a:bodyPr/>
                    <a:lstStyle/>
                    <a:p>
                      <a:pPr algn="ctr"/>
                      <a:endParaRPr lang="x-none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Cụm 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TT trung tâm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Ý nghĩa mà TT đó được bổ sung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949687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x-none" sz="2200" dirty="0"/>
                    </a:p>
                    <a:p>
                      <a:pPr algn="just"/>
                      <a:endParaRPr lang="x-none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x-none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264351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x-none" sz="2200" dirty="0"/>
                    </a:p>
                    <a:p>
                      <a:pPr algn="just"/>
                      <a:endParaRPr lang="x-none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162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44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id="{6947CE05-F763-3044-9944-988601C7C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883788"/>
              </p:ext>
            </p:extLst>
          </p:nvPr>
        </p:nvGraphicFramePr>
        <p:xfrm>
          <a:off x="738670" y="655413"/>
          <a:ext cx="7666659" cy="3229674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760822">
                  <a:extLst>
                    <a:ext uri="{9D8B030D-6E8A-4147-A177-3AD203B41FA5}">
                      <a16:colId xmlns:a16="http://schemas.microsoft.com/office/drawing/2014/main" val="1225953945"/>
                    </a:ext>
                  </a:extLst>
                </a:gridCol>
                <a:gridCol w="2744543">
                  <a:extLst>
                    <a:ext uri="{9D8B030D-6E8A-4147-A177-3AD203B41FA5}">
                      <a16:colId xmlns:a16="http://schemas.microsoft.com/office/drawing/2014/main" val="1486363392"/>
                    </a:ext>
                  </a:extLst>
                </a:gridCol>
                <a:gridCol w="1260074">
                  <a:extLst>
                    <a:ext uri="{9D8B030D-6E8A-4147-A177-3AD203B41FA5}">
                      <a16:colId xmlns:a16="http://schemas.microsoft.com/office/drawing/2014/main" val="2811103239"/>
                    </a:ext>
                  </a:extLst>
                </a:gridCol>
                <a:gridCol w="2901220">
                  <a:extLst>
                    <a:ext uri="{9D8B030D-6E8A-4147-A177-3AD203B41FA5}">
                      <a16:colId xmlns:a16="http://schemas.microsoft.com/office/drawing/2014/main" val="3255080383"/>
                    </a:ext>
                  </a:extLst>
                </a:gridCol>
              </a:tblGrid>
              <a:tr h="9622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x-none" sz="2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200"/>
                        <a:t>Cụm </a:t>
                      </a:r>
                      <a:r>
                        <a:rPr lang="en-US" sz="2200" dirty="0"/>
                        <a:t>T</a:t>
                      </a:r>
                      <a:r>
                        <a:rPr lang="x-none" sz="2200"/>
                        <a:t>T</a:t>
                      </a:r>
                      <a:endParaRPr lang="x-none" sz="2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/>
                        <a:t>T</a:t>
                      </a:r>
                      <a:r>
                        <a:rPr lang="x-none" sz="2200"/>
                        <a:t>T </a:t>
                      </a:r>
                      <a:r>
                        <a:rPr lang="x-none" sz="2200" dirty="0"/>
                        <a:t>trung tâm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200" dirty="0"/>
                        <a:t>Ý nghĩa </a:t>
                      </a:r>
                      <a:r>
                        <a:rPr lang="x-none" sz="2200"/>
                        <a:t>mà </a:t>
                      </a:r>
                      <a:r>
                        <a:rPr lang="en-US" sz="2200" dirty="0"/>
                        <a:t>T</a:t>
                      </a:r>
                      <a:r>
                        <a:rPr lang="x-none" sz="2200"/>
                        <a:t>T </a:t>
                      </a:r>
                      <a:r>
                        <a:rPr lang="x-none" sz="2200" dirty="0"/>
                        <a:t>đó được bổ sung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949687"/>
                  </a:ext>
                </a:extLst>
              </a:tr>
              <a:tr h="6938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x-none" sz="2200" dirty="0"/>
                        <a:t>Trong hơn mọi khi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200" dirty="0"/>
                        <a:t>Trong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x-none" sz="2200" dirty="0"/>
                        <a:t>PPS Bổ sung ý nghĩa so sánh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264351"/>
                  </a:ext>
                </a:extLst>
              </a:tr>
              <a:tr h="6938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200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x-none" sz="2200" dirty="0"/>
                        <a:t>Rất nghèo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200" dirty="0"/>
                        <a:t>Nghèo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200" dirty="0"/>
                        <a:t>PPT bổ sung ý nghĩa chỉ mức độ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16251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6 (TR. 75)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56DDF7-02BB-4941-8C89-EECE5DD44C36}"/>
              </a:ext>
            </a:extLst>
          </p:cNvPr>
          <p:cNvGrpSpPr/>
          <p:nvPr/>
        </p:nvGrpSpPr>
        <p:grpSpPr>
          <a:xfrm rot="1081290">
            <a:off x="529761" y="1501178"/>
            <a:ext cx="580498" cy="619268"/>
            <a:chOff x="5814965" y="2120265"/>
            <a:chExt cx="853241" cy="1103829"/>
          </a:xfrm>
        </p:grpSpPr>
        <p:sp>
          <p:nvSpPr>
            <p:cNvPr id="6" name="Google Shape;848;p59">
              <a:extLst>
                <a:ext uri="{FF2B5EF4-FFF2-40B4-BE49-F238E27FC236}">
                  <a16:creationId xmlns:a16="http://schemas.microsoft.com/office/drawing/2014/main" id="{FB3CBD03-A2CE-304F-9A5F-5D7220220F1E}"/>
                </a:ext>
              </a:extLst>
            </p:cNvPr>
            <p:cNvSpPr/>
            <p:nvPr/>
          </p:nvSpPr>
          <p:spPr>
            <a:xfrm>
              <a:off x="6014327" y="2537175"/>
              <a:ext cx="255157" cy="685651"/>
            </a:xfrm>
            <a:custGeom>
              <a:avLst/>
              <a:gdLst/>
              <a:ahLst/>
              <a:cxnLst/>
              <a:rect l="l" t="t" r="r" b="b"/>
              <a:pathLst>
                <a:path w="6265" h="16229" extrusionOk="0">
                  <a:moveTo>
                    <a:pt x="5982" y="0"/>
                  </a:moveTo>
                  <a:cubicBezTo>
                    <a:pt x="5852" y="0"/>
                    <a:pt x="5737" y="100"/>
                    <a:pt x="5719" y="232"/>
                  </a:cubicBezTo>
                  <a:lnTo>
                    <a:pt x="3918" y="14266"/>
                  </a:lnTo>
                  <a:cubicBezTo>
                    <a:pt x="3812" y="15095"/>
                    <a:pt x="3105" y="15697"/>
                    <a:pt x="2298" y="15697"/>
                  </a:cubicBezTo>
                  <a:cubicBezTo>
                    <a:pt x="2229" y="15697"/>
                    <a:pt x="2159" y="15693"/>
                    <a:pt x="2088" y="15684"/>
                  </a:cubicBezTo>
                  <a:cubicBezTo>
                    <a:pt x="1198" y="15569"/>
                    <a:pt x="566" y="14745"/>
                    <a:pt x="681" y="13854"/>
                  </a:cubicBezTo>
                  <a:lnTo>
                    <a:pt x="709" y="13576"/>
                  </a:lnTo>
                  <a:cubicBezTo>
                    <a:pt x="728" y="13432"/>
                    <a:pt x="632" y="13298"/>
                    <a:pt x="479" y="13279"/>
                  </a:cubicBezTo>
                  <a:cubicBezTo>
                    <a:pt x="468" y="13278"/>
                    <a:pt x="457" y="13277"/>
                    <a:pt x="445" y="13277"/>
                  </a:cubicBezTo>
                  <a:cubicBezTo>
                    <a:pt x="315" y="13277"/>
                    <a:pt x="200" y="13377"/>
                    <a:pt x="182" y="13509"/>
                  </a:cubicBezTo>
                  <a:lnTo>
                    <a:pt x="153" y="13787"/>
                  </a:lnTo>
                  <a:cubicBezTo>
                    <a:pt x="0" y="14965"/>
                    <a:pt x="834" y="16057"/>
                    <a:pt x="2022" y="16210"/>
                  </a:cubicBezTo>
                  <a:cubicBezTo>
                    <a:pt x="2115" y="16222"/>
                    <a:pt x="2207" y="16228"/>
                    <a:pt x="2299" y="16228"/>
                  </a:cubicBezTo>
                  <a:cubicBezTo>
                    <a:pt x="3366" y="16228"/>
                    <a:pt x="4304" y="15428"/>
                    <a:pt x="4445" y="14343"/>
                  </a:cubicBezTo>
                  <a:lnTo>
                    <a:pt x="6246" y="309"/>
                  </a:lnTo>
                  <a:cubicBezTo>
                    <a:pt x="6265" y="156"/>
                    <a:pt x="6160" y="22"/>
                    <a:pt x="6016" y="2"/>
                  </a:cubicBezTo>
                  <a:cubicBezTo>
                    <a:pt x="6004" y="1"/>
                    <a:pt x="5993" y="0"/>
                    <a:pt x="5982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49;p59">
              <a:extLst>
                <a:ext uri="{FF2B5EF4-FFF2-40B4-BE49-F238E27FC236}">
                  <a16:creationId xmlns:a16="http://schemas.microsoft.com/office/drawing/2014/main" id="{B790A986-6C5D-D142-9C51-5FF26410A930}"/>
                </a:ext>
              </a:extLst>
            </p:cNvPr>
            <p:cNvSpPr/>
            <p:nvPr/>
          </p:nvSpPr>
          <p:spPr>
            <a:xfrm>
              <a:off x="6015875" y="2535950"/>
              <a:ext cx="255197" cy="688144"/>
            </a:xfrm>
            <a:custGeom>
              <a:avLst/>
              <a:gdLst/>
              <a:ahLst/>
              <a:cxnLst/>
              <a:rect l="l" t="t" r="r" b="b"/>
              <a:pathLst>
                <a:path w="6266" h="16288" extrusionOk="0">
                  <a:moveTo>
                    <a:pt x="5945" y="67"/>
                  </a:moveTo>
                  <a:cubicBezTo>
                    <a:pt x="5956" y="67"/>
                    <a:pt x="5967" y="68"/>
                    <a:pt x="5978" y="70"/>
                  </a:cubicBezTo>
                  <a:cubicBezTo>
                    <a:pt x="6103" y="89"/>
                    <a:pt x="6189" y="204"/>
                    <a:pt x="6179" y="329"/>
                  </a:cubicBezTo>
                  <a:lnTo>
                    <a:pt x="4369" y="14362"/>
                  </a:lnTo>
                  <a:cubicBezTo>
                    <a:pt x="4302" y="14927"/>
                    <a:pt x="4014" y="15425"/>
                    <a:pt x="3564" y="15779"/>
                  </a:cubicBezTo>
                  <a:cubicBezTo>
                    <a:pt x="3182" y="16066"/>
                    <a:pt x="2734" y="16220"/>
                    <a:pt x="2269" y="16220"/>
                  </a:cubicBezTo>
                  <a:cubicBezTo>
                    <a:pt x="2174" y="16220"/>
                    <a:pt x="2079" y="16214"/>
                    <a:pt x="1984" y="16201"/>
                  </a:cubicBezTo>
                  <a:cubicBezTo>
                    <a:pt x="1418" y="16134"/>
                    <a:pt x="920" y="15847"/>
                    <a:pt x="575" y="15396"/>
                  </a:cubicBezTo>
                  <a:cubicBezTo>
                    <a:pt x="221" y="14946"/>
                    <a:pt x="68" y="14381"/>
                    <a:pt x="144" y="13816"/>
                  </a:cubicBezTo>
                  <a:lnTo>
                    <a:pt x="183" y="13548"/>
                  </a:lnTo>
                  <a:cubicBezTo>
                    <a:pt x="192" y="13423"/>
                    <a:pt x="298" y="13337"/>
                    <a:pt x="413" y="13337"/>
                  </a:cubicBezTo>
                  <a:lnTo>
                    <a:pt x="441" y="13337"/>
                  </a:lnTo>
                  <a:cubicBezTo>
                    <a:pt x="566" y="13356"/>
                    <a:pt x="662" y="13471"/>
                    <a:pt x="643" y="13605"/>
                  </a:cubicBezTo>
                  <a:lnTo>
                    <a:pt x="604" y="13883"/>
                  </a:lnTo>
                  <a:cubicBezTo>
                    <a:pt x="489" y="14793"/>
                    <a:pt x="1131" y="15626"/>
                    <a:pt x="2050" y="15741"/>
                  </a:cubicBezTo>
                  <a:cubicBezTo>
                    <a:pt x="2121" y="15750"/>
                    <a:pt x="2192" y="15754"/>
                    <a:pt x="2262" y="15754"/>
                  </a:cubicBezTo>
                  <a:cubicBezTo>
                    <a:pt x="3086" y="15754"/>
                    <a:pt x="3803" y="15144"/>
                    <a:pt x="3909" y="14304"/>
                  </a:cubicBezTo>
                  <a:lnTo>
                    <a:pt x="5710" y="271"/>
                  </a:lnTo>
                  <a:cubicBezTo>
                    <a:pt x="5720" y="204"/>
                    <a:pt x="5758" y="156"/>
                    <a:pt x="5805" y="118"/>
                  </a:cubicBezTo>
                  <a:cubicBezTo>
                    <a:pt x="5846" y="86"/>
                    <a:pt x="5892" y="67"/>
                    <a:pt x="5945" y="67"/>
                  </a:cubicBezTo>
                  <a:close/>
                  <a:moveTo>
                    <a:pt x="5944" y="0"/>
                  </a:moveTo>
                  <a:cubicBezTo>
                    <a:pt x="5876" y="0"/>
                    <a:pt x="5815" y="20"/>
                    <a:pt x="5767" y="60"/>
                  </a:cubicBezTo>
                  <a:cubicBezTo>
                    <a:pt x="5700" y="108"/>
                    <a:pt x="5662" y="185"/>
                    <a:pt x="5652" y="261"/>
                  </a:cubicBezTo>
                  <a:lnTo>
                    <a:pt x="3842" y="14295"/>
                  </a:lnTo>
                  <a:cubicBezTo>
                    <a:pt x="3736" y="15097"/>
                    <a:pt x="3055" y="15688"/>
                    <a:pt x="2260" y="15688"/>
                  </a:cubicBezTo>
                  <a:cubicBezTo>
                    <a:pt x="2191" y="15688"/>
                    <a:pt x="2121" y="15684"/>
                    <a:pt x="2050" y="15674"/>
                  </a:cubicBezTo>
                  <a:cubicBezTo>
                    <a:pt x="1179" y="15569"/>
                    <a:pt x="556" y="14764"/>
                    <a:pt x="671" y="13883"/>
                  </a:cubicBezTo>
                  <a:lnTo>
                    <a:pt x="709" y="13615"/>
                  </a:lnTo>
                  <a:cubicBezTo>
                    <a:pt x="728" y="13452"/>
                    <a:pt x="613" y="13299"/>
                    <a:pt x="451" y="13280"/>
                  </a:cubicBezTo>
                  <a:cubicBezTo>
                    <a:pt x="439" y="13278"/>
                    <a:pt x="427" y="13278"/>
                    <a:pt x="415" y="13278"/>
                  </a:cubicBezTo>
                  <a:cubicBezTo>
                    <a:pt x="266" y="13278"/>
                    <a:pt x="133" y="13387"/>
                    <a:pt x="115" y="13538"/>
                  </a:cubicBezTo>
                  <a:lnTo>
                    <a:pt x="77" y="13806"/>
                  </a:lnTo>
                  <a:cubicBezTo>
                    <a:pt x="0" y="14391"/>
                    <a:pt x="164" y="14966"/>
                    <a:pt x="518" y="15435"/>
                  </a:cubicBezTo>
                  <a:cubicBezTo>
                    <a:pt x="882" y="15894"/>
                    <a:pt x="1399" y="16192"/>
                    <a:pt x="1974" y="16268"/>
                  </a:cubicBezTo>
                  <a:cubicBezTo>
                    <a:pt x="2070" y="16278"/>
                    <a:pt x="2165" y="16288"/>
                    <a:pt x="2261" y="16288"/>
                  </a:cubicBezTo>
                  <a:cubicBezTo>
                    <a:pt x="2740" y="16288"/>
                    <a:pt x="3210" y="16134"/>
                    <a:pt x="3602" y="15828"/>
                  </a:cubicBezTo>
                  <a:cubicBezTo>
                    <a:pt x="4062" y="15473"/>
                    <a:pt x="4359" y="14956"/>
                    <a:pt x="4436" y="14372"/>
                  </a:cubicBezTo>
                  <a:lnTo>
                    <a:pt x="6246" y="338"/>
                  </a:lnTo>
                  <a:cubicBezTo>
                    <a:pt x="6265" y="175"/>
                    <a:pt x="6150" y="22"/>
                    <a:pt x="5988" y="3"/>
                  </a:cubicBezTo>
                  <a:cubicBezTo>
                    <a:pt x="5973" y="1"/>
                    <a:pt x="5958" y="0"/>
                    <a:pt x="594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50;p59">
              <a:extLst>
                <a:ext uri="{FF2B5EF4-FFF2-40B4-BE49-F238E27FC236}">
                  <a16:creationId xmlns:a16="http://schemas.microsoft.com/office/drawing/2014/main" id="{71A4DB16-E0CA-FC46-B67D-0B04C77F37CB}"/>
                </a:ext>
              </a:extLst>
            </p:cNvPr>
            <p:cNvSpPr/>
            <p:nvPr/>
          </p:nvSpPr>
          <p:spPr>
            <a:xfrm>
              <a:off x="6297954" y="2228042"/>
              <a:ext cx="370252" cy="530641"/>
            </a:xfrm>
            <a:custGeom>
              <a:avLst/>
              <a:gdLst/>
              <a:ahLst/>
              <a:cxnLst/>
              <a:rect l="l" t="t" r="r" b="b"/>
              <a:pathLst>
                <a:path w="9091" h="12560" extrusionOk="0">
                  <a:moveTo>
                    <a:pt x="1" y="1"/>
                  </a:moveTo>
                  <a:cubicBezTo>
                    <a:pt x="4330" y="2549"/>
                    <a:pt x="2002" y="11678"/>
                    <a:pt x="2002" y="11678"/>
                  </a:cubicBezTo>
                  <a:cubicBezTo>
                    <a:pt x="3126" y="10829"/>
                    <a:pt x="4195" y="10405"/>
                    <a:pt x="5211" y="10405"/>
                  </a:cubicBezTo>
                  <a:cubicBezTo>
                    <a:pt x="6532" y="10405"/>
                    <a:pt x="7761" y="11124"/>
                    <a:pt x="8899" y="12560"/>
                  </a:cubicBezTo>
                  <a:cubicBezTo>
                    <a:pt x="8899" y="12560"/>
                    <a:pt x="9091" y="1055"/>
                    <a:pt x="1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51;p59">
              <a:extLst>
                <a:ext uri="{FF2B5EF4-FFF2-40B4-BE49-F238E27FC236}">
                  <a16:creationId xmlns:a16="http://schemas.microsoft.com/office/drawing/2014/main" id="{9048EEB0-E9E7-4642-B190-E87B3D45C026}"/>
                </a:ext>
              </a:extLst>
            </p:cNvPr>
            <p:cNvSpPr/>
            <p:nvPr/>
          </p:nvSpPr>
          <p:spPr>
            <a:xfrm>
              <a:off x="6291723" y="2226056"/>
              <a:ext cx="371433" cy="536683"/>
            </a:xfrm>
            <a:custGeom>
              <a:avLst/>
              <a:gdLst/>
              <a:ahLst/>
              <a:cxnLst/>
              <a:rect l="l" t="t" r="r" b="b"/>
              <a:pathLst>
                <a:path w="9120" h="12703" extrusionOk="0">
                  <a:moveTo>
                    <a:pt x="297" y="96"/>
                  </a:moveTo>
                  <a:lnTo>
                    <a:pt x="297" y="96"/>
                  </a:lnTo>
                  <a:cubicBezTo>
                    <a:pt x="2299" y="354"/>
                    <a:pt x="3994" y="1159"/>
                    <a:pt x="5355" y="2481"/>
                  </a:cubicBezTo>
                  <a:cubicBezTo>
                    <a:pt x="6466" y="3554"/>
                    <a:pt x="7347" y="4991"/>
                    <a:pt x="7979" y="6734"/>
                  </a:cubicBezTo>
                  <a:cubicBezTo>
                    <a:pt x="8947" y="9397"/>
                    <a:pt x="9024" y="11993"/>
                    <a:pt x="9024" y="12511"/>
                  </a:cubicBezTo>
                  <a:cubicBezTo>
                    <a:pt x="7903" y="11121"/>
                    <a:pt x="6676" y="10422"/>
                    <a:pt x="5365" y="10422"/>
                  </a:cubicBezTo>
                  <a:cubicBezTo>
                    <a:pt x="4358" y="10422"/>
                    <a:pt x="3305" y="10825"/>
                    <a:pt x="2203" y="11639"/>
                  </a:cubicBezTo>
                  <a:cubicBezTo>
                    <a:pt x="2318" y="11189"/>
                    <a:pt x="2778" y="9129"/>
                    <a:pt x="2807" y="6840"/>
                  </a:cubicBezTo>
                  <a:cubicBezTo>
                    <a:pt x="2845" y="4503"/>
                    <a:pt x="2433" y="1466"/>
                    <a:pt x="297" y="96"/>
                  </a:cubicBezTo>
                  <a:close/>
                  <a:moveTo>
                    <a:pt x="0" y="0"/>
                  </a:moveTo>
                  <a:lnTo>
                    <a:pt x="134" y="77"/>
                  </a:lnTo>
                  <a:cubicBezTo>
                    <a:pt x="2357" y="1380"/>
                    <a:pt x="2778" y="4473"/>
                    <a:pt x="2740" y="6840"/>
                  </a:cubicBezTo>
                  <a:cubicBezTo>
                    <a:pt x="2702" y="9407"/>
                    <a:pt x="2127" y="11687"/>
                    <a:pt x="2127" y="11715"/>
                  </a:cubicBezTo>
                  <a:lnTo>
                    <a:pt x="2098" y="11802"/>
                  </a:lnTo>
                  <a:lnTo>
                    <a:pt x="2174" y="11744"/>
                  </a:lnTo>
                  <a:cubicBezTo>
                    <a:pt x="3292" y="10902"/>
                    <a:pt x="4366" y="10481"/>
                    <a:pt x="5372" y="10481"/>
                  </a:cubicBezTo>
                  <a:cubicBezTo>
                    <a:pt x="5521" y="10481"/>
                    <a:pt x="5668" y="10490"/>
                    <a:pt x="5814" y="10508"/>
                  </a:cubicBezTo>
                  <a:cubicBezTo>
                    <a:pt x="6955" y="10652"/>
                    <a:pt x="8037" y="11370"/>
                    <a:pt x="9033" y="12626"/>
                  </a:cubicBezTo>
                  <a:lnTo>
                    <a:pt x="9090" y="12702"/>
                  </a:lnTo>
                  <a:lnTo>
                    <a:pt x="9090" y="12607"/>
                  </a:lnTo>
                  <a:cubicBezTo>
                    <a:pt x="9090" y="12577"/>
                    <a:pt x="9120" y="9694"/>
                    <a:pt x="8047" y="6715"/>
                  </a:cubicBezTo>
                  <a:cubicBezTo>
                    <a:pt x="7405" y="4962"/>
                    <a:pt x="6523" y="3516"/>
                    <a:pt x="5403" y="2433"/>
                  </a:cubicBezTo>
                  <a:cubicBezTo>
                    <a:pt x="4004" y="1063"/>
                    <a:pt x="2232" y="259"/>
                    <a:pt x="154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52;p59">
              <a:extLst>
                <a:ext uri="{FF2B5EF4-FFF2-40B4-BE49-F238E27FC236}">
                  <a16:creationId xmlns:a16="http://schemas.microsoft.com/office/drawing/2014/main" id="{FFC3818D-FE50-6B49-AB10-4088098EC3B7}"/>
                </a:ext>
              </a:extLst>
            </p:cNvPr>
            <p:cNvSpPr/>
            <p:nvPr/>
          </p:nvSpPr>
          <p:spPr>
            <a:xfrm>
              <a:off x="6098592" y="2228042"/>
              <a:ext cx="375750" cy="493421"/>
            </a:xfrm>
            <a:custGeom>
              <a:avLst/>
              <a:gdLst/>
              <a:ahLst/>
              <a:cxnLst/>
              <a:rect l="l" t="t" r="r" b="b"/>
              <a:pathLst>
                <a:path w="9226" h="11679" extrusionOk="0">
                  <a:moveTo>
                    <a:pt x="4896" y="1"/>
                  </a:moveTo>
                  <a:cubicBezTo>
                    <a:pt x="48" y="1361"/>
                    <a:pt x="0" y="10787"/>
                    <a:pt x="0" y="10787"/>
                  </a:cubicBezTo>
                  <a:cubicBezTo>
                    <a:pt x="1123" y="9939"/>
                    <a:pt x="2191" y="9515"/>
                    <a:pt x="3205" y="9515"/>
                  </a:cubicBezTo>
                  <a:cubicBezTo>
                    <a:pt x="4528" y="9515"/>
                    <a:pt x="5759" y="10236"/>
                    <a:pt x="6897" y="11678"/>
                  </a:cubicBezTo>
                  <a:cubicBezTo>
                    <a:pt x="6897" y="11678"/>
                    <a:pt x="9225" y="2549"/>
                    <a:pt x="4896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53;p59">
              <a:extLst>
                <a:ext uri="{FF2B5EF4-FFF2-40B4-BE49-F238E27FC236}">
                  <a16:creationId xmlns:a16="http://schemas.microsoft.com/office/drawing/2014/main" id="{114F76BD-D3F4-7F44-975F-EEB2E587B06C}"/>
                </a:ext>
              </a:extLst>
            </p:cNvPr>
            <p:cNvSpPr/>
            <p:nvPr/>
          </p:nvSpPr>
          <p:spPr>
            <a:xfrm>
              <a:off x="6097004" y="2226436"/>
              <a:ext cx="311768" cy="497814"/>
            </a:xfrm>
            <a:custGeom>
              <a:avLst/>
              <a:gdLst/>
              <a:ahLst/>
              <a:cxnLst/>
              <a:rect l="l" t="t" r="r" b="b"/>
              <a:pathLst>
                <a:path w="7655" h="11783" extrusionOk="0">
                  <a:moveTo>
                    <a:pt x="4925" y="77"/>
                  </a:moveTo>
                  <a:cubicBezTo>
                    <a:pt x="7138" y="1380"/>
                    <a:pt x="7559" y="4464"/>
                    <a:pt x="7521" y="6831"/>
                  </a:cubicBezTo>
                  <a:cubicBezTo>
                    <a:pt x="7492" y="9149"/>
                    <a:pt x="7013" y="11246"/>
                    <a:pt x="6917" y="11640"/>
                  </a:cubicBezTo>
                  <a:cubicBezTo>
                    <a:pt x="5787" y="10231"/>
                    <a:pt x="4561" y="9522"/>
                    <a:pt x="3239" y="9522"/>
                  </a:cubicBezTo>
                  <a:cubicBezTo>
                    <a:pt x="2233" y="9522"/>
                    <a:pt x="1179" y="9935"/>
                    <a:pt x="68" y="10758"/>
                  </a:cubicBezTo>
                  <a:cubicBezTo>
                    <a:pt x="78" y="10356"/>
                    <a:pt x="145" y="8210"/>
                    <a:pt x="701" y="5950"/>
                  </a:cubicBezTo>
                  <a:cubicBezTo>
                    <a:pt x="1716" y="1801"/>
                    <a:pt x="3555" y="460"/>
                    <a:pt x="4925" y="77"/>
                  </a:cubicBezTo>
                  <a:close/>
                  <a:moveTo>
                    <a:pt x="4935" y="1"/>
                  </a:moveTo>
                  <a:lnTo>
                    <a:pt x="4925" y="11"/>
                  </a:lnTo>
                  <a:cubicBezTo>
                    <a:pt x="2406" y="719"/>
                    <a:pt x="1199" y="3621"/>
                    <a:pt x="633" y="5940"/>
                  </a:cubicBezTo>
                  <a:cubicBezTo>
                    <a:pt x="20" y="8440"/>
                    <a:pt x="1" y="10797"/>
                    <a:pt x="1" y="10825"/>
                  </a:cubicBezTo>
                  <a:lnTo>
                    <a:pt x="1" y="10892"/>
                  </a:lnTo>
                  <a:lnTo>
                    <a:pt x="58" y="10854"/>
                  </a:lnTo>
                  <a:cubicBezTo>
                    <a:pt x="1162" y="10016"/>
                    <a:pt x="2230" y="9587"/>
                    <a:pt x="3237" y="9587"/>
                  </a:cubicBezTo>
                  <a:cubicBezTo>
                    <a:pt x="3392" y="9587"/>
                    <a:pt x="3546" y="9598"/>
                    <a:pt x="3698" y="9618"/>
                  </a:cubicBezTo>
                  <a:cubicBezTo>
                    <a:pt x="4839" y="9762"/>
                    <a:pt x="5912" y="10471"/>
                    <a:pt x="6908" y="11735"/>
                  </a:cubicBezTo>
                  <a:lnTo>
                    <a:pt x="6955" y="11783"/>
                  </a:lnTo>
                  <a:lnTo>
                    <a:pt x="6965" y="11716"/>
                  </a:lnTo>
                  <a:cubicBezTo>
                    <a:pt x="6974" y="11697"/>
                    <a:pt x="7549" y="9407"/>
                    <a:pt x="7588" y="6831"/>
                  </a:cubicBezTo>
                  <a:cubicBezTo>
                    <a:pt x="7655" y="2510"/>
                    <a:pt x="6189" y="739"/>
                    <a:pt x="4944" y="11"/>
                  </a:cubicBezTo>
                  <a:lnTo>
                    <a:pt x="4935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54;p59">
              <a:extLst>
                <a:ext uri="{FF2B5EF4-FFF2-40B4-BE49-F238E27FC236}">
                  <a16:creationId xmlns:a16="http://schemas.microsoft.com/office/drawing/2014/main" id="{15197890-6B52-3940-97F4-6F39E1C10C71}"/>
                </a:ext>
              </a:extLst>
            </p:cNvPr>
            <p:cNvSpPr/>
            <p:nvPr/>
          </p:nvSpPr>
          <p:spPr>
            <a:xfrm>
              <a:off x="5817328" y="2225042"/>
              <a:ext cx="480664" cy="458734"/>
            </a:xfrm>
            <a:custGeom>
              <a:avLst/>
              <a:gdLst/>
              <a:ahLst/>
              <a:cxnLst/>
              <a:rect l="l" t="t" r="r" b="b"/>
              <a:pathLst>
                <a:path w="11802" h="10858" extrusionOk="0">
                  <a:moveTo>
                    <a:pt x="10588" y="0"/>
                  </a:moveTo>
                  <a:cubicBezTo>
                    <a:pt x="2459" y="0"/>
                    <a:pt x="0" y="9968"/>
                    <a:pt x="0" y="9968"/>
                  </a:cubicBezTo>
                  <a:cubicBezTo>
                    <a:pt x="1123" y="9119"/>
                    <a:pt x="2193" y="8695"/>
                    <a:pt x="3209" y="8695"/>
                  </a:cubicBezTo>
                  <a:cubicBezTo>
                    <a:pt x="4534" y="8695"/>
                    <a:pt x="5768" y="9416"/>
                    <a:pt x="6906" y="10858"/>
                  </a:cubicBezTo>
                  <a:cubicBezTo>
                    <a:pt x="6906" y="10858"/>
                    <a:pt x="6954" y="1432"/>
                    <a:pt x="11802" y="72"/>
                  </a:cubicBezTo>
                  <a:cubicBezTo>
                    <a:pt x="11384" y="24"/>
                    <a:pt x="10979" y="0"/>
                    <a:pt x="1058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55;p59">
              <a:extLst>
                <a:ext uri="{FF2B5EF4-FFF2-40B4-BE49-F238E27FC236}">
                  <a16:creationId xmlns:a16="http://schemas.microsoft.com/office/drawing/2014/main" id="{80AF9C02-A24E-EC4D-979B-8AB7516CF36F}"/>
                </a:ext>
              </a:extLst>
            </p:cNvPr>
            <p:cNvSpPr/>
            <p:nvPr/>
          </p:nvSpPr>
          <p:spPr>
            <a:xfrm>
              <a:off x="5814965" y="2223479"/>
              <a:ext cx="489624" cy="464354"/>
            </a:xfrm>
            <a:custGeom>
              <a:avLst/>
              <a:gdLst/>
              <a:ahLst/>
              <a:cxnLst/>
              <a:rect l="l" t="t" r="r" b="b"/>
              <a:pathLst>
                <a:path w="12022" h="10991" extrusionOk="0">
                  <a:moveTo>
                    <a:pt x="10661" y="67"/>
                  </a:moveTo>
                  <a:cubicBezTo>
                    <a:pt x="10998" y="67"/>
                    <a:pt x="11340" y="84"/>
                    <a:pt x="11687" y="119"/>
                  </a:cubicBezTo>
                  <a:cubicBezTo>
                    <a:pt x="9282" y="904"/>
                    <a:pt x="8114" y="3740"/>
                    <a:pt x="7558" y="6010"/>
                  </a:cubicBezTo>
                  <a:cubicBezTo>
                    <a:pt x="7012" y="8232"/>
                    <a:pt x="6936" y="10339"/>
                    <a:pt x="6926" y="10799"/>
                  </a:cubicBezTo>
                  <a:cubicBezTo>
                    <a:pt x="5806" y="9411"/>
                    <a:pt x="4579" y="8711"/>
                    <a:pt x="3267" y="8711"/>
                  </a:cubicBezTo>
                  <a:cubicBezTo>
                    <a:pt x="2261" y="8711"/>
                    <a:pt x="1208" y="9113"/>
                    <a:pt x="116" y="9928"/>
                  </a:cubicBezTo>
                  <a:cubicBezTo>
                    <a:pt x="250" y="9430"/>
                    <a:pt x="968" y="6987"/>
                    <a:pt x="2577" y="4679"/>
                  </a:cubicBezTo>
                  <a:cubicBezTo>
                    <a:pt x="3621" y="3174"/>
                    <a:pt x="4838" y="2016"/>
                    <a:pt x="6189" y="1239"/>
                  </a:cubicBezTo>
                  <a:cubicBezTo>
                    <a:pt x="7551" y="463"/>
                    <a:pt x="9051" y="67"/>
                    <a:pt x="10661" y="67"/>
                  </a:cubicBezTo>
                  <a:close/>
                  <a:moveTo>
                    <a:pt x="10658" y="0"/>
                  </a:moveTo>
                  <a:cubicBezTo>
                    <a:pt x="9037" y="0"/>
                    <a:pt x="7524" y="396"/>
                    <a:pt x="6160" y="1182"/>
                  </a:cubicBezTo>
                  <a:cubicBezTo>
                    <a:pt x="4799" y="1958"/>
                    <a:pt x="3573" y="3127"/>
                    <a:pt x="2519" y="4640"/>
                  </a:cubicBezTo>
                  <a:cubicBezTo>
                    <a:pt x="729" y="7227"/>
                    <a:pt x="29" y="9975"/>
                    <a:pt x="29" y="9995"/>
                  </a:cubicBezTo>
                  <a:lnTo>
                    <a:pt x="1" y="10090"/>
                  </a:lnTo>
                  <a:lnTo>
                    <a:pt x="77" y="10033"/>
                  </a:lnTo>
                  <a:cubicBezTo>
                    <a:pt x="1195" y="9191"/>
                    <a:pt x="2268" y="8770"/>
                    <a:pt x="3273" y="8770"/>
                  </a:cubicBezTo>
                  <a:cubicBezTo>
                    <a:pt x="3423" y="8770"/>
                    <a:pt x="3571" y="8779"/>
                    <a:pt x="3717" y="8798"/>
                  </a:cubicBezTo>
                  <a:cubicBezTo>
                    <a:pt x="4857" y="8941"/>
                    <a:pt x="5940" y="9660"/>
                    <a:pt x="6936" y="10914"/>
                  </a:cubicBezTo>
                  <a:lnTo>
                    <a:pt x="6993" y="10991"/>
                  </a:lnTo>
                  <a:lnTo>
                    <a:pt x="6993" y="10895"/>
                  </a:lnTo>
                  <a:cubicBezTo>
                    <a:pt x="6993" y="10867"/>
                    <a:pt x="7012" y="8510"/>
                    <a:pt x="7626" y="6020"/>
                  </a:cubicBezTo>
                  <a:cubicBezTo>
                    <a:pt x="8641" y="1862"/>
                    <a:pt x="10489" y="530"/>
                    <a:pt x="11860" y="138"/>
                  </a:cubicBezTo>
                  <a:lnTo>
                    <a:pt x="12022" y="90"/>
                  </a:lnTo>
                  <a:lnTo>
                    <a:pt x="11860" y="71"/>
                  </a:lnTo>
                  <a:cubicBezTo>
                    <a:pt x="11453" y="24"/>
                    <a:pt x="11052" y="0"/>
                    <a:pt x="1065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56;p59">
              <a:extLst>
                <a:ext uri="{FF2B5EF4-FFF2-40B4-BE49-F238E27FC236}">
                  <a16:creationId xmlns:a16="http://schemas.microsoft.com/office/drawing/2014/main" id="{387291FB-163A-114E-81C3-B514F3BE9E26}"/>
                </a:ext>
              </a:extLst>
            </p:cNvPr>
            <p:cNvSpPr/>
            <p:nvPr/>
          </p:nvSpPr>
          <p:spPr>
            <a:xfrm>
              <a:off x="6274902" y="2185539"/>
              <a:ext cx="44148" cy="54247"/>
            </a:xfrm>
            <a:custGeom>
              <a:avLst/>
              <a:gdLst/>
              <a:ahLst/>
              <a:cxnLst/>
              <a:rect l="l" t="t" r="r" b="b"/>
              <a:pathLst>
                <a:path w="1084" h="1284" extrusionOk="0">
                  <a:moveTo>
                    <a:pt x="589" y="1"/>
                  </a:moveTo>
                  <a:cubicBezTo>
                    <a:pt x="455" y="1"/>
                    <a:pt x="334" y="76"/>
                    <a:pt x="298" y="202"/>
                  </a:cubicBezTo>
                  <a:lnTo>
                    <a:pt x="1" y="1084"/>
                  </a:lnTo>
                  <a:cubicBezTo>
                    <a:pt x="224" y="1220"/>
                    <a:pt x="451" y="1284"/>
                    <a:pt x="687" y="1284"/>
                  </a:cubicBezTo>
                  <a:cubicBezTo>
                    <a:pt x="816" y="1284"/>
                    <a:pt x="948" y="1265"/>
                    <a:pt x="1084" y="1228"/>
                  </a:cubicBezTo>
                  <a:lnTo>
                    <a:pt x="1026" y="298"/>
                  </a:lnTo>
                  <a:cubicBezTo>
                    <a:pt x="1016" y="155"/>
                    <a:pt x="901" y="40"/>
                    <a:pt x="767" y="21"/>
                  </a:cubicBezTo>
                  <a:lnTo>
                    <a:pt x="614" y="1"/>
                  </a:lnTo>
                  <a:cubicBezTo>
                    <a:pt x="606" y="1"/>
                    <a:pt x="597" y="1"/>
                    <a:pt x="58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57;p59">
              <a:extLst>
                <a:ext uri="{FF2B5EF4-FFF2-40B4-BE49-F238E27FC236}">
                  <a16:creationId xmlns:a16="http://schemas.microsoft.com/office/drawing/2014/main" id="{69069FD3-C2E2-664B-AA97-C5C528243F26}"/>
                </a:ext>
              </a:extLst>
            </p:cNvPr>
            <p:cNvSpPr/>
            <p:nvPr/>
          </p:nvSpPr>
          <p:spPr>
            <a:xfrm>
              <a:off x="6273355" y="2184230"/>
              <a:ext cx="47284" cy="56824"/>
            </a:xfrm>
            <a:custGeom>
              <a:avLst/>
              <a:gdLst/>
              <a:ahLst/>
              <a:cxnLst/>
              <a:rect l="l" t="t" r="r" b="b"/>
              <a:pathLst>
                <a:path w="1161" h="1345" extrusionOk="0">
                  <a:moveTo>
                    <a:pt x="611" y="68"/>
                  </a:moveTo>
                  <a:cubicBezTo>
                    <a:pt x="625" y="68"/>
                    <a:pt x="638" y="69"/>
                    <a:pt x="652" y="71"/>
                  </a:cubicBezTo>
                  <a:lnTo>
                    <a:pt x="796" y="90"/>
                  </a:lnTo>
                  <a:cubicBezTo>
                    <a:pt x="920" y="109"/>
                    <a:pt x="1016" y="205"/>
                    <a:pt x="1026" y="329"/>
                  </a:cubicBezTo>
                  <a:lnTo>
                    <a:pt x="1093" y="1229"/>
                  </a:lnTo>
                  <a:cubicBezTo>
                    <a:pt x="968" y="1263"/>
                    <a:pt x="844" y="1280"/>
                    <a:pt x="722" y="1280"/>
                  </a:cubicBezTo>
                  <a:cubicBezTo>
                    <a:pt x="499" y="1280"/>
                    <a:pt x="282" y="1223"/>
                    <a:pt x="77" y="1105"/>
                  </a:cubicBezTo>
                  <a:lnTo>
                    <a:pt x="365" y="243"/>
                  </a:lnTo>
                  <a:cubicBezTo>
                    <a:pt x="399" y="140"/>
                    <a:pt x="495" y="68"/>
                    <a:pt x="611" y="68"/>
                  </a:cubicBezTo>
                  <a:close/>
                  <a:moveTo>
                    <a:pt x="613" y="1"/>
                  </a:moveTo>
                  <a:cubicBezTo>
                    <a:pt x="473" y="1"/>
                    <a:pt x="341" y="92"/>
                    <a:pt x="298" y="224"/>
                  </a:cubicBezTo>
                  <a:lnTo>
                    <a:pt x="1" y="1134"/>
                  </a:lnTo>
                  <a:lnTo>
                    <a:pt x="20" y="1144"/>
                  </a:lnTo>
                  <a:cubicBezTo>
                    <a:pt x="250" y="1278"/>
                    <a:pt x="480" y="1344"/>
                    <a:pt x="729" y="1344"/>
                  </a:cubicBezTo>
                  <a:cubicBezTo>
                    <a:pt x="863" y="1344"/>
                    <a:pt x="997" y="1325"/>
                    <a:pt x="1131" y="1287"/>
                  </a:cubicBezTo>
                  <a:lnTo>
                    <a:pt x="1160" y="1278"/>
                  </a:lnTo>
                  <a:lnTo>
                    <a:pt x="1093" y="329"/>
                  </a:lnTo>
                  <a:cubicBezTo>
                    <a:pt x="1083" y="176"/>
                    <a:pt x="959" y="42"/>
                    <a:pt x="805" y="23"/>
                  </a:cubicBezTo>
                  <a:lnTo>
                    <a:pt x="652" y="3"/>
                  </a:lnTo>
                  <a:cubicBezTo>
                    <a:pt x="639" y="2"/>
                    <a:pt x="626" y="1"/>
                    <a:pt x="61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58;p59">
              <a:extLst>
                <a:ext uri="{FF2B5EF4-FFF2-40B4-BE49-F238E27FC236}">
                  <a16:creationId xmlns:a16="http://schemas.microsoft.com/office/drawing/2014/main" id="{84910E6E-8512-A04F-B63F-89BF61CA8D95}"/>
                </a:ext>
              </a:extLst>
            </p:cNvPr>
            <p:cNvSpPr/>
            <p:nvPr/>
          </p:nvSpPr>
          <p:spPr>
            <a:xfrm>
              <a:off x="6448565" y="3062243"/>
              <a:ext cx="95587" cy="89863"/>
            </a:xfrm>
            <a:custGeom>
              <a:avLst/>
              <a:gdLst/>
              <a:ahLst/>
              <a:cxnLst/>
              <a:rect l="l" t="t" r="r" b="b"/>
              <a:pathLst>
                <a:path w="2347" h="2127" extrusionOk="0">
                  <a:moveTo>
                    <a:pt x="795" y="1"/>
                  </a:moveTo>
                  <a:cubicBezTo>
                    <a:pt x="511" y="1"/>
                    <a:pt x="228" y="246"/>
                    <a:pt x="153" y="545"/>
                  </a:cubicBezTo>
                  <a:cubicBezTo>
                    <a:pt x="143" y="564"/>
                    <a:pt x="143" y="593"/>
                    <a:pt x="143" y="612"/>
                  </a:cubicBezTo>
                  <a:cubicBezTo>
                    <a:pt x="0" y="1349"/>
                    <a:pt x="460" y="2125"/>
                    <a:pt x="460" y="2125"/>
                  </a:cubicBezTo>
                  <a:lnTo>
                    <a:pt x="469" y="2125"/>
                  </a:lnTo>
                  <a:cubicBezTo>
                    <a:pt x="469" y="2125"/>
                    <a:pt x="494" y="2127"/>
                    <a:pt x="538" y="2127"/>
                  </a:cubicBezTo>
                  <a:cubicBezTo>
                    <a:pt x="759" y="2127"/>
                    <a:pt x="1466" y="2094"/>
                    <a:pt x="1954" y="1694"/>
                  </a:cubicBezTo>
                  <a:cubicBezTo>
                    <a:pt x="1973" y="1675"/>
                    <a:pt x="1992" y="1666"/>
                    <a:pt x="2002" y="1646"/>
                  </a:cubicBezTo>
                  <a:cubicBezTo>
                    <a:pt x="2299" y="1378"/>
                    <a:pt x="2347" y="851"/>
                    <a:pt x="2002" y="640"/>
                  </a:cubicBezTo>
                  <a:cubicBezTo>
                    <a:pt x="1882" y="564"/>
                    <a:pt x="1786" y="540"/>
                    <a:pt x="1698" y="540"/>
                  </a:cubicBezTo>
                  <a:cubicBezTo>
                    <a:pt x="1588" y="540"/>
                    <a:pt x="1491" y="577"/>
                    <a:pt x="1379" y="593"/>
                  </a:cubicBezTo>
                  <a:cubicBezTo>
                    <a:pt x="1312" y="401"/>
                    <a:pt x="1331" y="229"/>
                    <a:pt x="1035" y="66"/>
                  </a:cubicBezTo>
                  <a:cubicBezTo>
                    <a:pt x="958" y="21"/>
                    <a:pt x="877" y="1"/>
                    <a:pt x="795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59;p59">
              <a:extLst>
                <a:ext uri="{FF2B5EF4-FFF2-40B4-BE49-F238E27FC236}">
                  <a16:creationId xmlns:a16="http://schemas.microsoft.com/office/drawing/2014/main" id="{19C75CBA-11BA-6641-A53F-9F5A79DE0860}"/>
                </a:ext>
              </a:extLst>
            </p:cNvPr>
            <p:cNvSpPr/>
            <p:nvPr/>
          </p:nvSpPr>
          <p:spPr>
            <a:xfrm>
              <a:off x="6447343" y="3060764"/>
              <a:ext cx="94895" cy="93285"/>
            </a:xfrm>
            <a:custGeom>
              <a:avLst/>
              <a:gdLst/>
              <a:ahLst/>
              <a:cxnLst/>
              <a:rect l="l" t="t" r="r" b="b"/>
              <a:pathLst>
                <a:path w="2330" h="2208" extrusionOk="0">
                  <a:moveTo>
                    <a:pt x="819" y="66"/>
                  </a:moveTo>
                  <a:cubicBezTo>
                    <a:pt x="901" y="66"/>
                    <a:pt x="981" y="87"/>
                    <a:pt x="1055" y="130"/>
                  </a:cubicBezTo>
                  <a:cubicBezTo>
                    <a:pt x="1265" y="254"/>
                    <a:pt x="1304" y="369"/>
                    <a:pt x="1342" y="513"/>
                  </a:cubicBezTo>
                  <a:cubicBezTo>
                    <a:pt x="1352" y="551"/>
                    <a:pt x="1361" y="589"/>
                    <a:pt x="1380" y="637"/>
                  </a:cubicBezTo>
                  <a:lnTo>
                    <a:pt x="1390" y="656"/>
                  </a:lnTo>
                  <a:lnTo>
                    <a:pt x="1419" y="656"/>
                  </a:lnTo>
                  <a:cubicBezTo>
                    <a:pt x="1457" y="647"/>
                    <a:pt x="1495" y="647"/>
                    <a:pt x="1534" y="637"/>
                  </a:cubicBezTo>
                  <a:cubicBezTo>
                    <a:pt x="1598" y="621"/>
                    <a:pt x="1658" y="608"/>
                    <a:pt x="1721" y="608"/>
                  </a:cubicBezTo>
                  <a:cubicBezTo>
                    <a:pt x="1807" y="608"/>
                    <a:pt x="1901" y="632"/>
                    <a:pt x="2022" y="704"/>
                  </a:cubicBezTo>
                  <a:cubicBezTo>
                    <a:pt x="2147" y="781"/>
                    <a:pt x="2223" y="915"/>
                    <a:pt x="2242" y="1078"/>
                  </a:cubicBezTo>
                  <a:cubicBezTo>
                    <a:pt x="2262" y="1288"/>
                    <a:pt x="2166" y="1518"/>
                    <a:pt x="2013" y="1662"/>
                  </a:cubicBezTo>
                  <a:cubicBezTo>
                    <a:pt x="1993" y="1672"/>
                    <a:pt x="1974" y="1691"/>
                    <a:pt x="1955" y="1701"/>
                  </a:cubicBezTo>
                  <a:cubicBezTo>
                    <a:pt x="1448" y="2122"/>
                    <a:pt x="681" y="2131"/>
                    <a:pt x="528" y="2131"/>
                  </a:cubicBezTo>
                  <a:lnTo>
                    <a:pt x="518" y="2103"/>
                  </a:lnTo>
                  <a:lnTo>
                    <a:pt x="509" y="2112"/>
                  </a:lnTo>
                  <a:cubicBezTo>
                    <a:pt x="422" y="1959"/>
                    <a:pt x="78" y="1288"/>
                    <a:pt x="202" y="656"/>
                  </a:cubicBezTo>
                  <a:cubicBezTo>
                    <a:pt x="202" y="628"/>
                    <a:pt x="212" y="609"/>
                    <a:pt x="212" y="589"/>
                  </a:cubicBezTo>
                  <a:cubicBezTo>
                    <a:pt x="269" y="379"/>
                    <a:pt x="422" y="196"/>
                    <a:pt x="614" y="111"/>
                  </a:cubicBezTo>
                  <a:cubicBezTo>
                    <a:pt x="683" y="80"/>
                    <a:pt x="752" y="66"/>
                    <a:pt x="819" y="66"/>
                  </a:cubicBezTo>
                  <a:close/>
                  <a:moveTo>
                    <a:pt x="825" y="1"/>
                  </a:moveTo>
                  <a:cubicBezTo>
                    <a:pt x="748" y="1"/>
                    <a:pt x="669" y="18"/>
                    <a:pt x="595" y="53"/>
                  </a:cubicBezTo>
                  <a:cubicBezTo>
                    <a:pt x="384" y="139"/>
                    <a:pt x="212" y="350"/>
                    <a:pt x="154" y="570"/>
                  </a:cubicBezTo>
                  <a:cubicBezTo>
                    <a:pt x="145" y="599"/>
                    <a:pt x="145" y="618"/>
                    <a:pt x="135" y="647"/>
                  </a:cubicBezTo>
                  <a:cubicBezTo>
                    <a:pt x="1" y="1375"/>
                    <a:pt x="432" y="2112"/>
                    <a:pt x="461" y="2180"/>
                  </a:cubicBezTo>
                  <a:lnTo>
                    <a:pt x="461" y="2199"/>
                  </a:lnTo>
                  <a:lnTo>
                    <a:pt x="480" y="2199"/>
                  </a:lnTo>
                  <a:lnTo>
                    <a:pt x="490" y="2208"/>
                  </a:lnTo>
                  <a:lnTo>
                    <a:pt x="499" y="2199"/>
                  </a:lnTo>
                  <a:cubicBezTo>
                    <a:pt x="504" y="2199"/>
                    <a:pt x="514" y="2199"/>
                    <a:pt x="527" y="2199"/>
                  </a:cubicBezTo>
                  <a:cubicBezTo>
                    <a:pt x="695" y="2199"/>
                    <a:pt x="1472" y="2182"/>
                    <a:pt x="2003" y="1748"/>
                  </a:cubicBezTo>
                  <a:cubicBezTo>
                    <a:pt x="2022" y="1739"/>
                    <a:pt x="2042" y="1720"/>
                    <a:pt x="2061" y="1710"/>
                  </a:cubicBezTo>
                  <a:cubicBezTo>
                    <a:pt x="2233" y="1547"/>
                    <a:pt x="2329" y="1298"/>
                    <a:pt x="2310" y="1068"/>
                  </a:cubicBezTo>
                  <a:cubicBezTo>
                    <a:pt x="2291" y="886"/>
                    <a:pt x="2195" y="733"/>
                    <a:pt x="2051" y="647"/>
                  </a:cubicBezTo>
                  <a:cubicBezTo>
                    <a:pt x="1922" y="566"/>
                    <a:pt x="1818" y="543"/>
                    <a:pt x="1725" y="543"/>
                  </a:cubicBezTo>
                  <a:cubicBezTo>
                    <a:pt x="1653" y="543"/>
                    <a:pt x="1588" y="557"/>
                    <a:pt x="1524" y="570"/>
                  </a:cubicBezTo>
                  <a:cubicBezTo>
                    <a:pt x="1495" y="580"/>
                    <a:pt x="1467" y="580"/>
                    <a:pt x="1429" y="589"/>
                  </a:cubicBezTo>
                  <a:cubicBezTo>
                    <a:pt x="1419" y="560"/>
                    <a:pt x="1409" y="522"/>
                    <a:pt x="1399" y="494"/>
                  </a:cubicBezTo>
                  <a:cubicBezTo>
                    <a:pt x="1361" y="350"/>
                    <a:pt x="1323" y="206"/>
                    <a:pt x="1084" y="72"/>
                  </a:cubicBezTo>
                  <a:cubicBezTo>
                    <a:pt x="1005" y="25"/>
                    <a:pt x="916" y="1"/>
                    <a:pt x="82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60;p59">
              <a:extLst>
                <a:ext uri="{FF2B5EF4-FFF2-40B4-BE49-F238E27FC236}">
                  <a16:creationId xmlns:a16="http://schemas.microsoft.com/office/drawing/2014/main" id="{A337ECC7-956B-8B4B-B6EB-38E8676B7697}"/>
                </a:ext>
              </a:extLst>
            </p:cNvPr>
            <p:cNvSpPr/>
            <p:nvPr/>
          </p:nvSpPr>
          <p:spPr>
            <a:xfrm>
              <a:off x="6513688" y="3090887"/>
              <a:ext cx="21097" cy="33672"/>
            </a:xfrm>
            <a:custGeom>
              <a:avLst/>
              <a:gdLst/>
              <a:ahLst/>
              <a:cxnLst/>
              <a:rect l="l" t="t" r="r" b="b"/>
              <a:pathLst>
                <a:path w="518" h="797" extrusionOk="0">
                  <a:moveTo>
                    <a:pt x="241" y="0"/>
                  </a:moveTo>
                  <a:cubicBezTo>
                    <a:pt x="238" y="0"/>
                    <a:pt x="234" y="0"/>
                    <a:pt x="230" y="1"/>
                  </a:cubicBezTo>
                  <a:cubicBezTo>
                    <a:pt x="96" y="11"/>
                    <a:pt x="0" y="192"/>
                    <a:pt x="20" y="413"/>
                  </a:cubicBezTo>
                  <a:cubicBezTo>
                    <a:pt x="38" y="627"/>
                    <a:pt x="148" y="796"/>
                    <a:pt x="278" y="796"/>
                  </a:cubicBezTo>
                  <a:cubicBezTo>
                    <a:pt x="281" y="796"/>
                    <a:pt x="284" y="796"/>
                    <a:pt x="288" y="796"/>
                  </a:cubicBezTo>
                  <a:cubicBezTo>
                    <a:pt x="422" y="786"/>
                    <a:pt x="518" y="595"/>
                    <a:pt x="498" y="375"/>
                  </a:cubicBezTo>
                  <a:cubicBezTo>
                    <a:pt x="480" y="160"/>
                    <a:pt x="371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61;p59">
              <a:extLst>
                <a:ext uri="{FF2B5EF4-FFF2-40B4-BE49-F238E27FC236}">
                  <a16:creationId xmlns:a16="http://schemas.microsoft.com/office/drawing/2014/main" id="{44F2B62D-FD6F-9740-AEE5-07841C7104B5}"/>
                </a:ext>
              </a:extLst>
            </p:cNvPr>
            <p:cNvSpPr/>
            <p:nvPr/>
          </p:nvSpPr>
          <p:spPr>
            <a:xfrm>
              <a:off x="6484812" y="3071453"/>
              <a:ext cx="15273" cy="24377"/>
            </a:xfrm>
            <a:custGeom>
              <a:avLst/>
              <a:gdLst/>
              <a:ahLst/>
              <a:cxnLst/>
              <a:rect l="l" t="t" r="r" b="b"/>
              <a:pathLst>
                <a:path w="375" h="577" extrusionOk="0">
                  <a:moveTo>
                    <a:pt x="183" y="0"/>
                  </a:moveTo>
                  <a:cubicBezTo>
                    <a:pt x="180" y="0"/>
                    <a:pt x="176" y="0"/>
                    <a:pt x="173" y="1"/>
                  </a:cubicBezTo>
                  <a:cubicBezTo>
                    <a:pt x="77" y="11"/>
                    <a:pt x="1" y="145"/>
                    <a:pt x="20" y="298"/>
                  </a:cubicBezTo>
                  <a:cubicBezTo>
                    <a:pt x="29" y="455"/>
                    <a:pt x="109" y="576"/>
                    <a:pt x="201" y="576"/>
                  </a:cubicBezTo>
                  <a:cubicBezTo>
                    <a:pt x="204" y="576"/>
                    <a:pt x="208" y="576"/>
                    <a:pt x="211" y="576"/>
                  </a:cubicBezTo>
                  <a:cubicBezTo>
                    <a:pt x="307" y="566"/>
                    <a:pt x="374" y="432"/>
                    <a:pt x="365" y="279"/>
                  </a:cubicBezTo>
                  <a:cubicBezTo>
                    <a:pt x="356" y="12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62;p59">
              <a:extLst>
                <a:ext uri="{FF2B5EF4-FFF2-40B4-BE49-F238E27FC236}">
                  <a16:creationId xmlns:a16="http://schemas.microsoft.com/office/drawing/2014/main" id="{8133EA28-5263-724E-B16F-B47CD2CFB5F0}"/>
                </a:ext>
              </a:extLst>
            </p:cNvPr>
            <p:cNvSpPr/>
            <p:nvPr/>
          </p:nvSpPr>
          <p:spPr>
            <a:xfrm>
              <a:off x="6028052" y="2121532"/>
              <a:ext cx="94365" cy="91172"/>
            </a:xfrm>
            <a:custGeom>
              <a:avLst/>
              <a:gdLst/>
              <a:ahLst/>
              <a:cxnLst/>
              <a:rect l="l" t="t" r="r" b="b"/>
              <a:pathLst>
                <a:path w="2317" h="2158" extrusionOk="0">
                  <a:moveTo>
                    <a:pt x="620" y="1"/>
                  </a:moveTo>
                  <a:cubicBezTo>
                    <a:pt x="268" y="1"/>
                    <a:pt x="0" y="373"/>
                    <a:pt x="18" y="731"/>
                  </a:cubicBezTo>
                  <a:cubicBezTo>
                    <a:pt x="18" y="759"/>
                    <a:pt x="18" y="779"/>
                    <a:pt x="27" y="808"/>
                  </a:cubicBezTo>
                  <a:cubicBezTo>
                    <a:pt x="104" y="1555"/>
                    <a:pt x="784" y="2158"/>
                    <a:pt x="784" y="2158"/>
                  </a:cubicBezTo>
                  <a:cubicBezTo>
                    <a:pt x="784" y="2158"/>
                    <a:pt x="1666" y="1928"/>
                    <a:pt x="2077" y="1306"/>
                  </a:cubicBezTo>
                  <a:cubicBezTo>
                    <a:pt x="2087" y="1287"/>
                    <a:pt x="2106" y="1267"/>
                    <a:pt x="2115" y="1248"/>
                  </a:cubicBezTo>
                  <a:cubicBezTo>
                    <a:pt x="2317" y="903"/>
                    <a:pt x="2211" y="386"/>
                    <a:pt x="1819" y="280"/>
                  </a:cubicBezTo>
                  <a:cubicBezTo>
                    <a:pt x="1745" y="261"/>
                    <a:pt x="1683" y="253"/>
                    <a:pt x="1628" y="253"/>
                  </a:cubicBezTo>
                  <a:cubicBezTo>
                    <a:pt x="1441" y="253"/>
                    <a:pt x="1346" y="348"/>
                    <a:pt x="1206" y="414"/>
                  </a:cubicBezTo>
                  <a:cubicBezTo>
                    <a:pt x="1081" y="252"/>
                    <a:pt x="1033" y="80"/>
                    <a:pt x="727" y="12"/>
                  </a:cubicBezTo>
                  <a:cubicBezTo>
                    <a:pt x="690" y="4"/>
                    <a:pt x="655" y="1"/>
                    <a:pt x="62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63;p59">
              <a:extLst>
                <a:ext uri="{FF2B5EF4-FFF2-40B4-BE49-F238E27FC236}">
                  <a16:creationId xmlns:a16="http://schemas.microsoft.com/office/drawing/2014/main" id="{425DC7DD-3CED-E949-B701-6CE9C1692EE5}"/>
                </a:ext>
              </a:extLst>
            </p:cNvPr>
            <p:cNvSpPr/>
            <p:nvPr/>
          </p:nvSpPr>
          <p:spPr>
            <a:xfrm>
              <a:off x="6026790" y="2120265"/>
              <a:ext cx="94080" cy="94510"/>
            </a:xfrm>
            <a:custGeom>
              <a:avLst/>
              <a:gdLst/>
              <a:ahLst/>
              <a:cxnLst/>
              <a:rect l="l" t="t" r="r" b="b"/>
              <a:pathLst>
                <a:path w="2310" h="2237" extrusionOk="0">
                  <a:moveTo>
                    <a:pt x="654" y="62"/>
                  </a:moveTo>
                  <a:cubicBezTo>
                    <a:pt x="685" y="62"/>
                    <a:pt x="717" y="65"/>
                    <a:pt x="748" y="71"/>
                  </a:cubicBezTo>
                  <a:cubicBezTo>
                    <a:pt x="988" y="129"/>
                    <a:pt x="1054" y="234"/>
                    <a:pt x="1141" y="368"/>
                  </a:cubicBezTo>
                  <a:cubicBezTo>
                    <a:pt x="1160" y="397"/>
                    <a:pt x="1188" y="435"/>
                    <a:pt x="1208" y="464"/>
                  </a:cubicBezTo>
                  <a:lnTo>
                    <a:pt x="1227" y="483"/>
                  </a:lnTo>
                  <a:lnTo>
                    <a:pt x="1256" y="474"/>
                  </a:lnTo>
                  <a:lnTo>
                    <a:pt x="1371" y="416"/>
                  </a:lnTo>
                  <a:cubicBezTo>
                    <a:pt x="1460" y="361"/>
                    <a:pt x="1539" y="316"/>
                    <a:pt x="1665" y="316"/>
                  </a:cubicBezTo>
                  <a:cubicBezTo>
                    <a:pt x="1715" y="316"/>
                    <a:pt x="1772" y="323"/>
                    <a:pt x="1840" y="340"/>
                  </a:cubicBezTo>
                  <a:cubicBezTo>
                    <a:pt x="1984" y="378"/>
                    <a:pt x="2099" y="483"/>
                    <a:pt x="2166" y="636"/>
                  </a:cubicBezTo>
                  <a:cubicBezTo>
                    <a:pt x="2242" y="828"/>
                    <a:pt x="2223" y="1077"/>
                    <a:pt x="2118" y="1259"/>
                  </a:cubicBezTo>
                  <a:cubicBezTo>
                    <a:pt x="2108" y="1278"/>
                    <a:pt x="2099" y="1297"/>
                    <a:pt x="2080" y="1317"/>
                  </a:cubicBezTo>
                  <a:cubicBezTo>
                    <a:pt x="1725" y="1853"/>
                    <a:pt x="1007" y="2102"/>
                    <a:pt x="844" y="2150"/>
                  </a:cubicBezTo>
                  <a:lnTo>
                    <a:pt x="834" y="2121"/>
                  </a:lnTo>
                  <a:lnTo>
                    <a:pt x="815" y="2140"/>
                  </a:lnTo>
                  <a:cubicBezTo>
                    <a:pt x="700" y="2035"/>
                    <a:pt x="164" y="1489"/>
                    <a:pt x="87" y="828"/>
                  </a:cubicBezTo>
                  <a:cubicBezTo>
                    <a:pt x="87" y="809"/>
                    <a:pt x="87" y="789"/>
                    <a:pt x="77" y="761"/>
                  </a:cubicBezTo>
                  <a:cubicBezTo>
                    <a:pt x="68" y="550"/>
                    <a:pt x="164" y="320"/>
                    <a:pt x="326" y="186"/>
                  </a:cubicBezTo>
                  <a:cubicBezTo>
                    <a:pt x="424" y="103"/>
                    <a:pt x="540" y="62"/>
                    <a:pt x="654" y="62"/>
                  </a:cubicBezTo>
                  <a:close/>
                  <a:moveTo>
                    <a:pt x="645" y="1"/>
                  </a:moveTo>
                  <a:cubicBezTo>
                    <a:pt x="518" y="1"/>
                    <a:pt x="391" y="49"/>
                    <a:pt x="288" y="138"/>
                  </a:cubicBezTo>
                  <a:cubicBezTo>
                    <a:pt x="106" y="291"/>
                    <a:pt x="1" y="531"/>
                    <a:pt x="20" y="761"/>
                  </a:cubicBezTo>
                  <a:lnTo>
                    <a:pt x="20" y="838"/>
                  </a:lnTo>
                  <a:cubicBezTo>
                    <a:pt x="106" y="1575"/>
                    <a:pt x="739" y="2169"/>
                    <a:pt x="786" y="2207"/>
                  </a:cubicBezTo>
                  <a:lnTo>
                    <a:pt x="796" y="2226"/>
                  </a:lnTo>
                  <a:lnTo>
                    <a:pt x="805" y="2226"/>
                  </a:lnTo>
                  <a:lnTo>
                    <a:pt x="815" y="2236"/>
                  </a:lnTo>
                  <a:lnTo>
                    <a:pt x="824" y="2217"/>
                  </a:lnTo>
                  <a:cubicBezTo>
                    <a:pt x="901" y="2198"/>
                    <a:pt x="1725" y="1968"/>
                    <a:pt x="2137" y="1355"/>
                  </a:cubicBezTo>
                  <a:cubicBezTo>
                    <a:pt x="2146" y="1336"/>
                    <a:pt x="2166" y="1317"/>
                    <a:pt x="2175" y="1287"/>
                  </a:cubicBezTo>
                  <a:cubicBezTo>
                    <a:pt x="2290" y="1087"/>
                    <a:pt x="2310" y="818"/>
                    <a:pt x="2223" y="608"/>
                  </a:cubicBezTo>
                  <a:cubicBezTo>
                    <a:pt x="2156" y="435"/>
                    <a:pt x="2022" y="320"/>
                    <a:pt x="1859" y="282"/>
                  </a:cubicBezTo>
                  <a:cubicBezTo>
                    <a:pt x="1780" y="260"/>
                    <a:pt x="1713" y="250"/>
                    <a:pt x="1655" y="250"/>
                  </a:cubicBezTo>
                  <a:cubicBezTo>
                    <a:pt x="1513" y="250"/>
                    <a:pt x="1420" y="304"/>
                    <a:pt x="1333" y="359"/>
                  </a:cubicBezTo>
                  <a:cubicBezTo>
                    <a:pt x="1303" y="378"/>
                    <a:pt x="1275" y="387"/>
                    <a:pt x="1246" y="406"/>
                  </a:cubicBezTo>
                  <a:cubicBezTo>
                    <a:pt x="1227" y="378"/>
                    <a:pt x="1218" y="359"/>
                    <a:pt x="1198" y="330"/>
                  </a:cubicBezTo>
                  <a:cubicBezTo>
                    <a:pt x="1112" y="205"/>
                    <a:pt x="1026" y="71"/>
                    <a:pt x="758" y="14"/>
                  </a:cubicBezTo>
                  <a:cubicBezTo>
                    <a:pt x="720" y="5"/>
                    <a:pt x="683" y="1"/>
                    <a:pt x="64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64;p59">
              <a:extLst>
                <a:ext uri="{FF2B5EF4-FFF2-40B4-BE49-F238E27FC236}">
                  <a16:creationId xmlns:a16="http://schemas.microsoft.com/office/drawing/2014/main" id="{221E6A63-AC8C-C34A-B157-C00C3AB95B52}"/>
                </a:ext>
              </a:extLst>
            </p:cNvPr>
            <p:cNvSpPr/>
            <p:nvPr/>
          </p:nvSpPr>
          <p:spPr>
            <a:xfrm>
              <a:off x="6033428" y="2125969"/>
              <a:ext cx="31645" cy="27081"/>
            </a:xfrm>
            <a:custGeom>
              <a:avLst/>
              <a:gdLst/>
              <a:ahLst/>
              <a:cxnLst/>
              <a:rect l="l" t="t" r="r" b="b"/>
              <a:pathLst>
                <a:path w="777" h="641" extrusionOk="0">
                  <a:moveTo>
                    <a:pt x="547" y="1"/>
                  </a:moveTo>
                  <a:cubicBezTo>
                    <a:pt x="453" y="1"/>
                    <a:pt x="337" y="49"/>
                    <a:pt x="231" y="137"/>
                  </a:cubicBezTo>
                  <a:cubicBezTo>
                    <a:pt x="68" y="290"/>
                    <a:pt x="1" y="482"/>
                    <a:pt x="97" y="588"/>
                  </a:cubicBezTo>
                  <a:cubicBezTo>
                    <a:pt x="129" y="623"/>
                    <a:pt x="176" y="640"/>
                    <a:pt x="233" y="640"/>
                  </a:cubicBezTo>
                  <a:cubicBezTo>
                    <a:pt x="328" y="640"/>
                    <a:pt x="448" y="592"/>
                    <a:pt x="556" y="501"/>
                  </a:cubicBezTo>
                  <a:cubicBezTo>
                    <a:pt x="719" y="358"/>
                    <a:pt x="776" y="156"/>
                    <a:pt x="691" y="60"/>
                  </a:cubicBezTo>
                  <a:cubicBezTo>
                    <a:pt x="657" y="20"/>
                    <a:pt x="607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65;p59">
              <a:extLst>
                <a:ext uri="{FF2B5EF4-FFF2-40B4-BE49-F238E27FC236}">
                  <a16:creationId xmlns:a16="http://schemas.microsoft.com/office/drawing/2014/main" id="{5489C3E6-1709-0C46-9813-68A9D3BFE1A5}"/>
                </a:ext>
              </a:extLst>
            </p:cNvPr>
            <p:cNvSpPr/>
            <p:nvPr/>
          </p:nvSpPr>
          <p:spPr>
            <a:xfrm>
              <a:off x="6076722" y="2135770"/>
              <a:ext cx="23092" cy="19519"/>
            </a:xfrm>
            <a:custGeom>
              <a:avLst/>
              <a:gdLst/>
              <a:ahLst/>
              <a:cxnLst/>
              <a:rect l="l" t="t" r="r" b="b"/>
              <a:pathLst>
                <a:path w="567" h="462" extrusionOk="0">
                  <a:moveTo>
                    <a:pt x="396" y="0"/>
                  </a:moveTo>
                  <a:cubicBezTo>
                    <a:pt x="328" y="0"/>
                    <a:pt x="243" y="32"/>
                    <a:pt x="173" y="97"/>
                  </a:cubicBezTo>
                  <a:cubicBezTo>
                    <a:pt x="49" y="202"/>
                    <a:pt x="1" y="346"/>
                    <a:pt x="68" y="422"/>
                  </a:cubicBezTo>
                  <a:cubicBezTo>
                    <a:pt x="94" y="449"/>
                    <a:pt x="132" y="462"/>
                    <a:pt x="176" y="462"/>
                  </a:cubicBezTo>
                  <a:cubicBezTo>
                    <a:pt x="244" y="462"/>
                    <a:pt x="327" y="429"/>
                    <a:pt x="403" y="365"/>
                  </a:cubicBezTo>
                  <a:cubicBezTo>
                    <a:pt x="518" y="260"/>
                    <a:pt x="566" y="116"/>
                    <a:pt x="499" y="39"/>
                  </a:cubicBezTo>
                  <a:cubicBezTo>
                    <a:pt x="477" y="13"/>
                    <a:pt x="440" y="0"/>
                    <a:pt x="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70;p59">
              <a:extLst>
                <a:ext uri="{FF2B5EF4-FFF2-40B4-BE49-F238E27FC236}">
                  <a16:creationId xmlns:a16="http://schemas.microsoft.com/office/drawing/2014/main" id="{B4B9C7BA-3473-2649-99D4-94B54CE43C96}"/>
                </a:ext>
              </a:extLst>
            </p:cNvPr>
            <p:cNvSpPr/>
            <p:nvPr/>
          </p:nvSpPr>
          <p:spPr>
            <a:xfrm>
              <a:off x="5941750" y="2258883"/>
              <a:ext cx="94080" cy="91426"/>
            </a:xfrm>
            <a:custGeom>
              <a:avLst/>
              <a:gdLst/>
              <a:ahLst/>
              <a:cxnLst/>
              <a:rect l="l" t="t" r="r" b="b"/>
              <a:pathLst>
                <a:path w="2310" h="2164" extrusionOk="0">
                  <a:moveTo>
                    <a:pt x="1579" y="1"/>
                  </a:moveTo>
                  <a:cubicBezTo>
                    <a:pt x="1510" y="1"/>
                    <a:pt x="1440" y="15"/>
                    <a:pt x="1371" y="47"/>
                  </a:cubicBezTo>
                  <a:cubicBezTo>
                    <a:pt x="1064" y="190"/>
                    <a:pt x="1073" y="363"/>
                    <a:pt x="987" y="545"/>
                  </a:cubicBezTo>
                  <a:cubicBezTo>
                    <a:pt x="869" y="522"/>
                    <a:pt x="765" y="472"/>
                    <a:pt x="636" y="472"/>
                  </a:cubicBezTo>
                  <a:cubicBezTo>
                    <a:pt x="558" y="472"/>
                    <a:pt x="470" y="491"/>
                    <a:pt x="364" y="545"/>
                  </a:cubicBezTo>
                  <a:cubicBezTo>
                    <a:pt x="0" y="737"/>
                    <a:pt x="10" y="1263"/>
                    <a:pt x="279" y="1551"/>
                  </a:cubicBezTo>
                  <a:lnTo>
                    <a:pt x="326" y="1599"/>
                  </a:lnTo>
                  <a:cubicBezTo>
                    <a:pt x="872" y="2125"/>
                    <a:pt x="1773" y="2164"/>
                    <a:pt x="1773" y="2164"/>
                  </a:cubicBezTo>
                  <a:lnTo>
                    <a:pt x="1773" y="2155"/>
                  </a:lnTo>
                  <a:lnTo>
                    <a:pt x="1782" y="2155"/>
                  </a:lnTo>
                  <a:cubicBezTo>
                    <a:pt x="1782" y="2155"/>
                    <a:pt x="2309" y="1427"/>
                    <a:pt x="2223" y="679"/>
                  </a:cubicBezTo>
                  <a:lnTo>
                    <a:pt x="2223" y="603"/>
                  </a:lnTo>
                  <a:cubicBezTo>
                    <a:pt x="2168" y="282"/>
                    <a:pt x="1885" y="1"/>
                    <a:pt x="157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71;p59">
              <a:extLst>
                <a:ext uri="{FF2B5EF4-FFF2-40B4-BE49-F238E27FC236}">
                  <a16:creationId xmlns:a16="http://schemas.microsoft.com/office/drawing/2014/main" id="{8E976A1A-4CE4-B748-AE16-EC682420790B}"/>
                </a:ext>
              </a:extLst>
            </p:cNvPr>
            <p:cNvSpPr/>
            <p:nvPr/>
          </p:nvSpPr>
          <p:spPr>
            <a:xfrm>
              <a:off x="5942524" y="2257785"/>
              <a:ext cx="94447" cy="94172"/>
            </a:xfrm>
            <a:custGeom>
              <a:avLst/>
              <a:gdLst/>
              <a:ahLst/>
              <a:cxnLst/>
              <a:rect l="l" t="t" r="r" b="b"/>
              <a:pathLst>
                <a:path w="2319" h="2229" extrusionOk="0">
                  <a:moveTo>
                    <a:pt x="1561" y="67"/>
                  </a:moveTo>
                  <a:cubicBezTo>
                    <a:pt x="1641" y="67"/>
                    <a:pt x="1723" y="88"/>
                    <a:pt x="1801" y="131"/>
                  </a:cubicBezTo>
                  <a:cubicBezTo>
                    <a:pt x="1993" y="226"/>
                    <a:pt x="2137" y="427"/>
                    <a:pt x="2165" y="638"/>
                  </a:cubicBezTo>
                  <a:cubicBezTo>
                    <a:pt x="2175" y="657"/>
                    <a:pt x="2175" y="676"/>
                    <a:pt x="2175" y="705"/>
                  </a:cubicBezTo>
                  <a:cubicBezTo>
                    <a:pt x="2242" y="1347"/>
                    <a:pt x="1850" y="1998"/>
                    <a:pt x="1754" y="2132"/>
                  </a:cubicBezTo>
                  <a:lnTo>
                    <a:pt x="1735" y="2123"/>
                  </a:lnTo>
                  <a:lnTo>
                    <a:pt x="1725" y="2151"/>
                  </a:lnTo>
                  <a:cubicBezTo>
                    <a:pt x="1572" y="2142"/>
                    <a:pt x="805" y="2066"/>
                    <a:pt x="336" y="1606"/>
                  </a:cubicBezTo>
                  <a:cubicBezTo>
                    <a:pt x="317" y="1587"/>
                    <a:pt x="298" y="1577"/>
                    <a:pt x="288" y="1558"/>
                  </a:cubicBezTo>
                  <a:cubicBezTo>
                    <a:pt x="135" y="1404"/>
                    <a:pt x="68" y="1165"/>
                    <a:pt x="106" y="964"/>
                  </a:cubicBezTo>
                  <a:cubicBezTo>
                    <a:pt x="135" y="801"/>
                    <a:pt x="221" y="667"/>
                    <a:pt x="355" y="600"/>
                  </a:cubicBezTo>
                  <a:cubicBezTo>
                    <a:pt x="460" y="552"/>
                    <a:pt x="547" y="533"/>
                    <a:pt x="624" y="533"/>
                  </a:cubicBezTo>
                  <a:cubicBezTo>
                    <a:pt x="700" y="533"/>
                    <a:pt x="767" y="552"/>
                    <a:pt x="844" y="571"/>
                  </a:cubicBezTo>
                  <a:cubicBezTo>
                    <a:pt x="882" y="590"/>
                    <a:pt x="920" y="600"/>
                    <a:pt x="968" y="610"/>
                  </a:cubicBezTo>
                  <a:lnTo>
                    <a:pt x="988" y="610"/>
                  </a:lnTo>
                  <a:lnTo>
                    <a:pt x="997" y="590"/>
                  </a:lnTo>
                  <a:cubicBezTo>
                    <a:pt x="1016" y="552"/>
                    <a:pt x="1035" y="504"/>
                    <a:pt x="1045" y="466"/>
                  </a:cubicBezTo>
                  <a:cubicBezTo>
                    <a:pt x="1103" y="331"/>
                    <a:pt x="1141" y="216"/>
                    <a:pt x="1371" y="112"/>
                  </a:cubicBezTo>
                  <a:cubicBezTo>
                    <a:pt x="1431" y="81"/>
                    <a:pt x="1495" y="67"/>
                    <a:pt x="1561" y="67"/>
                  </a:cubicBezTo>
                  <a:close/>
                  <a:moveTo>
                    <a:pt x="1551" y="0"/>
                  </a:moveTo>
                  <a:cubicBezTo>
                    <a:pt x="1479" y="0"/>
                    <a:pt x="1409" y="15"/>
                    <a:pt x="1342" y="44"/>
                  </a:cubicBezTo>
                  <a:cubicBezTo>
                    <a:pt x="1093" y="169"/>
                    <a:pt x="1035" y="312"/>
                    <a:pt x="988" y="446"/>
                  </a:cubicBezTo>
                  <a:cubicBezTo>
                    <a:pt x="978" y="476"/>
                    <a:pt x="968" y="504"/>
                    <a:pt x="949" y="533"/>
                  </a:cubicBezTo>
                  <a:cubicBezTo>
                    <a:pt x="920" y="533"/>
                    <a:pt x="892" y="523"/>
                    <a:pt x="863" y="514"/>
                  </a:cubicBezTo>
                  <a:cubicBezTo>
                    <a:pt x="787" y="488"/>
                    <a:pt x="709" y="463"/>
                    <a:pt x="617" y="463"/>
                  </a:cubicBezTo>
                  <a:cubicBezTo>
                    <a:pt x="534" y="463"/>
                    <a:pt x="440" y="483"/>
                    <a:pt x="326" y="542"/>
                  </a:cubicBezTo>
                  <a:cubicBezTo>
                    <a:pt x="173" y="619"/>
                    <a:pt x="68" y="763"/>
                    <a:pt x="39" y="945"/>
                  </a:cubicBezTo>
                  <a:cubicBezTo>
                    <a:pt x="1" y="1174"/>
                    <a:pt x="77" y="1433"/>
                    <a:pt x="230" y="1606"/>
                  </a:cubicBezTo>
                  <a:cubicBezTo>
                    <a:pt x="250" y="1615"/>
                    <a:pt x="269" y="1634"/>
                    <a:pt x="288" y="1653"/>
                  </a:cubicBezTo>
                  <a:cubicBezTo>
                    <a:pt x="824" y="2171"/>
                    <a:pt x="1677" y="2219"/>
                    <a:pt x="1754" y="2219"/>
                  </a:cubicBezTo>
                  <a:lnTo>
                    <a:pt x="1763" y="2228"/>
                  </a:lnTo>
                  <a:lnTo>
                    <a:pt x="1773" y="2219"/>
                  </a:lnTo>
                  <a:lnTo>
                    <a:pt x="1792" y="2219"/>
                  </a:lnTo>
                  <a:lnTo>
                    <a:pt x="1792" y="2200"/>
                  </a:lnTo>
                  <a:cubicBezTo>
                    <a:pt x="1831" y="2142"/>
                    <a:pt x="2319" y="1433"/>
                    <a:pt x="2242" y="695"/>
                  </a:cubicBezTo>
                  <a:cubicBezTo>
                    <a:pt x="2242" y="676"/>
                    <a:pt x="2233" y="648"/>
                    <a:pt x="2233" y="619"/>
                  </a:cubicBezTo>
                  <a:cubicBezTo>
                    <a:pt x="2195" y="399"/>
                    <a:pt x="2041" y="178"/>
                    <a:pt x="1831" y="73"/>
                  </a:cubicBezTo>
                  <a:cubicBezTo>
                    <a:pt x="1739" y="24"/>
                    <a:pt x="1644" y="0"/>
                    <a:pt x="155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72;p59">
              <a:extLst>
                <a:ext uri="{FF2B5EF4-FFF2-40B4-BE49-F238E27FC236}">
                  <a16:creationId xmlns:a16="http://schemas.microsoft.com/office/drawing/2014/main" id="{34DEF197-3E24-FD49-BDA8-E7269E55597E}"/>
                </a:ext>
              </a:extLst>
            </p:cNvPr>
            <p:cNvSpPr/>
            <p:nvPr/>
          </p:nvSpPr>
          <p:spPr>
            <a:xfrm>
              <a:off x="5949937" y="2284190"/>
              <a:ext cx="22278" cy="33419"/>
            </a:xfrm>
            <a:custGeom>
              <a:avLst/>
              <a:gdLst/>
              <a:ahLst/>
              <a:cxnLst/>
              <a:rect l="l" t="t" r="r" b="b"/>
              <a:pathLst>
                <a:path w="547" h="791" extrusionOk="0">
                  <a:moveTo>
                    <a:pt x="305" y="0"/>
                  </a:moveTo>
                  <a:cubicBezTo>
                    <a:pt x="181" y="0"/>
                    <a:pt x="65" y="155"/>
                    <a:pt x="29" y="358"/>
                  </a:cubicBezTo>
                  <a:cubicBezTo>
                    <a:pt x="1" y="579"/>
                    <a:pt x="78" y="770"/>
                    <a:pt x="212" y="789"/>
                  </a:cubicBezTo>
                  <a:cubicBezTo>
                    <a:pt x="218" y="790"/>
                    <a:pt x="225" y="791"/>
                    <a:pt x="232" y="791"/>
                  </a:cubicBezTo>
                  <a:cubicBezTo>
                    <a:pt x="351" y="791"/>
                    <a:pt x="481" y="634"/>
                    <a:pt x="508" y="434"/>
                  </a:cubicBezTo>
                  <a:cubicBezTo>
                    <a:pt x="547" y="215"/>
                    <a:pt x="461" y="23"/>
                    <a:pt x="336" y="4"/>
                  </a:cubicBezTo>
                  <a:cubicBezTo>
                    <a:pt x="325" y="2"/>
                    <a:pt x="315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73;p59">
              <a:extLst>
                <a:ext uri="{FF2B5EF4-FFF2-40B4-BE49-F238E27FC236}">
                  <a16:creationId xmlns:a16="http://schemas.microsoft.com/office/drawing/2014/main" id="{56407605-3874-9441-A5E8-48782498F8AA}"/>
                </a:ext>
              </a:extLst>
            </p:cNvPr>
            <p:cNvSpPr/>
            <p:nvPr/>
          </p:nvSpPr>
          <p:spPr>
            <a:xfrm>
              <a:off x="5986632" y="2267629"/>
              <a:ext cx="16006" cy="24124"/>
            </a:xfrm>
            <a:custGeom>
              <a:avLst/>
              <a:gdLst/>
              <a:ahLst/>
              <a:cxnLst/>
              <a:rect l="l" t="t" r="r" b="b"/>
              <a:pathLst>
                <a:path w="393" h="571" extrusionOk="0">
                  <a:moveTo>
                    <a:pt x="218" y="1"/>
                  </a:moveTo>
                  <a:cubicBezTo>
                    <a:pt x="130" y="1"/>
                    <a:pt x="46" y="110"/>
                    <a:pt x="20" y="262"/>
                  </a:cubicBezTo>
                  <a:cubicBezTo>
                    <a:pt x="0" y="415"/>
                    <a:pt x="58" y="549"/>
                    <a:pt x="154" y="568"/>
                  </a:cubicBezTo>
                  <a:cubicBezTo>
                    <a:pt x="160" y="570"/>
                    <a:pt x="166" y="570"/>
                    <a:pt x="173" y="570"/>
                  </a:cubicBezTo>
                  <a:cubicBezTo>
                    <a:pt x="254" y="570"/>
                    <a:pt x="347" y="460"/>
                    <a:pt x="364" y="309"/>
                  </a:cubicBezTo>
                  <a:cubicBezTo>
                    <a:pt x="393" y="156"/>
                    <a:pt x="335" y="13"/>
                    <a:pt x="239" y="3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3B0E14C-EDE8-F445-B9D5-2649D3C0325C}"/>
              </a:ext>
            </a:extLst>
          </p:cNvPr>
          <p:cNvSpPr/>
          <p:nvPr/>
        </p:nvSpPr>
        <p:spPr>
          <a:xfrm>
            <a:off x="1260168" y="1584960"/>
            <a:ext cx="2072312" cy="5283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rét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5330D60-D0C4-A947-9258-2B21939F1CE0}"/>
              </a:ext>
            </a:extLst>
          </p:cNvPr>
          <p:cNvSpPr/>
          <p:nvPr/>
        </p:nvSpPr>
        <p:spPr>
          <a:xfrm>
            <a:off x="3832510" y="1534723"/>
            <a:ext cx="4873515" cy="5757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rét tê tái, gió không rét mấy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1452F-C9EC-B648-AA2E-0E485B51BFBE}"/>
              </a:ext>
            </a:extLst>
          </p:cNvPr>
          <p:cNvGrpSpPr/>
          <p:nvPr/>
        </p:nvGrpSpPr>
        <p:grpSpPr>
          <a:xfrm rot="1081290">
            <a:off x="529761" y="2388153"/>
            <a:ext cx="580498" cy="619268"/>
            <a:chOff x="5814965" y="2120265"/>
            <a:chExt cx="853241" cy="1103829"/>
          </a:xfrm>
        </p:grpSpPr>
        <p:sp>
          <p:nvSpPr>
            <p:cNvPr id="36" name="Google Shape;848;p59">
              <a:extLst>
                <a:ext uri="{FF2B5EF4-FFF2-40B4-BE49-F238E27FC236}">
                  <a16:creationId xmlns:a16="http://schemas.microsoft.com/office/drawing/2014/main" id="{B7F38C7F-3A7F-F74F-BDDF-D77A43BA43E2}"/>
                </a:ext>
              </a:extLst>
            </p:cNvPr>
            <p:cNvSpPr/>
            <p:nvPr/>
          </p:nvSpPr>
          <p:spPr>
            <a:xfrm>
              <a:off x="6014327" y="2537175"/>
              <a:ext cx="255157" cy="685651"/>
            </a:xfrm>
            <a:custGeom>
              <a:avLst/>
              <a:gdLst/>
              <a:ahLst/>
              <a:cxnLst/>
              <a:rect l="l" t="t" r="r" b="b"/>
              <a:pathLst>
                <a:path w="6265" h="16229" extrusionOk="0">
                  <a:moveTo>
                    <a:pt x="5982" y="0"/>
                  </a:moveTo>
                  <a:cubicBezTo>
                    <a:pt x="5852" y="0"/>
                    <a:pt x="5737" y="100"/>
                    <a:pt x="5719" y="232"/>
                  </a:cubicBezTo>
                  <a:lnTo>
                    <a:pt x="3918" y="14266"/>
                  </a:lnTo>
                  <a:cubicBezTo>
                    <a:pt x="3812" y="15095"/>
                    <a:pt x="3105" y="15697"/>
                    <a:pt x="2298" y="15697"/>
                  </a:cubicBezTo>
                  <a:cubicBezTo>
                    <a:pt x="2229" y="15697"/>
                    <a:pt x="2159" y="15693"/>
                    <a:pt x="2088" y="15684"/>
                  </a:cubicBezTo>
                  <a:cubicBezTo>
                    <a:pt x="1198" y="15569"/>
                    <a:pt x="566" y="14745"/>
                    <a:pt x="681" y="13854"/>
                  </a:cubicBezTo>
                  <a:lnTo>
                    <a:pt x="709" y="13576"/>
                  </a:lnTo>
                  <a:cubicBezTo>
                    <a:pt x="728" y="13432"/>
                    <a:pt x="632" y="13298"/>
                    <a:pt x="479" y="13279"/>
                  </a:cubicBezTo>
                  <a:cubicBezTo>
                    <a:pt x="468" y="13278"/>
                    <a:pt x="457" y="13277"/>
                    <a:pt x="445" y="13277"/>
                  </a:cubicBezTo>
                  <a:cubicBezTo>
                    <a:pt x="315" y="13277"/>
                    <a:pt x="200" y="13377"/>
                    <a:pt x="182" y="13509"/>
                  </a:cubicBezTo>
                  <a:lnTo>
                    <a:pt x="153" y="13787"/>
                  </a:lnTo>
                  <a:cubicBezTo>
                    <a:pt x="0" y="14965"/>
                    <a:pt x="834" y="16057"/>
                    <a:pt x="2022" y="16210"/>
                  </a:cubicBezTo>
                  <a:cubicBezTo>
                    <a:pt x="2115" y="16222"/>
                    <a:pt x="2207" y="16228"/>
                    <a:pt x="2299" y="16228"/>
                  </a:cubicBezTo>
                  <a:cubicBezTo>
                    <a:pt x="3366" y="16228"/>
                    <a:pt x="4304" y="15428"/>
                    <a:pt x="4445" y="14343"/>
                  </a:cubicBezTo>
                  <a:lnTo>
                    <a:pt x="6246" y="309"/>
                  </a:lnTo>
                  <a:cubicBezTo>
                    <a:pt x="6265" y="156"/>
                    <a:pt x="6160" y="22"/>
                    <a:pt x="6016" y="2"/>
                  </a:cubicBezTo>
                  <a:cubicBezTo>
                    <a:pt x="6004" y="1"/>
                    <a:pt x="5993" y="0"/>
                    <a:pt x="5982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9;p59">
              <a:extLst>
                <a:ext uri="{FF2B5EF4-FFF2-40B4-BE49-F238E27FC236}">
                  <a16:creationId xmlns:a16="http://schemas.microsoft.com/office/drawing/2014/main" id="{E3B856F0-2486-CF43-BF66-91D9F6246CE2}"/>
                </a:ext>
              </a:extLst>
            </p:cNvPr>
            <p:cNvSpPr/>
            <p:nvPr/>
          </p:nvSpPr>
          <p:spPr>
            <a:xfrm>
              <a:off x="6015875" y="2535950"/>
              <a:ext cx="255197" cy="688144"/>
            </a:xfrm>
            <a:custGeom>
              <a:avLst/>
              <a:gdLst/>
              <a:ahLst/>
              <a:cxnLst/>
              <a:rect l="l" t="t" r="r" b="b"/>
              <a:pathLst>
                <a:path w="6266" h="16288" extrusionOk="0">
                  <a:moveTo>
                    <a:pt x="5945" y="67"/>
                  </a:moveTo>
                  <a:cubicBezTo>
                    <a:pt x="5956" y="67"/>
                    <a:pt x="5967" y="68"/>
                    <a:pt x="5978" y="70"/>
                  </a:cubicBezTo>
                  <a:cubicBezTo>
                    <a:pt x="6103" y="89"/>
                    <a:pt x="6189" y="204"/>
                    <a:pt x="6179" y="329"/>
                  </a:cubicBezTo>
                  <a:lnTo>
                    <a:pt x="4369" y="14362"/>
                  </a:lnTo>
                  <a:cubicBezTo>
                    <a:pt x="4302" y="14927"/>
                    <a:pt x="4014" y="15425"/>
                    <a:pt x="3564" y="15779"/>
                  </a:cubicBezTo>
                  <a:cubicBezTo>
                    <a:pt x="3182" y="16066"/>
                    <a:pt x="2734" y="16220"/>
                    <a:pt x="2269" y="16220"/>
                  </a:cubicBezTo>
                  <a:cubicBezTo>
                    <a:pt x="2174" y="16220"/>
                    <a:pt x="2079" y="16214"/>
                    <a:pt x="1984" y="16201"/>
                  </a:cubicBezTo>
                  <a:cubicBezTo>
                    <a:pt x="1418" y="16134"/>
                    <a:pt x="920" y="15847"/>
                    <a:pt x="575" y="15396"/>
                  </a:cubicBezTo>
                  <a:cubicBezTo>
                    <a:pt x="221" y="14946"/>
                    <a:pt x="68" y="14381"/>
                    <a:pt x="144" y="13816"/>
                  </a:cubicBezTo>
                  <a:lnTo>
                    <a:pt x="183" y="13548"/>
                  </a:lnTo>
                  <a:cubicBezTo>
                    <a:pt x="192" y="13423"/>
                    <a:pt x="298" y="13337"/>
                    <a:pt x="413" y="13337"/>
                  </a:cubicBezTo>
                  <a:lnTo>
                    <a:pt x="441" y="13337"/>
                  </a:lnTo>
                  <a:cubicBezTo>
                    <a:pt x="566" y="13356"/>
                    <a:pt x="662" y="13471"/>
                    <a:pt x="643" y="13605"/>
                  </a:cubicBezTo>
                  <a:lnTo>
                    <a:pt x="604" y="13883"/>
                  </a:lnTo>
                  <a:cubicBezTo>
                    <a:pt x="489" y="14793"/>
                    <a:pt x="1131" y="15626"/>
                    <a:pt x="2050" y="15741"/>
                  </a:cubicBezTo>
                  <a:cubicBezTo>
                    <a:pt x="2121" y="15750"/>
                    <a:pt x="2192" y="15754"/>
                    <a:pt x="2262" y="15754"/>
                  </a:cubicBezTo>
                  <a:cubicBezTo>
                    <a:pt x="3086" y="15754"/>
                    <a:pt x="3803" y="15144"/>
                    <a:pt x="3909" y="14304"/>
                  </a:cubicBezTo>
                  <a:lnTo>
                    <a:pt x="5710" y="271"/>
                  </a:lnTo>
                  <a:cubicBezTo>
                    <a:pt x="5720" y="204"/>
                    <a:pt x="5758" y="156"/>
                    <a:pt x="5805" y="118"/>
                  </a:cubicBezTo>
                  <a:cubicBezTo>
                    <a:pt x="5846" y="86"/>
                    <a:pt x="5892" y="67"/>
                    <a:pt x="5945" y="67"/>
                  </a:cubicBezTo>
                  <a:close/>
                  <a:moveTo>
                    <a:pt x="5944" y="0"/>
                  </a:moveTo>
                  <a:cubicBezTo>
                    <a:pt x="5876" y="0"/>
                    <a:pt x="5815" y="20"/>
                    <a:pt x="5767" y="60"/>
                  </a:cubicBezTo>
                  <a:cubicBezTo>
                    <a:pt x="5700" y="108"/>
                    <a:pt x="5662" y="185"/>
                    <a:pt x="5652" y="261"/>
                  </a:cubicBezTo>
                  <a:lnTo>
                    <a:pt x="3842" y="14295"/>
                  </a:lnTo>
                  <a:cubicBezTo>
                    <a:pt x="3736" y="15097"/>
                    <a:pt x="3055" y="15688"/>
                    <a:pt x="2260" y="15688"/>
                  </a:cubicBezTo>
                  <a:cubicBezTo>
                    <a:pt x="2191" y="15688"/>
                    <a:pt x="2121" y="15684"/>
                    <a:pt x="2050" y="15674"/>
                  </a:cubicBezTo>
                  <a:cubicBezTo>
                    <a:pt x="1179" y="15569"/>
                    <a:pt x="556" y="14764"/>
                    <a:pt x="671" y="13883"/>
                  </a:cubicBezTo>
                  <a:lnTo>
                    <a:pt x="709" y="13615"/>
                  </a:lnTo>
                  <a:cubicBezTo>
                    <a:pt x="728" y="13452"/>
                    <a:pt x="613" y="13299"/>
                    <a:pt x="451" y="13280"/>
                  </a:cubicBezTo>
                  <a:cubicBezTo>
                    <a:pt x="439" y="13278"/>
                    <a:pt x="427" y="13278"/>
                    <a:pt x="415" y="13278"/>
                  </a:cubicBezTo>
                  <a:cubicBezTo>
                    <a:pt x="266" y="13278"/>
                    <a:pt x="133" y="13387"/>
                    <a:pt x="115" y="13538"/>
                  </a:cubicBezTo>
                  <a:lnTo>
                    <a:pt x="77" y="13806"/>
                  </a:lnTo>
                  <a:cubicBezTo>
                    <a:pt x="0" y="14391"/>
                    <a:pt x="164" y="14966"/>
                    <a:pt x="518" y="15435"/>
                  </a:cubicBezTo>
                  <a:cubicBezTo>
                    <a:pt x="882" y="15894"/>
                    <a:pt x="1399" y="16192"/>
                    <a:pt x="1974" y="16268"/>
                  </a:cubicBezTo>
                  <a:cubicBezTo>
                    <a:pt x="2070" y="16278"/>
                    <a:pt x="2165" y="16288"/>
                    <a:pt x="2261" y="16288"/>
                  </a:cubicBezTo>
                  <a:cubicBezTo>
                    <a:pt x="2740" y="16288"/>
                    <a:pt x="3210" y="16134"/>
                    <a:pt x="3602" y="15828"/>
                  </a:cubicBezTo>
                  <a:cubicBezTo>
                    <a:pt x="4062" y="15473"/>
                    <a:pt x="4359" y="14956"/>
                    <a:pt x="4436" y="14372"/>
                  </a:cubicBezTo>
                  <a:lnTo>
                    <a:pt x="6246" y="338"/>
                  </a:lnTo>
                  <a:cubicBezTo>
                    <a:pt x="6265" y="175"/>
                    <a:pt x="6150" y="22"/>
                    <a:pt x="5988" y="3"/>
                  </a:cubicBezTo>
                  <a:cubicBezTo>
                    <a:pt x="5973" y="1"/>
                    <a:pt x="5958" y="0"/>
                    <a:pt x="594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50;p59">
              <a:extLst>
                <a:ext uri="{FF2B5EF4-FFF2-40B4-BE49-F238E27FC236}">
                  <a16:creationId xmlns:a16="http://schemas.microsoft.com/office/drawing/2014/main" id="{C7AF6F96-E8D6-9141-8EEF-695264868184}"/>
                </a:ext>
              </a:extLst>
            </p:cNvPr>
            <p:cNvSpPr/>
            <p:nvPr/>
          </p:nvSpPr>
          <p:spPr>
            <a:xfrm>
              <a:off x="6297954" y="2228042"/>
              <a:ext cx="370252" cy="530641"/>
            </a:xfrm>
            <a:custGeom>
              <a:avLst/>
              <a:gdLst/>
              <a:ahLst/>
              <a:cxnLst/>
              <a:rect l="l" t="t" r="r" b="b"/>
              <a:pathLst>
                <a:path w="9091" h="12560" extrusionOk="0">
                  <a:moveTo>
                    <a:pt x="1" y="1"/>
                  </a:moveTo>
                  <a:cubicBezTo>
                    <a:pt x="4330" y="2549"/>
                    <a:pt x="2002" y="11678"/>
                    <a:pt x="2002" y="11678"/>
                  </a:cubicBezTo>
                  <a:cubicBezTo>
                    <a:pt x="3126" y="10829"/>
                    <a:pt x="4195" y="10405"/>
                    <a:pt x="5211" y="10405"/>
                  </a:cubicBezTo>
                  <a:cubicBezTo>
                    <a:pt x="6532" y="10405"/>
                    <a:pt x="7761" y="11124"/>
                    <a:pt x="8899" y="12560"/>
                  </a:cubicBezTo>
                  <a:cubicBezTo>
                    <a:pt x="8899" y="12560"/>
                    <a:pt x="9091" y="1055"/>
                    <a:pt x="1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51;p59">
              <a:extLst>
                <a:ext uri="{FF2B5EF4-FFF2-40B4-BE49-F238E27FC236}">
                  <a16:creationId xmlns:a16="http://schemas.microsoft.com/office/drawing/2014/main" id="{CE927B15-BD57-A342-82A6-ACEFCE4D07B9}"/>
                </a:ext>
              </a:extLst>
            </p:cNvPr>
            <p:cNvSpPr/>
            <p:nvPr/>
          </p:nvSpPr>
          <p:spPr>
            <a:xfrm>
              <a:off x="6291723" y="2226056"/>
              <a:ext cx="371433" cy="536683"/>
            </a:xfrm>
            <a:custGeom>
              <a:avLst/>
              <a:gdLst/>
              <a:ahLst/>
              <a:cxnLst/>
              <a:rect l="l" t="t" r="r" b="b"/>
              <a:pathLst>
                <a:path w="9120" h="12703" extrusionOk="0">
                  <a:moveTo>
                    <a:pt x="297" y="96"/>
                  </a:moveTo>
                  <a:lnTo>
                    <a:pt x="297" y="96"/>
                  </a:lnTo>
                  <a:cubicBezTo>
                    <a:pt x="2299" y="354"/>
                    <a:pt x="3994" y="1159"/>
                    <a:pt x="5355" y="2481"/>
                  </a:cubicBezTo>
                  <a:cubicBezTo>
                    <a:pt x="6466" y="3554"/>
                    <a:pt x="7347" y="4991"/>
                    <a:pt x="7979" y="6734"/>
                  </a:cubicBezTo>
                  <a:cubicBezTo>
                    <a:pt x="8947" y="9397"/>
                    <a:pt x="9024" y="11993"/>
                    <a:pt x="9024" y="12511"/>
                  </a:cubicBezTo>
                  <a:cubicBezTo>
                    <a:pt x="7903" y="11121"/>
                    <a:pt x="6676" y="10422"/>
                    <a:pt x="5365" y="10422"/>
                  </a:cubicBezTo>
                  <a:cubicBezTo>
                    <a:pt x="4358" y="10422"/>
                    <a:pt x="3305" y="10825"/>
                    <a:pt x="2203" y="11639"/>
                  </a:cubicBezTo>
                  <a:cubicBezTo>
                    <a:pt x="2318" y="11189"/>
                    <a:pt x="2778" y="9129"/>
                    <a:pt x="2807" y="6840"/>
                  </a:cubicBezTo>
                  <a:cubicBezTo>
                    <a:pt x="2845" y="4503"/>
                    <a:pt x="2433" y="1466"/>
                    <a:pt x="297" y="96"/>
                  </a:cubicBezTo>
                  <a:close/>
                  <a:moveTo>
                    <a:pt x="0" y="0"/>
                  </a:moveTo>
                  <a:lnTo>
                    <a:pt x="134" y="77"/>
                  </a:lnTo>
                  <a:cubicBezTo>
                    <a:pt x="2357" y="1380"/>
                    <a:pt x="2778" y="4473"/>
                    <a:pt x="2740" y="6840"/>
                  </a:cubicBezTo>
                  <a:cubicBezTo>
                    <a:pt x="2702" y="9407"/>
                    <a:pt x="2127" y="11687"/>
                    <a:pt x="2127" y="11715"/>
                  </a:cubicBezTo>
                  <a:lnTo>
                    <a:pt x="2098" y="11802"/>
                  </a:lnTo>
                  <a:lnTo>
                    <a:pt x="2174" y="11744"/>
                  </a:lnTo>
                  <a:cubicBezTo>
                    <a:pt x="3292" y="10902"/>
                    <a:pt x="4366" y="10481"/>
                    <a:pt x="5372" y="10481"/>
                  </a:cubicBezTo>
                  <a:cubicBezTo>
                    <a:pt x="5521" y="10481"/>
                    <a:pt x="5668" y="10490"/>
                    <a:pt x="5814" y="10508"/>
                  </a:cubicBezTo>
                  <a:cubicBezTo>
                    <a:pt x="6955" y="10652"/>
                    <a:pt x="8037" y="11370"/>
                    <a:pt x="9033" y="12626"/>
                  </a:cubicBezTo>
                  <a:lnTo>
                    <a:pt x="9090" y="12702"/>
                  </a:lnTo>
                  <a:lnTo>
                    <a:pt x="9090" y="12607"/>
                  </a:lnTo>
                  <a:cubicBezTo>
                    <a:pt x="9090" y="12577"/>
                    <a:pt x="9120" y="9694"/>
                    <a:pt x="8047" y="6715"/>
                  </a:cubicBezTo>
                  <a:cubicBezTo>
                    <a:pt x="7405" y="4962"/>
                    <a:pt x="6523" y="3516"/>
                    <a:pt x="5403" y="2433"/>
                  </a:cubicBezTo>
                  <a:cubicBezTo>
                    <a:pt x="4004" y="1063"/>
                    <a:pt x="2232" y="259"/>
                    <a:pt x="154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52;p59">
              <a:extLst>
                <a:ext uri="{FF2B5EF4-FFF2-40B4-BE49-F238E27FC236}">
                  <a16:creationId xmlns:a16="http://schemas.microsoft.com/office/drawing/2014/main" id="{AE99E611-02F2-6B44-9414-9AFAD71EB879}"/>
                </a:ext>
              </a:extLst>
            </p:cNvPr>
            <p:cNvSpPr/>
            <p:nvPr/>
          </p:nvSpPr>
          <p:spPr>
            <a:xfrm>
              <a:off x="6098592" y="2228042"/>
              <a:ext cx="375750" cy="493421"/>
            </a:xfrm>
            <a:custGeom>
              <a:avLst/>
              <a:gdLst/>
              <a:ahLst/>
              <a:cxnLst/>
              <a:rect l="l" t="t" r="r" b="b"/>
              <a:pathLst>
                <a:path w="9226" h="11679" extrusionOk="0">
                  <a:moveTo>
                    <a:pt x="4896" y="1"/>
                  </a:moveTo>
                  <a:cubicBezTo>
                    <a:pt x="48" y="1361"/>
                    <a:pt x="0" y="10787"/>
                    <a:pt x="0" y="10787"/>
                  </a:cubicBezTo>
                  <a:cubicBezTo>
                    <a:pt x="1123" y="9939"/>
                    <a:pt x="2191" y="9515"/>
                    <a:pt x="3205" y="9515"/>
                  </a:cubicBezTo>
                  <a:cubicBezTo>
                    <a:pt x="4528" y="9515"/>
                    <a:pt x="5759" y="10236"/>
                    <a:pt x="6897" y="11678"/>
                  </a:cubicBezTo>
                  <a:cubicBezTo>
                    <a:pt x="6897" y="11678"/>
                    <a:pt x="9225" y="2549"/>
                    <a:pt x="4896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53;p59">
              <a:extLst>
                <a:ext uri="{FF2B5EF4-FFF2-40B4-BE49-F238E27FC236}">
                  <a16:creationId xmlns:a16="http://schemas.microsoft.com/office/drawing/2014/main" id="{DD0B161B-ADB1-8D41-ADB5-6A43231F71DB}"/>
                </a:ext>
              </a:extLst>
            </p:cNvPr>
            <p:cNvSpPr/>
            <p:nvPr/>
          </p:nvSpPr>
          <p:spPr>
            <a:xfrm>
              <a:off x="6097004" y="2226436"/>
              <a:ext cx="311768" cy="497814"/>
            </a:xfrm>
            <a:custGeom>
              <a:avLst/>
              <a:gdLst/>
              <a:ahLst/>
              <a:cxnLst/>
              <a:rect l="l" t="t" r="r" b="b"/>
              <a:pathLst>
                <a:path w="7655" h="11783" extrusionOk="0">
                  <a:moveTo>
                    <a:pt x="4925" y="77"/>
                  </a:moveTo>
                  <a:cubicBezTo>
                    <a:pt x="7138" y="1380"/>
                    <a:pt x="7559" y="4464"/>
                    <a:pt x="7521" y="6831"/>
                  </a:cubicBezTo>
                  <a:cubicBezTo>
                    <a:pt x="7492" y="9149"/>
                    <a:pt x="7013" y="11246"/>
                    <a:pt x="6917" y="11640"/>
                  </a:cubicBezTo>
                  <a:cubicBezTo>
                    <a:pt x="5787" y="10231"/>
                    <a:pt x="4561" y="9522"/>
                    <a:pt x="3239" y="9522"/>
                  </a:cubicBezTo>
                  <a:cubicBezTo>
                    <a:pt x="2233" y="9522"/>
                    <a:pt x="1179" y="9935"/>
                    <a:pt x="68" y="10758"/>
                  </a:cubicBezTo>
                  <a:cubicBezTo>
                    <a:pt x="78" y="10356"/>
                    <a:pt x="145" y="8210"/>
                    <a:pt x="701" y="5950"/>
                  </a:cubicBezTo>
                  <a:cubicBezTo>
                    <a:pt x="1716" y="1801"/>
                    <a:pt x="3555" y="460"/>
                    <a:pt x="4925" y="77"/>
                  </a:cubicBezTo>
                  <a:close/>
                  <a:moveTo>
                    <a:pt x="4935" y="1"/>
                  </a:moveTo>
                  <a:lnTo>
                    <a:pt x="4925" y="11"/>
                  </a:lnTo>
                  <a:cubicBezTo>
                    <a:pt x="2406" y="719"/>
                    <a:pt x="1199" y="3621"/>
                    <a:pt x="633" y="5940"/>
                  </a:cubicBezTo>
                  <a:cubicBezTo>
                    <a:pt x="20" y="8440"/>
                    <a:pt x="1" y="10797"/>
                    <a:pt x="1" y="10825"/>
                  </a:cubicBezTo>
                  <a:lnTo>
                    <a:pt x="1" y="10892"/>
                  </a:lnTo>
                  <a:lnTo>
                    <a:pt x="58" y="10854"/>
                  </a:lnTo>
                  <a:cubicBezTo>
                    <a:pt x="1162" y="10016"/>
                    <a:pt x="2230" y="9587"/>
                    <a:pt x="3237" y="9587"/>
                  </a:cubicBezTo>
                  <a:cubicBezTo>
                    <a:pt x="3392" y="9587"/>
                    <a:pt x="3546" y="9598"/>
                    <a:pt x="3698" y="9618"/>
                  </a:cubicBezTo>
                  <a:cubicBezTo>
                    <a:pt x="4839" y="9762"/>
                    <a:pt x="5912" y="10471"/>
                    <a:pt x="6908" y="11735"/>
                  </a:cubicBezTo>
                  <a:lnTo>
                    <a:pt x="6955" y="11783"/>
                  </a:lnTo>
                  <a:lnTo>
                    <a:pt x="6965" y="11716"/>
                  </a:lnTo>
                  <a:cubicBezTo>
                    <a:pt x="6974" y="11697"/>
                    <a:pt x="7549" y="9407"/>
                    <a:pt x="7588" y="6831"/>
                  </a:cubicBezTo>
                  <a:cubicBezTo>
                    <a:pt x="7655" y="2510"/>
                    <a:pt x="6189" y="739"/>
                    <a:pt x="4944" y="11"/>
                  </a:cubicBezTo>
                  <a:lnTo>
                    <a:pt x="4935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54;p59">
              <a:extLst>
                <a:ext uri="{FF2B5EF4-FFF2-40B4-BE49-F238E27FC236}">
                  <a16:creationId xmlns:a16="http://schemas.microsoft.com/office/drawing/2014/main" id="{1CCD4982-30D9-FE4C-ABE3-FBBC320A9A73}"/>
                </a:ext>
              </a:extLst>
            </p:cNvPr>
            <p:cNvSpPr/>
            <p:nvPr/>
          </p:nvSpPr>
          <p:spPr>
            <a:xfrm>
              <a:off x="5817328" y="2225042"/>
              <a:ext cx="480664" cy="458734"/>
            </a:xfrm>
            <a:custGeom>
              <a:avLst/>
              <a:gdLst/>
              <a:ahLst/>
              <a:cxnLst/>
              <a:rect l="l" t="t" r="r" b="b"/>
              <a:pathLst>
                <a:path w="11802" h="10858" extrusionOk="0">
                  <a:moveTo>
                    <a:pt x="10588" y="0"/>
                  </a:moveTo>
                  <a:cubicBezTo>
                    <a:pt x="2459" y="0"/>
                    <a:pt x="0" y="9968"/>
                    <a:pt x="0" y="9968"/>
                  </a:cubicBezTo>
                  <a:cubicBezTo>
                    <a:pt x="1123" y="9119"/>
                    <a:pt x="2193" y="8695"/>
                    <a:pt x="3209" y="8695"/>
                  </a:cubicBezTo>
                  <a:cubicBezTo>
                    <a:pt x="4534" y="8695"/>
                    <a:pt x="5768" y="9416"/>
                    <a:pt x="6906" y="10858"/>
                  </a:cubicBezTo>
                  <a:cubicBezTo>
                    <a:pt x="6906" y="10858"/>
                    <a:pt x="6954" y="1432"/>
                    <a:pt x="11802" y="72"/>
                  </a:cubicBezTo>
                  <a:cubicBezTo>
                    <a:pt x="11384" y="24"/>
                    <a:pt x="10979" y="0"/>
                    <a:pt x="1058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55;p59">
              <a:extLst>
                <a:ext uri="{FF2B5EF4-FFF2-40B4-BE49-F238E27FC236}">
                  <a16:creationId xmlns:a16="http://schemas.microsoft.com/office/drawing/2014/main" id="{58A9E424-5F8C-B34F-BC1F-50C3BF01BB43}"/>
                </a:ext>
              </a:extLst>
            </p:cNvPr>
            <p:cNvSpPr/>
            <p:nvPr/>
          </p:nvSpPr>
          <p:spPr>
            <a:xfrm>
              <a:off x="5814965" y="2223479"/>
              <a:ext cx="489624" cy="464354"/>
            </a:xfrm>
            <a:custGeom>
              <a:avLst/>
              <a:gdLst/>
              <a:ahLst/>
              <a:cxnLst/>
              <a:rect l="l" t="t" r="r" b="b"/>
              <a:pathLst>
                <a:path w="12022" h="10991" extrusionOk="0">
                  <a:moveTo>
                    <a:pt x="10661" y="67"/>
                  </a:moveTo>
                  <a:cubicBezTo>
                    <a:pt x="10998" y="67"/>
                    <a:pt x="11340" y="84"/>
                    <a:pt x="11687" y="119"/>
                  </a:cubicBezTo>
                  <a:cubicBezTo>
                    <a:pt x="9282" y="904"/>
                    <a:pt x="8114" y="3740"/>
                    <a:pt x="7558" y="6010"/>
                  </a:cubicBezTo>
                  <a:cubicBezTo>
                    <a:pt x="7012" y="8232"/>
                    <a:pt x="6936" y="10339"/>
                    <a:pt x="6926" y="10799"/>
                  </a:cubicBezTo>
                  <a:cubicBezTo>
                    <a:pt x="5806" y="9411"/>
                    <a:pt x="4579" y="8711"/>
                    <a:pt x="3267" y="8711"/>
                  </a:cubicBezTo>
                  <a:cubicBezTo>
                    <a:pt x="2261" y="8711"/>
                    <a:pt x="1208" y="9113"/>
                    <a:pt x="116" y="9928"/>
                  </a:cubicBezTo>
                  <a:cubicBezTo>
                    <a:pt x="250" y="9430"/>
                    <a:pt x="968" y="6987"/>
                    <a:pt x="2577" y="4679"/>
                  </a:cubicBezTo>
                  <a:cubicBezTo>
                    <a:pt x="3621" y="3174"/>
                    <a:pt x="4838" y="2016"/>
                    <a:pt x="6189" y="1239"/>
                  </a:cubicBezTo>
                  <a:cubicBezTo>
                    <a:pt x="7551" y="463"/>
                    <a:pt x="9051" y="67"/>
                    <a:pt x="10661" y="67"/>
                  </a:cubicBezTo>
                  <a:close/>
                  <a:moveTo>
                    <a:pt x="10658" y="0"/>
                  </a:moveTo>
                  <a:cubicBezTo>
                    <a:pt x="9037" y="0"/>
                    <a:pt x="7524" y="396"/>
                    <a:pt x="6160" y="1182"/>
                  </a:cubicBezTo>
                  <a:cubicBezTo>
                    <a:pt x="4799" y="1958"/>
                    <a:pt x="3573" y="3127"/>
                    <a:pt x="2519" y="4640"/>
                  </a:cubicBezTo>
                  <a:cubicBezTo>
                    <a:pt x="729" y="7227"/>
                    <a:pt x="29" y="9975"/>
                    <a:pt x="29" y="9995"/>
                  </a:cubicBezTo>
                  <a:lnTo>
                    <a:pt x="1" y="10090"/>
                  </a:lnTo>
                  <a:lnTo>
                    <a:pt x="77" y="10033"/>
                  </a:lnTo>
                  <a:cubicBezTo>
                    <a:pt x="1195" y="9191"/>
                    <a:pt x="2268" y="8770"/>
                    <a:pt x="3273" y="8770"/>
                  </a:cubicBezTo>
                  <a:cubicBezTo>
                    <a:pt x="3423" y="8770"/>
                    <a:pt x="3571" y="8779"/>
                    <a:pt x="3717" y="8798"/>
                  </a:cubicBezTo>
                  <a:cubicBezTo>
                    <a:pt x="4857" y="8941"/>
                    <a:pt x="5940" y="9660"/>
                    <a:pt x="6936" y="10914"/>
                  </a:cubicBezTo>
                  <a:lnTo>
                    <a:pt x="6993" y="10991"/>
                  </a:lnTo>
                  <a:lnTo>
                    <a:pt x="6993" y="10895"/>
                  </a:lnTo>
                  <a:cubicBezTo>
                    <a:pt x="6993" y="10867"/>
                    <a:pt x="7012" y="8510"/>
                    <a:pt x="7626" y="6020"/>
                  </a:cubicBezTo>
                  <a:cubicBezTo>
                    <a:pt x="8641" y="1862"/>
                    <a:pt x="10489" y="530"/>
                    <a:pt x="11860" y="138"/>
                  </a:cubicBezTo>
                  <a:lnTo>
                    <a:pt x="12022" y="90"/>
                  </a:lnTo>
                  <a:lnTo>
                    <a:pt x="11860" y="71"/>
                  </a:lnTo>
                  <a:cubicBezTo>
                    <a:pt x="11453" y="24"/>
                    <a:pt x="11052" y="0"/>
                    <a:pt x="1065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56;p59">
              <a:extLst>
                <a:ext uri="{FF2B5EF4-FFF2-40B4-BE49-F238E27FC236}">
                  <a16:creationId xmlns:a16="http://schemas.microsoft.com/office/drawing/2014/main" id="{A2C84050-52E0-5647-82E1-CAC43ED3D61B}"/>
                </a:ext>
              </a:extLst>
            </p:cNvPr>
            <p:cNvSpPr/>
            <p:nvPr/>
          </p:nvSpPr>
          <p:spPr>
            <a:xfrm>
              <a:off x="6274902" y="2185539"/>
              <a:ext cx="44148" cy="54247"/>
            </a:xfrm>
            <a:custGeom>
              <a:avLst/>
              <a:gdLst/>
              <a:ahLst/>
              <a:cxnLst/>
              <a:rect l="l" t="t" r="r" b="b"/>
              <a:pathLst>
                <a:path w="1084" h="1284" extrusionOk="0">
                  <a:moveTo>
                    <a:pt x="589" y="1"/>
                  </a:moveTo>
                  <a:cubicBezTo>
                    <a:pt x="455" y="1"/>
                    <a:pt x="334" y="76"/>
                    <a:pt x="298" y="202"/>
                  </a:cubicBezTo>
                  <a:lnTo>
                    <a:pt x="1" y="1084"/>
                  </a:lnTo>
                  <a:cubicBezTo>
                    <a:pt x="224" y="1220"/>
                    <a:pt x="451" y="1284"/>
                    <a:pt x="687" y="1284"/>
                  </a:cubicBezTo>
                  <a:cubicBezTo>
                    <a:pt x="816" y="1284"/>
                    <a:pt x="948" y="1265"/>
                    <a:pt x="1084" y="1228"/>
                  </a:cubicBezTo>
                  <a:lnTo>
                    <a:pt x="1026" y="298"/>
                  </a:lnTo>
                  <a:cubicBezTo>
                    <a:pt x="1016" y="155"/>
                    <a:pt x="901" y="40"/>
                    <a:pt x="767" y="21"/>
                  </a:cubicBezTo>
                  <a:lnTo>
                    <a:pt x="614" y="1"/>
                  </a:lnTo>
                  <a:cubicBezTo>
                    <a:pt x="606" y="1"/>
                    <a:pt x="597" y="1"/>
                    <a:pt x="58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57;p59">
              <a:extLst>
                <a:ext uri="{FF2B5EF4-FFF2-40B4-BE49-F238E27FC236}">
                  <a16:creationId xmlns:a16="http://schemas.microsoft.com/office/drawing/2014/main" id="{D2F5D7AD-0A7F-2A4D-8739-DA1CEA80CC2A}"/>
                </a:ext>
              </a:extLst>
            </p:cNvPr>
            <p:cNvSpPr/>
            <p:nvPr/>
          </p:nvSpPr>
          <p:spPr>
            <a:xfrm>
              <a:off x="6273355" y="2184230"/>
              <a:ext cx="47284" cy="56824"/>
            </a:xfrm>
            <a:custGeom>
              <a:avLst/>
              <a:gdLst/>
              <a:ahLst/>
              <a:cxnLst/>
              <a:rect l="l" t="t" r="r" b="b"/>
              <a:pathLst>
                <a:path w="1161" h="1345" extrusionOk="0">
                  <a:moveTo>
                    <a:pt x="611" y="68"/>
                  </a:moveTo>
                  <a:cubicBezTo>
                    <a:pt x="625" y="68"/>
                    <a:pt x="638" y="69"/>
                    <a:pt x="652" y="71"/>
                  </a:cubicBezTo>
                  <a:lnTo>
                    <a:pt x="796" y="90"/>
                  </a:lnTo>
                  <a:cubicBezTo>
                    <a:pt x="920" y="109"/>
                    <a:pt x="1016" y="205"/>
                    <a:pt x="1026" y="329"/>
                  </a:cubicBezTo>
                  <a:lnTo>
                    <a:pt x="1093" y="1229"/>
                  </a:lnTo>
                  <a:cubicBezTo>
                    <a:pt x="968" y="1263"/>
                    <a:pt x="844" y="1280"/>
                    <a:pt x="722" y="1280"/>
                  </a:cubicBezTo>
                  <a:cubicBezTo>
                    <a:pt x="499" y="1280"/>
                    <a:pt x="282" y="1223"/>
                    <a:pt x="77" y="1105"/>
                  </a:cubicBezTo>
                  <a:lnTo>
                    <a:pt x="365" y="243"/>
                  </a:lnTo>
                  <a:cubicBezTo>
                    <a:pt x="399" y="140"/>
                    <a:pt x="495" y="68"/>
                    <a:pt x="611" y="68"/>
                  </a:cubicBezTo>
                  <a:close/>
                  <a:moveTo>
                    <a:pt x="613" y="1"/>
                  </a:moveTo>
                  <a:cubicBezTo>
                    <a:pt x="473" y="1"/>
                    <a:pt x="341" y="92"/>
                    <a:pt x="298" y="224"/>
                  </a:cubicBezTo>
                  <a:lnTo>
                    <a:pt x="1" y="1134"/>
                  </a:lnTo>
                  <a:lnTo>
                    <a:pt x="20" y="1144"/>
                  </a:lnTo>
                  <a:cubicBezTo>
                    <a:pt x="250" y="1278"/>
                    <a:pt x="480" y="1344"/>
                    <a:pt x="729" y="1344"/>
                  </a:cubicBezTo>
                  <a:cubicBezTo>
                    <a:pt x="863" y="1344"/>
                    <a:pt x="997" y="1325"/>
                    <a:pt x="1131" y="1287"/>
                  </a:cubicBezTo>
                  <a:lnTo>
                    <a:pt x="1160" y="1278"/>
                  </a:lnTo>
                  <a:lnTo>
                    <a:pt x="1093" y="329"/>
                  </a:lnTo>
                  <a:cubicBezTo>
                    <a:pt x="1083" y="176"/>
                    <a:pt x="959" y="42"/>
                    <a:pt x="805" y="23"/>
                  </a:cubicBezTo>
                  <a:lnTo>
                    <a:pt x="652" y="3"/>
                  </a:lnTo>
                  <a:cubicBezTo>
                    <a:pt x="639" y="2"/>
                    <a:pt x="626" y="1"/>
                    <a:pt x="61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8;p59">
              <a:extLst>
                <a:ext uri="{FF2B5EF4-FFF2-40B4-BE49-F238E27FC236}">
                  <a16:creationId xmlns:a16="http://schemas.microsoft.com/office/drawing/2014/main" id="{4EE4D9E8-B4B7-2346-88F4-EDE3C9782697}"/>
                </a:ext>
              </a:extLst>
            </p:cNvPr>
            <p:cNvSpPr/>
            <p:nvPr/>
          </p:nvSpPr>
          <p:spPr>
            <a:xfrm>
              <a:off x="6448565" y="3062243"/>
              <a:ext cx="95587" cy="89863"/>
            </a:xfrm>
            <a:custGeom>
              <a:avLst/>
              <a:gdLst/>
              <a:ahLst/>
              <a:cxnLst/>
              <a:rect l="l" t="t" r="r" b="b"/>
              <a:pathLst>
                <a:path w="2347" h="2127" extrusionOk="0">
                  <a:moveTo>
                    <a:pt x="795" y="1"/>
                  </a:moveTo>
                  <a:cubicBezTo>
                    <a:pt x="511" y="1"/>
                    <a:pt x="228" y="246"/>
                    <a:pt x="153" y="545"/>
                  </a:cubicBezTo>
                  <a:cubicBezTo>
                    <a:pt x="143" y="564"/>
                    <a:pt x="143" y="593"/>
                    <a:pt x="143" y="612"/>
                  </a:cubicBezTo>
                  <a:cubicBezTo>
                    <a:pt x="0" y="1349"/>
                    <a:pt x="460" y="2125"/>
                    <a:pt x="460" y="2125"/>
                  </a:cubicBezTo>
                  <a:lnTo>
                    <a:pt x="469" y="2125"/>
                  </a:lnTo>
                  <a:cubicBezTo>
                    <a:pt x="469" y="2125"/>
                    <a:pt x="494" y="2127"/>
                    <a:pt x="538" y="2127"/>
                  </a:cubicBezTo>
                  <a:cubicBezTo>
                    <a:pt x="759" y="2127"/>
                    <a:pt x="1466" y="2094"/>
                    <a:pt x="1954" y="1694"/>
                  </a:cubicBezTo>
                  <a:cubicBezTo>
                    <a:pt x="1973" y="1675"/>
                    <a:pt x="1992" y="1666"/>
                    <a:pt x="2002" y="1646"/>
                  </a:cubicBezTo>
                  <a:cubicBezTo>
                    <a:pt x="2299" y="1378"/>
                    <a:pt x="2347" y="851"/>
                    <a:pt x="2002" y="640"/>
                  </a:cubicBezTo>
                  <a:cubicBezTo>
                    <a:pt x="1882" y="564"/>
                    <a:pt x="1786" y="540"/>
                    <a:pt x="1698" y="540"/>
                  </a:cubicBezTo>
                  <a:cubicBezTo>
                    <a:pt x="1588" y="540"/>
                    <a:pt x="1491" y="577"/>
                    <a:pt x="1379" y="593"/>
                  </a:cubicBezTo>
                  <a:cubicBezTo>
                    <a:pt x="1312" y="401"/>
                    <a:pt x="1331" y="229"/>
                    <a:pt x="1035" y="66"/>
                  </a:cubicBezTo>
                  <a:cubicBezTo>
                    <a:pt x="958" y="21"/>
                    <a:pt x="877" y="1"/>
                    <a:pt x="795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9;p59">
              <a:extLst>
                <a:ext uri="{FF2B5EF4-FFF2-40B4-BE49-F238E27FC236}">
                  <a16:creationId xmlns:a16="http://schemas.microsoft.com/office/drawing/2014/main" id="{9742259F-4ECF-6F45-B8D3-DE0BF241EBFF}"/>
                </a:ext>
              </a:extLst>
            </p:cNvPr>
            <p:cNvSpPr/>
            <p:nvPr/>
          </p:nvSpPr>
          <p:spPr>
            <a:xfrm>
              <a:off x="6447343" y="3060764"/>
              <a:ext cx="94895" cy="93285"/>
            </a:xfrm>
            <a:custGeom>
              <a:avLst/>
              <a:gdLst/>
              <a:ahLst/>
              <a:cxnLst/>
              <a:rect l="l" t="t" r="r" b="b"/>
              <a:pathLst>
                <a:path w="2330" h="2208" extrusionOk="0">
                  <a:moveTo>
                    <a:pt x="819" y="66"/>
                  </a:moveTo>
                  <a:cubicBezTo>
                    <a:pt x="901" y="66"/>
                    <a:pt x="981" y="87"/>
                    <a:pt x="1055" y="130"/>
                  </a:cubicBezTo>
                  <a:cubicBezTo>
                    <a:pt x="1265" y="254"/>
                    <a:pt x="1304" y="369"/>
                    <a:pt x="1342" y="513"/>
                  </a:cubicBezTo>
                  <a:cubicBezTo>
                    <a:pt x="1352" y="551"/>
                    <a:pt x="1361" y="589"/>
                    <a:pt x="1380" y="637"/>
                  </a:cubicBezTo>
                  <a:lnTo>
                    <a:pt x="1390" y="656"/>
                  </a:lnTo>
                  <a:lnTo>
                    <a:pt x="1419" y="656"/>
                  </a:lnTo>
                  <a:cubicBezTo>
                    <a:pt x="1457" y="647"/>
                    <a:pt x="1495" y="647"/>
                    <a:pt x="1534" y="637"/>
                  </a:cubicBezTo>
                  <a:cubicBezTo>
                    <a:pt x="1598" y="621"/>
                    <a:pt x="1658" y="608"/>
                    <a:pt x="1721" y="608"/>
                  </a:cubicBezTo>
                  <a:cubicBezTo>
                    <a:pt x="1807" y="608"/>
                    <a:pt x="1901" y="632"/>
                    <a:pt x="2022" y="704"/>
                  </a:cubicBezTo>
                  <a:cubicBezTo>
                    <a:pt x="2147" y="781"/>
                    <a:pt x="2223" y="915"/>
                    <a:pt x="2242" y="1078"/>
                  </a:cubicBezTo>
                  <a:cubicBezTo>
                    <a:pt x="2262" y="1288"/>
                    <a:pt x="2166" y="1518"/>
                    <a:pt x="2013" y="1662"/>
                  </a:cubicBezTo>
                  <a:cubicBezTo>
                    <a:pt x="1993" y="1672"/>
                    <a:pt x="1974" y="1691"/>
                    <a:pt x="1955" y="1701"/>
                  </a:cubicBezTo>
                  <a:cubicBezTo>
                    <a:pt x="1448" y="2122"/>
                    <a:pt x="681" y="2131"/>
                    <a:pt x="528" y="2131"/>
                  </a:cubicBezTo>
                  <a:lnTo>
                    <a:pt x="518" y="2103"/>
                  </a:lnTo>
                  <a:lnTo>
                    <a:pt x="509" y="2112"/>
                  </a:lnTo>
                  <a:cubicBezTo>
                    <a:pt x="422" y="1959"/>
                    <a:pt x="78" y="1288"/>
                    <a:pt x="202" y="656"/>
                  </a:cubicBezTo>
                  <a:cubicBezTo>
                    <a:pt x="202" y="628"/>
                    <a:pt x="212" y="609"/>
                    <a:pt x="212" y="589"/>
                  </a:cubicBezTo>
                  <a:cubicBezTo>
                    <a:pt x="269" y="379"/>
                    <a:pt x="422" y="196"/>
                    <a:pt x="614" y="111"/>
                  </a:cubicBezTo>
                  <a:cubicBezTo>
                    <a:pt x="683" y="80"/>
                    <a:pt x="752" y="66"/>
                    <a:pt x="819" y="66"/>
                  </a:cubicBezTo>
                  <a:close/>
                  <a:moveTo>
                    <a:pt x="825" y="1"/>
                  </a:moveTo>
                  <a:cubicBezTo>
                    <a:pt x="748" y="1"/>
                    <a:pt x="669" y="18"/>
                    <a:pt x="595" y="53"/>
                  </a:cubicBezTo>
                  <a:cubicBezTo>
                    <a:pt x="384" y="139"/>
                    <a:pt x="212" y="350"/>
                    <a:pt x="154" y="570"/>
                  </a:cubicBezTo>
                  <a:cubicBezTo>
                    <a:pt x="145" y="599"/>
                    <a:pt x="145" y="618"/>
                    <a:pt x="135" y="647"/>
                  </a:cubicBezTo>
                  <a:cubicBezTo>
                    <a:pt x="1" y="1375"/>
                    <a:pt x="432" y="2112"/>
                    <a:pt x="461" y="2180"/>
                  </a:cubicBezTo>
                  <a:lnTo>
                    <a:pt x="461" y="2199"/>
                  </a:lnTo>
                  <a:lnTo>
                    <a:pt x="480" y="2199"/>
                  </a:lnTo>
                  <a:lnTo>
                    <a:pt x="490" y="2208"/>
                  </a:lnTo>
                  <a:lnTo>
                    <a:pt x="499" y="2199"/>
                  </a:lnTo>
                  <a:cubicBezTo>
                    <a:pt x="504" y="2199"/>
                    <a:pt x="514" y="2199"/>
                    <a:pt x="527" y="2199"/>
                  </a:cubicBezTo>
                  <a:cubicBezTo>
                    <a:pt x="695" y="2199"/>
                    <a:pt x="1472" y="2182"/>
                    <a:pt x="2003" y="1748"/>
                  </a:cubicBezTo>
                  <a:cubicBezTo>
                    <a:pt x="2022" y="1739"/>
                    <a:pt x="2042" y="1720"/>
                    <a:pt x="2061" y="1710"/>
                  </a:cubicBezTo>
                  <a:cubicBezTo>
                    <a:pt x="2233" y="1547"/>
                    <a:pt x="2329" y="1298"/>
                    <a:pt x="2310" y="1068"/>
                  </a:cubicBezTo>
                  <a:cubicBezTo>
                    <a:pt x="2291" y="886"/>
                    <a:pt x="2195" y="733"/>
                    <a:pt x="2051" y="647"/>
                  </a:cubicBezTo>
                  <a:cubicBezTo>
                    <a:pt x="1922" y="566"/>
                    <a:pt x="1818" y="543"/>
                    <a:pt x="1725" y="543"/>
                  </a:cubicBezTo>
                  <a:cubicBezTo>
                    <a:pt x="1653" y="543"/>
                    <a:pt x="1588" y="557"/>
                    <a:pt x="1524" y="570"/>
                  </a:cubicBezTo>
                  <a:cubicBezTo>
                    <a:pt x="1495" y="580"/>
                    <a:pt x="1467" y="580"/>
                    <a:pt x="1429" y="589"/>
                  </a:cubicBezTo>
                  <a:cubicBezTo>
                    <a:pt x="1419" y="560"/>
                    <a:pt x="1409" y="522"/>
                    <a:pt x="1399" y="494"/>
                  </a:cubicBezTo>
                  <a:cubicBezTo>
                    <a:pt x="1361" y="350"/>
                    <a:pt x="1323" y="206"/>
                    <a:pt x="1084" y="72"/>
                  </a:cubicBezTo>
                  <a:cubicBezTo>
                    <a:pt x="1005" y="25"/>
                    <a:pt x="916" y="1"/>
                    <a:pt x="82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60;p59">
              <a:extLst>
                <a:ext uri="{FF2B5EF4-FFF2-40B4-BE49-F238E27FC236}">
                  <a16:creationId xmlns:a16="http://schemas.microsoft.com/office/drawing/2014/main" id="{A4B2C284-EE31-4144-9E58-6DBC5BE86419}"/>
                </a:ext>
              </a:extLst>
            </p:cNvPr>
            <p:cNvSpPr/>
            <p:nvPr/>
          </p:nvSpPr>
          <p:spPr>
            <a:xfrm>
              <a:off x="6513688" y="3090887"/>
              <a:ext cx="21097" cy="33672"/>
            </a:xfrm>
            <a:custGeom>
              <a:avLst/>
              <a:gdLst/>
              <a:ahLst/>
              <a:cxnLst/>
              <a:rect l="l" t="t" r="r" b="b"/>
              <a:pathLst>
                <a:path w="518" h="797" extrusionOk="0">
                  <a:moveTo>
                    <a:pt x="241" y="0"/>
                  </a:moveTo>
                  <a:cubicBezTo>
                    <a:pt x="238" y="0"/>
                    <a:pt x="234" y="0"/>
                    <a:pt x="230" y="1"/>
                  </a:cubicBezTo>
                  <a:cubicBezTo>
                    <a:pt x="96" y="11"/>
                    <a:pt x="0" y="192"/>
                    <a:pt x="20" y="413"/>
                  </a:cubicBezTo>
                  <a:cubicBezTo>
                    <a:pt x="38" y="627"/>
                    <a:pt x="148" y="796"/>
                    <a:pt x="278" y="796"/>
                  </a:cubicBezTo>
                  <a:cubicBezTo>
                    <a:pt x="281" y="796"/>
                    <a:pt x="284" y="796"/>
                    <a:pt x="288" y="796"/>
                  </a:cubicBezTo>
                  <a:cubicBezTo>
                    <a:pt x="422" y="786"/>
                    <a:pt x="518" y="595"/>
                    <a:pt x="498" y="375"/>
                  </a:cubicBezTo>
                  <a:cubicBezTo>
                    <a:pt x="480" y="160"/>
                    <a:pt x="371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61;p59">
              <a:extLst>
                <a:ext uri="{FF2B5EF4-FFF2-40B4-BE49-F238E27FC236}">
                  <a16:creationId xmlns:a16="http://schemas.microsoft.com/office/drawing/2014/main" id="{D1B5AE3B-C52E-6645-8FC6-E16FA1D945BA}"/>
                </a:ext>
              </a:extLst>
            </p:cNvPr>
            <p:cNvSpPr/>
            <p:nvPr/>
          </p:nvSpPr>
          <p:spPr>
            <a:xfrm>
              <a:off x="6484812" y="3071453"/>
              <a:ext cx="15273" cy="24377"/>
            </a:xfrm>
            <a:custGeom>
              <a:avLst/>
              <a:gdLst/>
              <a:ahLst/>
              <a:cxnLst/>
              <a:rect l="l" t="t" r="r" b="b"/>
              <a:pathLst>
                <a:path w="375" h="577" extrusionOk="0">
                  <a:moveTo>
                    <a:pt x="183" y="0"/>
                  </a:moveTo>
                  <a:cubicBezTo>
                    <a:pt x="180" y="0"/>
                    <a:pt x="176" y="0"/>
                    <a:pt x="173" y="1"/>
                  </a:cubicBezTo>
                  <a:cubicBezTo>
                    <a:pt x="77" y="11"/>
                    <a:pt x="1" y="145"/>
                    <a:pt x="20" y="298"/>
                  </a:cubicBezTo>
                  <a:cubicBezTo>
                    <a:pt x="29" y="455"/>
                    <a:pt x="109" y="576"/>
                    <a:pt x="201" y="576"/>
                  </a:cubicBezTo>
                  <a:cubicBezTo>
                    <a:pt x="204" y="576"/>
                    <a:pt x="208" y="576"/>
                    <a:pt x="211" y="576"/>
                  </a:cubicBezTo>
                  <a:cubicBezTo>
                    <a:pt x="307" y="566"/>
                    <a:pt x="374" y="432"/>
                    <a:pt x="365" y="279"/>
                  </a:cubicBezTo>
                  <a:cubicBezTo>
                    <a:pt x="356" y="12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62;p59">
              <a:extLst>
                <a:ext uri="{FF2B5EF4-FFF2-40B4-BE49-F238E27FC236}">
                  <a16:creationId xmlns:a16="http://schemas.microsoft.com/office/drawing/2014/main" id="{2531E875-D930-3D4C-B50C-7957B8295F9F}"/>
                </a:ext>
              </a:extLst>
            </p:cNvPr>
            <p:cNvSpPr/>
            <p:nvPr/>
          </p:nvSpPr>
          <p:spPr>
            <a:xfrm>
              <a:off x="6028052" y="2121532"/>
              <a:ext cx="94365" cy="91172"/>
            </a:xfrm>
            <a:custGeom>
              <a:avLst/>
              <a:gdLst/>
              <a:ahLst/>
              <a:cxnLst/>
              <a:rect l="l" t="t" r="r" b="b"/>
              <a:pathLst>
                <a:path w="2317" h="2158" extrusionOk="0">
                  <a:moveTo>
                    <a:pt x="620" y="1"/>
                  </a:moveTo>
                  <a:cubicBezTo>
                    <a:pt x="268" y="1"/>
                    <a:pt x="0" y="373"/>
                    <a:pt x="18" y="731"/>
                  </a:cubicBezTo>
                  <a:cubicBezTo>
                    <a:pt x="18" y="759"/>
                    <a:pt x="18" y="779"/>
                    <a:pt x="27" y="808"/>
                  </a:cubicBezTo>
                  <a:cubicBezTo>
                    <a:pt x="104" y="1555"/>
                    <a:pt x="784" y="2158"/>
                    <a:pt x="784" y="2158"/>
                  </a:cubicBezTo>
                  <a:cubicBezTo>
                    <a:pt x="784" y="2158"/>
                    <a:pt x="1666" y="1928"/>
                    <a:pt x="2077" y="1306"/>
                  </a:cubicBezTo>
                  <a:cubicBezTo>
                    <a:pt x="2087" y="1287"/>
                    <a:pt x="2106" y="1267"/>
                    <a:pt x="2115" y="1248"/>
                  </a:cubicBezTo>
                  <a:cubicBezTo>
                    <a:pt x="2317" y="903"/>
                    <a:pt x="2211" y="386"/>
                    <a:pt x="1819" y="280"/>
                  </a:cubicBezTo>
                  <a:cubicBezTo>
                    <a:pt x="1745" y="261"/>
                    <a:pt x="1683" y="253"/>
                    <a:pt x="1628" y="253"/>
                  </a:cubicBezTo>
                  <a:cubicBezTo>
                    <a:pt x="1441" y="253"/>
                    <a:pt x="1346" y="348"/>
                    <a:pt x="1206" y="414"/>
                  </a:cubicBezTo>
                  <a:cubicBezTo>
                    <a:pt x="1081" y="252"/>
                    <a:pt x="1033" y="80"/>
                    <a:pt x="727" y="12"/>
                  </a:cubicBezTo>
                  <a:cubicBezTo>
                    <a:pt x="690" y="4"/>
                    <a:pt x="655" y="1"/>
                    <a:pt x="62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63;p59">
              <a:extLst>
                <a:ext uri="{FF2B5EF4-FFF2-40B4-BE49-F238E27FC236}">
                  <a16:creationId xmlns:a16="http://schemas.microsoft.com/office/drawing/2014/main" id="{59338784-EF67-E145-88AB-839B1BB18CC3}"/>
                </a:ext>
              </a:extLst>
            </p:cNvPr>
            <p:cNvSpPr/>
            <p:nvPr/>
          </p:nvSpPr>
          <p:spPr>
            <a:xfrm>
              <a:off x="6026790" y="2120265"/>
              <a:ext cx="94080" cy="94510"/>
            </a:xfrm>
            <a:custGeom>
              <a:avLst/>
              <a:gdLst/>
              <a:ahLst/>
              <a:cxnLst/>
              <a:rect l="l" t="t" r="r" b="b"/>
              <a:pathLst>
                <a:path w="2310" h="2237" extrusionOk="0">
                  <a:moveTo>
                    <a:pt x="654" y="62"/>
                  </a:moveTo>
                  <a:cubicBezTo>
                    <a:pt x="685" y="62"/>
                    <a:pt x="717" y="65"/>
                    <a:pt x="748" y="71"/>
                  </a:cubicBezTo>
                  <a:cubicBezTo>
                    <a:pt x="988" y="129"/>
                    <a:pt x="1054" y="234"/>
                    <a:pt x="1141" y="368"/>
                  </a:cubicBezTo>
                  <a:cubicBezTo>
                    <a:pt x="1160" y="397"/>
                    <a:pt x="1188" y="435"/>
                    <a:pt x="1208" y="464"/>
                  </a:cubicBezTo>
                  <a:lnTo>
                    <a:pt x="1227" y="483"/>
                  </a:lnTo>
                  <a:lnTo>
                    <a:pt x="1256" y="474"/>
                  </a:lnTo>
                  <a:lnTo>
                    <a:pt x="1371" y="416"/>
                  </a:lnTo>
                  <a:cubicBezTo>
                    <a:pt x="1460" y="361"/>
                    <a:pt x="1539" y="316"/>
                    <a:pt x="1665" y="316"/>
                  </a:cubicBezTo>
                  <a:cubicBezTo>
                    <a:pt x="1715" y="316"/>
                    <a:pt x="1772" y="323"/>
                    <a:pt x="1840" y="340"/>
                  </a:cubicBezTo>
                  <a:cubicBezTo>
                    <a:pt x="1984" y="378"/>
                    <a:pt x="2099" y="483"/>
                    <a:pt x="2166" y="636"/>
                  </a:cubicBezTo>
                  <a:cubicBezTo>
                    <a:pt x="2242" y="828"/>
                    <a:pt x="2223" y="1077"/>
                    <a:pt x="2118" y="1259"/>
                  </a:cubicBezTo>
                  <a:cubicBezTo>
                    <a:pt x="2108" y="1278"/>
                    <a:pt x="2099" y="1297"/>
                    <a:pt x="2080" y="1317"/>
                  </a:cubicBezTo>
                  <a:cubicBezTo>
                    <a:pt x="1725" y="1853"/>
                    <a:pt x="1007" y="2102"/>
                    <a:pt x="844" y="2150"/>
                  </a:cubicBezTo>
                  <a:lnTo>
                    <a:pt x="834" y="2121"/>
                  </a:lnTo>
                  <a:lnTo>
                    <a:pt x="815" y="2140"/>
                  </a:lnTo>
                  <a:cubicBezTo>
                    <a:pt x="700" y="2035"/>
                    <a:pt x="164" y="1489"/>
                    <a:pt x="87" y="828"/>
                  </a:cubicBezTo>
                  <a:cubicBezTo>
                    <a:pt x="87" y="809"/>
                    <a:pt x="87" y="789"/>
                    <a:pt x="77" y="761"/>
                  </a:cubicBezTo>
                  <a:cubicBezTo>
                    <a:pt x="68" y="550"/>
                    <a:pt x="164" y="320"/>
                    <a:pt x="326" y="186"/>
                  </a:cubicBezTo>
                  <a:cubicBezTo>
                    <a:pt x="424" y="103"/>
                    <a:pt x="540" y="62"/>
                    <a:pt x="654" y="62"/>
                  </a:cubicBezTo>
                  <a:close/>
                  <a:moveTo>
                    <a:pt x="645" y="1"/>
                  </a:moveTo>
                  <a:cubicBezTo>
                    <a:pt x="518" y="1"/>
                    <a:pt x="391" y="49"/>
                    <a:pt x="288" y="138"/>
                  </a:cubicBezTo>
                  <a:cubicBezTo>
                    <a:pt x="106" y="291"/>
                    <a:pt x="1" y="531"/>
                    <a:pt x="20" y="761"/>
                  </a:cubicBezTo>
                  <a:lnTo>
                    <a:pt x="20" y="838"/>
                  </a:lnTo>
                  <a:cubicBezTo>
                    <a:pt x="106" y="1575"/>
                    <a:pt x="739" y="2169"/>
                    <a:pt x="786" y="2207"/>
                  </a:cubicBezTo>
                  <a:lnTo>
                    <a:pt x="796" y="2226"/>
                  </a:lnTo>
                  <a:lnTo>
                    <a:pt x="805" y="2226"/>
                  </a:lnTo>
                  <a:lnTo>
                    <a:pt x="815" y="2236"/>
                  </a:lnTo>
                  <a:lnTo>
                    <a:pt x="824" y="2217"/>
                  </a:lnTo>
                  <a:cubicBezTo>
                    <a:pt x="901" y="2198"/>
                    <a:pt x="1725" y="1968"/>
                    <a:pt x="2137" y="1355"/>
                  </a:cubicBezTo>
                  <a:cubicBezTo>
                    <a:pt x="2146" y="1336"/>
                    <a:pt x="2166" y="1317"/>
                    <a:pt x="2175" y="1287"/>
                  </a:cubicBezTo>
                  <a:cubicBezTo>
                    <a:pt x="2290" y="1087"/>
                    <a:pt x="2310" y="818"/>
                    <a:pt x="2223" y="608"/>
                  </a:cubicBezTo>
                  <a:cubicBezTo>
                    <a:pt x="2156" y="435"/>
                    <a:pt x="2022" y="320"/>
                    <a:pt x="1859" y="282"/>
                  </a:cubicBezTo>
                  <a:cubicBezTo>
                    <a:pt x="1780" y="260"/>
                    <a:pt x="1713" y="250"/>
                    <a:pt x="1655" y="250"/>
                  </a:cubicBezTo>
                  <a:cubicBezTo>
                    <a:pt x="1513" y="250"/>
                    <a:pt x="1420" y="304"/>
                    <a:pt x="1333" y="359"/>
                  </a:cubicBezTo>
                  <a:cubicBezTo>
                    <a:pt x="1303" y="378"/>
                    <a:pt x="1275" y="387"/>
                    <a:pt x="1246" y="406"/>
                  </a:cubicBezTo>
                  <a:cubicBezTo>
                    <a:pt x="1227" y="378"/>
                    <a:pt x="1218" y="359"/>
                    <a:pt x="1198" y="330"/>
                  </a:cubicBezTo>
                  <a:cubicBezTo>
                    <a:pt x="1112" y="205"/>
                    <a:pt x="1026" y="71"/>
                    <a:pt x="758" y="14"/>
                  </a:cubicBezTo>
                  <a:cubicBezTo>
                    <a:pt x="720" y="5"/>
                    <a:pt x="683" y="1"/>
                    <a:pt x="64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64;p59">
              <a:extLst>
                <a:ext uri="{FF2B5EF4-FFF2-40B4-BE49-F238E27FC236}">
                  <a16:creationId xmlns:a16="http://schemas.microsoft.com/office/drawing/2014/main" id="{CBF9E710-7FF7-214C-A04A-06E72DF93DA1}"/>
                </a:ext>
              </a:extLst>
            </p:cNvPr>
            <p:cNvSpPr/>
            <p:nvPr/>
          </p:nvSpPr>
          <p:spPr>
            <a:xfrm>
              <a:off x="6033428" y="2125969"/>
              <a:ext cx="31645" cy="27081"/>
            </a:xfrm>
            <a:custGeom>
              <a:avLst/>
              <a:gdLst/>
              <a:ahLst/>
              <a:cxnLst/>
              <a:rect l="l" t="t" r="r" b="b"/>
              <a:pathLst>
                <a:path w="777" h="641" extrusionOk="0">
                  <a:moveTo>
                    <a:pt x="547" y="1"/>
                  </a:moveTo>
                  <a:cubicBezTo>
                    <a:pt x="453" y="1"/>
                    <a:pt x="337" y="49"/>
                    <a:pt x="231" y="137"/>
                  </a:cubicBezTo>
                  <a:cubicBezTo>
                    <a:pt x="68" y="290"/>
                    <a:pt x="1" y="482"/>
                    <a:pt x="97" y="588"/>
                  </a:cubicBezTo>
                  <a:cubicBezTo>
                    <a:pt x="129" y="623"/>
                    <a:pt x="176" y="640"/>
                    <a:pt x="233" y="640"/>
                  </a:cubicBezTo>
                  <a:cubicBezTo>
                    <a:pt x="328" y="640"/>
                    <a:pt x="448" y="592"/>
                    <a:pt x="556" y="501"/>
                  </a:cubicBezTo>
                  <a:cubicBezTo>
                    <a:pt x="719" y="358"/>
                    <a:pt x="776" y="156"/>
                    <a:pt x="691" y="60"/>
                  </a:cubicBezTo>
                  <a:cubicBezTo>
                    <a:pt x="657" y="20"/>
                    <a:pt x="607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65;p59">
              <a:extLst>
                <a:ext uri="{FF2B5EF4-FFF2-40B4-BE49-F238E27FC236}">
                  <a16:creationId xmlns:a16="http://schemas.microsoft.com/office/drawing/2014/main" id="{4283E7F4-9969-3B4C-A97E-9B9E2935678D}"/>
                </a:ext>
              </a:extLst>
            </p:cNvPr>
            <p:cNvSpPr/>
            <p:nvPr/>
          </p:nvSpPr>
          <p:spPr>
            <a:xfrm>
              <a:off x="6076722" y="2135770"/>
              <a:ext cx="23092" cy="19519"/>
            </a:xfrm>
            <a:custGeom>
              <a:avLst/>
              <a:gdLst/>
              <a:ahLst/>
              <a:cxnLst/>
              <a:rect l="l" t="t" r="r" b="b"/>
              <a:pathLst>
                <a:path w="567" h="462" extrusionOk="0">
                  <a:moveTo>
                    <a:pt x="396" y="0"/>
                  </a:moveTo>
                  <a:cubicBezTo>
                    <a:pt x="328" y="0"/>
                    <a:pt x="243" y="32"/>
                    <a:pt x="173" y="97"/>
                  </a:cubicBezTo>
                  <a:cubicBezTo>
                    <a:pt x="49" y="202"/>
                    <a:pt x="1" y="346"/>
                    <a:pt x="68" y="422"/>
                  </a:cubicBezTo>
                  <a:cubicBezTo>
                    <a:pt x="94" y="449"/>
                    <a:pt x="132" y="462"/>
                    <a:pt x="176" y="462"/>
                  </a:cubicBezTo>
                  <a:cubicBezTo>
                    <a:pt x="244" y="462"/>
                    <a:pt x="327" y="429"/>
                    <a:pt x="403" y="365"/>
                  </a:cubicBezTo>
                  <a:cubicBezTo>
                    <a:pt x="518" y="260"/>
                    <a:pt x="566" y="116"/>
                    <a:pt x="499" y="39"/>
                  </a:cubicBezTo>
                  <a:cubicBezTo>
                    <a:pt x="477" y="13"/>
                    <a:pt x="440" y="0"/>
                    <a:pt x="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70;p59">
              <a:extLst>
                <a:ext uri="{FF2B5EF4-FFF2-40B4-BE49-F238E27FC236}">
                  <a16:creationId xmlns:a16="http://schemas.microsoft.com/office/drawing/2014/main" id="{7C2393DE-12A4-B44A-8DFE-3DD41F504DC5}"/>
                </a:ext>
              </a:extLst>
            </p:cNvPr>
            <p:cNvSpPr/>
            <p:nvPr/>
          </p:nvSpPr>
          <p:spPr>
            <a:xfrm>
              <a:off x="5941750" y="2258883"/>
              <a:ext cx="94080" cy="91426"/>
            </a:xfrm>
            <a:custGeom>
              <a:avLst/>
              <a:gdLst/>
              <a:ahLst/>
              <a:cxnLst/>
              <a:rect l="l" t="t" r="r" b="b"/>
              <a:pathLst>
                <a:path w="2310" h="2164" extrusionOk="0">
                  <a:moveTo>
                    <a:pt x="1579" y="1"/>
                  </a:moveTo>
                  <a:cubicBezTo>
                    <a:pt x="1510" y="1"/>
                    <a:pt x="1440" y="15"/>
                    <a:pt x="1371" y="47"/>
                  </a:cubicBezTo>
                  <a:cubicBezTo>
                    <a:pt x="1064" y="190"/>
                    <a:pt x="1073" y="363"/>
                    <a:pt x="987" y="545"/>
                  </a:cubicBezTo>
                  <a:cubicBezTo>
                    <a:pt x="869" y="522"/>
                    <a:pt x="765" y="472"/>
                    <a:pt x="636" y="472"/>
                  </a:cubicBezTo>
                  <a:cubicBezTo>
                    <a:pt x="558" y="472"/>
                    <a:pt x="470" y="491"/>
                    <a:pt x="364" y="545"/>
                  </a:cubicBezTo>
                  <a:cubicBezTo>
                    <a:pt x="0" y="737"/>
                    <a:pt x="10" y="1263"/>
                    <a:pt x="279" y="1551"/>
                  </a:cubicBezTo>
                  <a:lnTo>
                    <a:pt x="326" y="1599"/>
                  </a:lnTo>
                  <a:cubicBezTo>
                    <a:pt x="872" y="2125"/>
                    <a:pt x="1773" y="2164"/>
                    <a:pt x="1773" y="2164"/>
                  </a:cubicBezTo>
                  <a:lnTo>
                    <a:pt x="1773" y="2155"/>
                  </a:lnTo>
                  <a:lnTo>
                    <a:pt x="1782" y="2155"/>
                  </a:lnTo>
                  <a:cubicBezTo>
                    <a:pt x="1782" y="2155"/>
                    <a:pt x="2309" y="1427"/>
                    <a:pt x="2223" y="679"/>
                  </a:cubicBezTo>
                  <a:lnTo>
                    <a:pt x="2223" y="603"/>
                  </a:lnTo>
                  <a:cubicBezTo>
                    <a:pt x="2168" y="282"/>
                    <a:pt x="1885" y="1"/>
                    <a:pt x="157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71;p59">
              <a:extLst>
                <a:ext uri="{FF2B5EF4-FFF2-40B4-BE49-F238E27FC236}">
                  <a16:creationId xmlns:a16="http://schemas.microsoft.com/office/drawing/2014/main" id="{657C4E7A-3E0D-5C4E-AB0E-BA3808F6333C}"/>
                </a:ext>
              </a:extLst>
            </p:cNvPr>
            <p:cNvSpPr/>
            <p:nvPr/>
          </p:nvSpPr>
          <p:spPr>
            <a:xfrm>
              <a:off x="5942524" y="2257785"/>
              <a:ext cx="94447" cy="94172"/>
            </a:xfrm>
            <a:custGeom>
              <a:avLst/>
              <a:gdLst/>
              <a:ahLst/>
              <a:cxnLst/>
              <a:rect l="l" t="t" r="r" b="b"/>
              <a:pathLst>
                <a:path w="2319" h="2229" extrusionOk="0">
                  <a:moveTo>
                    <a:pt x="1561" y="67"/>
                  </a:moveTo>
                  <a:cubicBezTo>
                    <a:pt x="1641" y="67"/>
                    <a:pt x="1723" y="88"/>
                    <a:pt x="1801" y="131"/>
                  </a:cubicBezTo>
                  <a:cubicBezTo>
                    <a:pt x="1993" y="226"/>
                    <a:pt x="2137" y="427"/>
                    <a:pt x="2165" y="638"/>
                  </a:cubicBezTo>
                  <a:cubicBezTo>
                    <a:pt x="2175" y="657"/>
                    <a:pt x="2175" y="676"/>
                    <a:pt x="2175" y="705"/>
                  </a:cubicBezTo>
                  <a:cubicBezTo>
                    <a:pt x="2242" y="1347"/>
                    <a:pt x="1850" y="1998"/>
                    <a:pt x="1754" y="2132"/>
                  </a:cubicBezTo>
                  <a:lnTo>
                    <a:pt x="1735" y="2123"/>
                  </a:lnTo>
                  <a:lnTo>
                    <a:pt x="1725" y="2151"/>
                  </a:lnTo>
                  <a:cubicBezTo>
                    <a:pt x="1572" y="2142"/>
                    <a:pt x="805" y="2066"/>
                    <a:pt x="336" y="1606"/>
                  </a:cubicBezTo>
                  <a:cubicBezTo>
                    <a:pt x="317" y="1587"/>
                    <a:pt x="298" y="1577"/>
                    <a:pt x="288" y="1558"/>
                  </a:cubicBezTo>
                  <a:cubicBezTo>
                    <a:pt x="135" y="1404"/>
                    <a:pt x="68" y="1165"/>
                    <a:pt x="106" y="964"/>
                  </a:cubicBezTo>
                  <a:cubicBezTo>
                    <a:pt x="135" y="801"/>
                    <a:pt x="221" y="667"/>
                    <a:pt x="355" y="600"/>
                  </a:cubicBezTo>
                  <a:cubicBezTo>
                    <a:pt x="460" y="552"/>
                    <a:pt x="547" y="533"/>
                    <a:pt x="624" y="533"/>
                  </a:cubicBezTo>
                  <a:cubicBezTo>
                    <a:pt x="700" y="533"/>
                    <a:pt x="767" y="552"/>
                    <a:pt x="844" y="571"/>
                  </a:cubicBezTo>
                  <a:cubicBezTo>
                    <a:pt x="882" y="590"/>
                    <a:pt x="920" y="600"/>
                    <a:pt x="968" y="610"/>
                  </a:cubicBezTo>
                  <a:lnTo>
                    <a:pt x="988" y="610"/>
                  </a:lnTo>
                  <a:lnTo>
                    <a:pt x="997" y="590"/>
                  </a:lnTo>
                  <a:cubicBezTo>
                    <a:pt x="1016" y="552"/>
                    <a:pt x="1035" y="504"/>
                    <a:pt x="1045" y="466"/>
                  </a:cubicBezTo>
                  <a:cubicBezTo>
                    <a:pt x="1103" y="331"/>
                    <a:pt x="1141" y="216"/>
                    <a:pt x="1371" y="112"/>
                  </a:cubicBezTo>
                  <a:cubicBezTo>
                    <a:pt x="1431" y="81"/>
                    <a:pt x="1495" y="67"/>
                    <a:pt x="1561" y="67"/>
                  </a:cubicBezTo>
                  <a:close/>
                  <a:moveTo>
                    <a:pt x="1551" y="0"/>
                  </a:moveTo>
                  <a:cubicBezTo>
                    <a:pt x="1479" y="0"/>
                    <a:pt x="1409" y="15"/>
                    <a:pt x="1342" y="44"/>
                  </a:cubicBezTo>
                  <a:cubicBezTo>
                    <a:pt x="1093" y="169"/>
                    <a:pt x="1035" y="312"/>
                    <a:pt x="988" y="446"/>
                  </a:cubicBezTo>
                  <a:cubicBezTo>
                    <a:pt x="978" y="476"/>
                    <a:pt x="968" y="504"/>
                    <a:pt x="949" y="533"/>
                  </a:cubicBezTo>
                  <a:cubicBezTo>
                    <a:pt x="920" y="533"/>
                    <a:pt x="892" y="523"/>
                    <a:pt x="863" y="514"/>
                  </a:cubicBezTo>
                  <a:cubicBezTo>
                    <a:pt x="787" y="488"/>
                    <a:pt x="709" y="463"/>
                    <a:pt x="617" y="463"/>
                  </a:cubicBezTo>
                  <a:cubicBezTo>
                    <a:pt x="534" y="463"/>
                    <a:pt x="440" y="483"/>
                    <a:pt x="326" y="542"/>
                  </a:cubicBezTo>
                  <a:cubicBezTo>
                    <a:pt x="173" y="619"/>
                    <a:pt x="68" y="763"/>
                    <a:pt x="39" y="945"/>
                  </a:cubicBezTo>
                  <a:cubicBezTo>
                    <a:pt x="1" y="1174"/>
                    <a:pt x="77" y="1433"/>
                    <a:pt x="230" y="1606"/>
                  </a:cubicBezTo>
                  <a:cubicBezTo>
                    <a:pt x="250" y="1615"/>
                    <a:pt x="269" y="1634"/>
                    <a:pt x="288" y="1653"/>
                  </a:cubicBezTo>
                  <a:cubicBezTo>
                    <a:pt x="824" y="2171"/>
                    <a:pt x="1677" y="2219"/>
                    <a:pt x="1754" y="2219"/>
                  </a:cubicBezTo>
                  <a:lnTo>
                    <a:pt x="1763" y="2228"/>
                  </a:lnTo>
                  <a:lnTo>
                    <a:pt x="1773" y="2219"/>
                  </a:lnTo>
                  <a:lnTo>
                    <a:pt x="1792" y="2219"/>
                  </a:lnTo>
                  <a:lnTo>
                    <a:pt x="1792" y="2200"/>
                  </a:lnTo>
                  <a:cubicBezTo>
                    <a:pt x="1831" y="2142"/>
                    <a:pt x="2319" y="1433"/>
                    <a:pt x="2242" y="695"/>
                  </a:cubicBezTo>
                  <a:cubicBezTo>
                    <a:pt x="2242" y="676"/>
                    <a:pt x="2233" y="648"/>
                    <a:pt x="2233" y="619"/>
                  </a:cubicBezTo>
                  <a:cubicBezTo>
                    <a:pt x="2195" y="399"/>
                    <a:pt x="2041" y="178"/>
                    <a:pt x="1831" y="73"/>
                  </a:cubicBezTo>
                  <a:cubicBezTo>
                    <a:pt x="1739" y="24"/>
                    <a:pt x="1644" y="0"/>
                    <a:pt x="155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72;p59">
              <a:extLst>
                <a:ext uri="{FF2B5EF4-FFF2-40B4-BE49-F238E27FC236}">
                  <a16:creationId xmlns:a16="http://schemas.microsoft.com/office/drawing/2014/main" id="{92667CFF-5CD6-564D-A647-847307A3771A}"/>
                </a:ext>
              </a:extLst>
            </p:cNvPr>
            <p:cNvSpPr/>
            <p:nvPr/>
          </p:nvSpPr>
          <p:spPr>
            <a:xfrm>
              <a:off x="5949937" y="2284190"/>
              <a:ext cx="22278" cy="33419"/>
            </a:xfrm>
            <a:custGeom>
              <a:avLst/>
              <a:gdLst/>
              <a:ahLst/>
              <a:cxnLst/>
              <a:rect l="l" t="t" r="r" b="b"/>
              <a:pathLst>
                <a:path w="547" h="791" extrusionOk="0">
                  <a:moveTo>
                    <a:pt x="305" y="0"/>
                  </a:moveTo>
                  <a:cubicBezTo>
                    <a:pt x="181" y="0"/>
                    <a:pt x="65" y="155"/>
                    <a:pt x="29" y="358"/>
                  </a:cubicBezTo>
                  <a:cubicBezTo>
                    <a:pt x="1" y="579"/>
                    <a:pt x="78" y="770"/>
                    <a:pt x="212" y="789"/>
                  </a:cubicBezTo>
                  <a:cubicBezTo>
                    <a:pt x="218" y="790"/>
                    <a:pt x="225" y="791"/>
                    <a:pt x="232" y="791"/>
                  </a:cubicBezTo>
                  <a:cubicBezTo>
                    <a:pt x="351" y="791"/>
                    <a:pt x="481" y="634"/>
                    <a:pt x="508" y="434"/>
                  </a:cubicBezTo>
                  <a:cubicBezTo>
                    <a:pt x="547" y="215"/>
                    <a:pt x="461" y="23"/>
                    <a:pt x="336" y="4"/>
                  </a:cubicBezTo>
                  <a:cubicBezTo>
                    <a:pt x="325" y="2"/>
                    <a:pt x="315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73;p59">
              <a:extLst>
                <a:ext uri="{FF2B5EF4-FFF2-40B4-BE49-F238E27FC236}">
                  <a16:creationId xmlns:a16="http://schemas.microsoft.com/office/drawing/2014/main" id="{D69EA043-F492-8E49-A67A-E46CD321E831}"/>
                </a:ext>
              </a:extLst>
            </p:cNvPr>
            <p:cNvSpPr/>
            <p:nvPr/>
          </p:nvSpPr>
          <p:spPr>
            <a:xfrm>
              <a:off x="5986632" y="2267629"/>
              <a:ext cx="16006" cy="24124"/>
            </a:xfrm>
            <a:custGeom>
              <a:avLst/>
              <a:gdLst/>
              <a:ahLst/>
              <a:cxnLst/>
              <a:rect l="l" t="t" r="r" b="b"/>
              <a:pathLst>
                <a:path w="393" h="571" extrusionOk="0">
                  <a:moveTo>
                    <a:pt x="218" y="1"/>
                  </a:moveTo>
                  <a:cubicBezTo>
                    <a:pt x="130" y="1"/>
                    <a:pt x="46" y="110"/>
                    <a:pt x="20" y="262"/>
                  </a:cubicBezTo>
                  <a:cubicBezTo>
                    <a:pt x="0" y="415"/>
                    <a:pt x="58" y="549"/>
                    <a:pt x="154" y="568"/>
                  </a:cubicBezTo>
                  <a:cubicBezTo>
                    <a:pt x="160" y="570"/>
                    <a:pt x="166" y="570"/>
                    <a:pt x="173" y="570"/>
                  </a:cubicBezTo>
                  <a:cubicBezTo>
                    <a:pt x="254" y="570"/>
                    <a:pt x="347" y="460"/>
                    <a:pt x="364" y="309"/>
                  </a:cubicBezTo>
                  <a:cubicBezTo>
                    <a:pt x="393" y="156"/>
                    <a:pt x="335" y="13"/>
                    <a:pt x="239" y="3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A54852A4-C5F0-AB40-ADB3-4C67219211A2}"/>
              </a:ext>
            </a:extLst>
          </p:cNvPr>
          <p:cNvSpPr/>
          <p:nvPr/>
        </p:nvSpPr>
        <p:spPr>
          <a:xfrm>
            <a:off x="1260168" y="2471935"/>
            <a:ext cx="2072312" cy="5283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Toà nhà cao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5B5EE1AB-8B60-CA4F-B272-7F44BC99BDE1}"/>
              </a:ext>
            </a:extLst>
          </p:cNvPr>
          <p:cNvSpPr/>
          <p:nvPr/>
        </p:nvSpPr>
        <p:spPr>
          <a:xfrm>
            <a:off x="3832510" y="2421698"/>
            <a:ext cx="4873515" cy="5757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Toà nhà cao chót vót,…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9DA2FA-435C-5D49-A45E-D7487CBE2615}"/>
              </a:ext>
            </a:extLst>
          </p:cNvPr>
          <p:cNvGrpSpPr/>
          <p:nvPr/>
        </p:nvGrpSpPr>
        <p:grpSpPr>
          <a:xfrm rot="1081290">
            <a:off x="529761" y="3358461"/>
            <a:ext cx="580498" cy="619268"/>
            <a:chOff x="5814965" y="2120265"/>
            <a:chExt cx="853241" cy="1103829"/>
          </a:xfrm>
        </p:grpSpPr>
        <p:sp>
          <p:nvSpPr>
            <p:cNvPr id="61" name="Google Shape;848;p59">
              <a:extLst>
                <a:ext uri="{FF2B5EF4-FFF2-40B4-BE49-F238E27FC236}">
                  <a16:creationId xmlns:a16="http://schemas.microsoft.com/office/drawing/2014/main" id="{FAE5F5CF-1DA5-0445-8319-9EDCAF08EEB7}"/>
                </a:ext>
              </a:extLst>
            </p:cNvPr>
            <p:cNvSpPr/>
            <p:nvPr/>
          </p:nvSpPr>
          <p:spPr>
            <a:xfrm>
              <a:off x="6014327" y="2537175"/>
              <a:ext cx="255157" cy="685651"/>
            </a:xfrm>
            <a:custGeom>
              <a:avLst/>
              <a:gdLst/>
              <a:ahLst/>
              <a:cxnLst/>
              <a:rect l="l" t="t" r="r" b="b"/>
              <a:pathLst>
                <a:path w="6265" h="16229" extrusionOk="0">
                  <a:moveTo>
                    <a:pt x="5982" y="0"/>
                  </a:moveTo>
                  <a:cubicBezTo>
                    <a:pt x="5852" y="0"/>
                    <a:pt x="5737" y="100"/>
                    <a:pt x="5719" y="232"/>
                  </a:cubicBezTo>
                  <a:lnTo>
                    <a:pt x="3918" y="14266"/>
                  </a:lnTo>
                  <a:cubicBezTo>
                    <a:pt x="3812" y="15095"/>
                    <a:pt x="3105" y="15697"/>
                    <a:pt x="2298" y="15697"/>
                  </a:cubicBezTo>
                  <a:cubicBezTo>
                    <a:pt x="2229" y="15697"/>
                    <a:pt x="2159" y="15693"/>
                    <a:pt x="2088" y="15684"/>
                  </a:cubicBezTo>
                  <a:cubicBezTo>
                    <a:pt x="1198" y="15569"/>
                    <a:pt x="566" y="14745"/>
                    <a:pt x="681" y="13854"/>
                  </a:cubicBezTo>
                  <a:lnTo>
                    <a:pt x="709" y="13576"/>
                  </a:lnTo>
                  <a:cubicBezTo>
                    <a:pt x="728" y="13432"/>
                    <a:pt x="632" y="13298"/>
                    <a:pt x="479" y="13279"/>
                  </a:cubicBezTo>
                  <a:cubicBezTo>
                    <a:pt x="468" y="13278"/>
                    <a:pt x="457" y="13277"/>
                    <a:pt x="445" y="13277"/>
                  </a:cubicBezTo>
                  <a:cubicBezTo>
                    <a:pt x="315" y="13277"/>
                    <a:pt x="200" y="13377"/>
                    <a:pt x="182" y="13509"/>
                  </a:cubicBezTo>
                  <a:lnTo>
                    <a:pt x="153" y="13787"/>
                  </a:lnTo>
                  <a:cubicBezTo>
                    <a:pt x="0" y="14965"/>
                    <a:pt x="834" y="16057"/>
                    <a:pt x="2022" y="16210"/>
                  </a:cubicBezTo>
                  <a:cubicBezTo>
                    <a:pt x="2115" y="16222"/>
                    <a:pt x="2207" y="16228"/>
                    <a:pt x="2299" y="16228"/>
                  </a:cubicBezTo>
                  <a:cubicBezTo>
                    <a:pt x="3366" y="16228"/>
                    <a:pt x="4304" y="15428"/>
                    <a:pt x="4445" y="14343"/>
                  </a:cubicBezTo>
                  <a:lnTo>
                    <a:pt x="6246" y="309"/>
                  </a:lnTo>
                  <a:cubicBezTo>
                    <a:pt x="6265" y="156"/>
                    <a:pt x="6160" y="22"/>
                    <a:pt x="6016" y="2"/>
                  </a:cubicBezTo>
                  <a:cubicBezTo>
                    <a:pt x="6004" y="1"/>
                    <a:pt x="5993" y="0"/>
                    <a:pt x="5982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49;p59">
              <a:extLst>
                <a:ext uri="{FF2B5EF4-FFF2-40B4-BE49-F238E27FC236}">
                  <a16:creationId xmlns:a16="http://schemas.microsoft.com/office/drawing/2014/main" id="{1346C7B2-7640-7B46-90BE-6E33C376106A}"/>
                </a:ext>
              </a:extLst>
            </p:cNvPr>
            <p:cNvSpPr/>
            <p:nvPr/>
          </p:nvSpPr>
          <p:spPr>
            <a:xfrm>
              <a:off x="6015875" y="2535950"/>
              <a:ext cx="255197" cy="688144"/>
            </a:xfrm>
            <a:custGeom>
              <a:avLst/>
              <a:gdLst/>
              <a:ahLst/>
              <a:cxnLst/>
              <a:rect l="l" t="t" r="r" b="b"/>
              <a:pathLst>
                <a:path w="6266" h="16288" extrusionOk="0">
                  <a:moveTo>
                    <a:pt x="5945" y="67"/>
                  </a:moveTo>
                  <a:cubicBezTo>
                    <a:pt x="5956" y="67"/>
                    <a:pt x="5967" y="68"/>
                    <a:pt x="5978" y="70"/>
                  </a:cubicBezTo>
                  <a:cubicBezTo>
                    <a:pt x="6103" y="89"/>
                    <a:pt x="6189" y="204"/>
                    <a:pt x="6179" y="329"/>
                  </a:cubicBezTo>
                  <a:lnTo>
                    <a:pt x="4369" y="14362"/>
                  </a:lnTo>
                  <a:cubicBezTo>
                    <a:pt x="4302" y="14927"/>
                    <a:pt x="4014" y="15425"/>
                    <a:pt x="3564" y="15779"/>
                  </a:cubicBezTo>
                  <a:cubicBezTo>
                    <a:pt x="3182" y="16066"/>
                    <a:pt x="2734" y="16220"/>
                    <a:pt x="2269" y="16220"/>
                  </a:cubicBezTo>
                  <a:cubicBezTo>
                    <a:pt x="2174" y="16220"/>
                    <a:pt x="2079" y="16214"/>
                    <a:pt x="1984" y="16201"/>
                  </a:cubicBezTo>
                  <a:cubicBezTo>
                    <a:pt x="1418" y="16134"/>
                    <a:pt x="920" y="15847"/>
                    <a:pt x="575" y="15396"/>
                  </a:cubicBezTo>
                  <a:cubicBezTo>
                    <a:pt x="221" y="14946"/>
                    <a:pt x="68" y="14381"/>
                    <a:pt x="144" y="13816"/>
                  </a:cubicBezTo>
                  <a:lnTo>
                    <a:pt x="183" y="13548"/>
                  </a:lnTo>
                  <a:cubicBezTo>
                    <a:pt x="192" y="13423"/>
                    <a:pt x="298" y="13337"/>
                    <a:pt x="413" y="13337"/>
                  </a:cubicBezTo>
                  <a:lnTo>
                    <a:pt x="441" y="13337"/>
                  </a:lnTo>
                  <a:cubicBezTo>
                    <a:pt x="566" y="13356"/>
                    <a:pt x="662" y="13471"/>
                    <a:pt x="643" y="13605"/>
                  </a:cubicBezTo>
                  <a:lnTo>
                    <a:pt x="604" y="13883"/>
                  </a:lnTo>
                  <a:cubicBezTo>
                    <a:pt x="489" y="14793"/>
                    <a:pt x="1131" y="15626"/>
                    <a:pt x="2050" y="15741"/>
                  </a:cubicBezTo>
                  <a:cubicBezTo>
                    <a:pt x="2121" y="15750"/>
                    <a:pt x="2192" y="15754"/>
                    <a:pt x="2262" y="15754"/>
                  </a:cubicBezTo>
                  <a:cubicBezTo>
                    <a:pt x="3086" y="15754"/>
                    <a:pt x="3803" y="15144"/>
                    <a:pt x="3909" y="14304"/>
                  </a:cubicBezTo>
                  <a:lnTo>
                    <a:pt x="5710" y="271"/>
                  </a:lnTo>
                  <a:cubicBezTo>
                    <a:pt x="5720" y="204"/>
                    <a:pt x="5758" y="156"/>
                    <a:pt x="5805" y="118"/>
                  </a:cubicBezTo>
                  <a:cubicBezTo>
                    <a:pt x="5846" y="86"/>
                    <a:pt x="5892" y="67"/>
                    <a:pt x="5945" y="67"/>
                  </a:cubicBezTo>
                  <a:close/>
                  <a:moveTo>
                    <a:pt x="5944" y="0"/>
                  </a:moveTo>
                  <a:cubicBezTo>
                    <a:pt x="5876" y="0"/>
                    <a:pt x="5815" y="20"/>
                    <a:pt x="5767" y="60"/>
                  </a:cubicBezTo>
                  <a:cubicBezTo>
                    <a:pt x="5700" y="108"/>
                    <a:pt x="5662" y="185"/>
                    <a:pt x="5652" y="261"/>
                  </a:cubicBezTo>
                  <a:lnTo>
                    <a:pt x="3842" y="14295"/>
                  </a:lnTo>
                  <a:cubicBezTo>
                    <a:pt x="3736" y="15097"/>
                    <a:pt x="3055" y="15688"/>
                    <a:pt x="2260" y="15688"/>
                  </a:cubicBezTo>
                  <a:cubicBezTo>
                    <a:pt x="2191" y="15688"/>
                    <a:pt x="2121" y="15684"/>
                    <a:pt x="2050" y="15674"/>
                  </a:cubicBezTo>
                  <a:cubicBezTo>
                    <a:pt x="1179" y="15569"/>
                    <a:pt x="556" y="14764"/>
                    <a:pt x="671" y="13883"/>
                  </a:cubicBezTo>
                  <a:lnTo>
                    <a:pt x="709" y="13615"/>
                  </a:lnTo>
                  <a:cubicBezTo>
                    <a:pt x="728" y="13452"/>
                    <a:pt x="613" y="13299"/>
                    <a:pt x="451" y="13280"/>
                  </a:cubicBezTo>
                  <a:cubicBezTo>
                    <a:pt x="439" y="13278"/>
                    <a:pt x="427" y="13278"/>
                    <a:pt x="415" y="13278"/>
                  </a:cubicBezTo>
                  <a:cubicBezTo>
                    <a:pt x="266" y="13278"/>
                    <a:pt x="133" y="13387"/>
                    <a:pt x="115" y="13538"/>
                  </a:cubicBezTo>
                  <a:lnTo>
                    <a:pt x="77" y="13806"/>
                  </a:lnTo>
                  <a:cubicBezTo>
                    <a:pt x="0" y="14391"/>
                    <a:pt x="164" y="14966"/>
                    <a:pt x="518" y="15435"/>
                  </a:cubicBezTo>
                  <a:cubicBezTo>
                    <a:pt x="882" y="15894"/>
                    <a:pt x="1399" y="16192"/>
                    <a:pt x="1974" y="16268"/>
                  </a:cubicBezTo>
                  <a:cubicBezTo>
                    <a:pt x="2070" y="16278"/>
                    <a:pt x="2165" y="16288"/>
                    <a:pt x="2261" y="16288"/>
                  </a:cubicBezTo>
                  <a:cubicBezTo>
                    <a:pt x="2740" y="16288"/>
                    <a:pt x="3210" y="16134"/>
                    <a:pt x="3602" y="15828"/>
                  </a:cubicBezTo>
                  <a:cubicBezTo>
                    <a:pt x="4062" y="15473"/>
                    <a:pt x="4359" y="14956"/>
                    <a:pt x="4436" y="14372"/>
                  </a:cubicBezTo>
                  <a:lnTo>
                    <a:pt x="6246" y="338"/>
                  </a:lnTo>
                  <a:cubicBezTo>
                    <a:pt x="6265" y="175"/>
                    <a:pt x="6150" y="22"/>
                    <a:pt x="5988" y="3"/>
                  </a:cubicBezTo>
                  <a:cubicBezTo>
                    <a:pt x="5973" y="1"/>
                    <a:pt x="5958" y="0"/>
                    <a:pt x="594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50;p59">
              <a:extLst>
                <a:ext uri="{FF2B5EF4-FFF2-40B4-BE49-F238E27FC236}">
                  <a16:creationId xmlns:a16="http://schemas.microsoft.com/office/drawing/2014/main" id="{35343E02-D908-8244-B5A8-51FC678A2014}"/>
                </a:ext>
              </a:extLst>
            </p:cNvPr>
            <p:cNvSpPr/>
            <p:nvPr/>
          </p:nvSpPr>
          <p:spPr>
            <a:xfrm>
              <a:off x="6297954" y="2228042"/>
              <a:ext cx="370252" cy="530641"/>
            </a:xfrm>
            <a:custGeom>
              <a:avLst/>
              <a:gdLst/>
              <a:ahLst/>
              <a:cxnLst/>
              <a:rect l="l" t="t" r="r" b="b"/>
              <a:pathLst>
                <a:path w="9091" h="12560" extrusionOk="0">
                  <a:moveTo>
                    <a:pt x="1" y="1"/>
                  </a:moveTo>
                  <a:cubicBezTo>
                    <a:pt x="4330" y="2549"/>
                    <a:pt x="2002" y="11678"/>
                    <a:pt x="2002" y="11678"/>
                  </a:cubicBezTo>
                  <a:cubicBezTo>
                    <a:pt x="3126" y="10829"/>
                    <a:pt x="4195" y="10405"/>
                    <a:pt x="5211" y="10405"/>
                  </a:cubicBezTo>
                  <a:cubicBezTo>
                    <a:pt x="6532" y="10405"/>
                    <a:pt x="7761" y="11124"/>
                    <a:pt x="8899" y="12560"/>
                  </a:cubicBezTo>
                  <a:cubicBezTo>
                    <a:pt x="8899" y="12560"/>
                    <a:pt x="9091" y="1055"/>
                    <a:pt x="1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51;p59">
              <a:extLst>
                <a:ext uri="{FF2B5EF4-FFF2-40B4-BE49-F238E27FC236}">
                  <a16:creationId xmlns:a16="http://schemas.microsoft.com/office/drawing/2014/main" id="{4EA10F89-9210-9048-914E-B992FF27DCAF}"/>
                </a:ext>
              </a:extLst>
            </p:cNvPr>
            <p:cNvSpPr/>
            <p:nvPr/>
          </p:nvSpPr>
          <p:spPr>
            <a:xfrm>
              <a:off x="6291723" y="2226056"/>
              <a:ext cx="371433" cy="536683"/>
            </a:xfrm>
            <a:custGeom>
              <a:avLst/>
              <a:gdLst/>
              <a:ahLst/>
              <a:cxnLst/>
              <a:rect l="l" t="t" r="r" b="b"/>
              <a:pathLst>
                <a:path w="9120" h="12703" extrusionOk="0">
                  <a:moveTo>
                    <a:pt x="297" y="96"/>
                  </a:moveTo>
                  <a:lnTo>
                    <a:pt x="297" y="96"/>
                  </a:lnTo>
                  <a:cubicBezTo>
                    <a:pt x="2299" y="354"/>
                    <a:pt x="3994" y="1159"/>
                    <a:pt x="5355" y="2481"/>
                  </a:cubicBezTo>
                  <a:cubicBezTo>
                    <a:pt x="6466" y="3554"/>
                    <a:pt x="7347" y="4991"/>
                    <a:pt x="7979" y="6734"/>
                  </a:cubicBezTo>
                  <a:cubicBezTo>
                    <a:pt x="8947" y="9397"/>
                    <a:pt x="9024" y="11993"/>
                    <a:pt x="9024" y="12511"/>
                  </a:cubicBezTo>
                  <a:cubicBezTo>
                    <a:pt x="7903" y="11121"/>
                    <a:pt x="6676" y="10422"/>
                    <a:pt x="5365" y="10422"/>
                  </a:cubicBezTo>
                  <a:cubicBezTo>
                    <a:pt x="4358" y="10422"/>
                    <a:pt x="3305" y="10825"/>
                    <a:pt x="2203" y="11639"/>
                  </a:cubicBezTo>
                  <a:cubicBezTo>
                    <a:pt x="2318" y="11189"/>
                    <a:pt x="2778" y="9129"/>
                    <a:pt x="2807" y="6840"/>
                  </a:cubicBezTo>
                  <a:cubicBezTo>
                    <a:pt x="2845" y="4503"/>
                    <a:pt x="2433" y="1466"/>
                    <a:pt x="297" y="96"/>
                  </a:cubicBezTo>
                  <a:close/>
                  <a:moveTo>
                    <a:pt x="0" y="0"/>
                  </a:moveTo>
                  <a:lnTo>
                    <a:pt x="134" y="77"/>
                  </a:lnTo>
                  <a:cubicBezTo>
                    <a:pt x="2357" y="1380"/>
                    <a:pt x="2778" y="4473"/>
                    <a:pt x="2740" y="6840"/>
                  </a:cubicBezTo>
                  <a:cubicBezTo>
                    <a:pt x="2702" y="9407"/>
                    <a:pt x="2127" y="11687"/>
                    <a:pt x="2127" y="11715"/>
                  </a:cubicBezTo>
                  <a:lnTo>
                    <a:pt x="2098" y="11802"/>
                  </a:lnTo>
                  <a:lnTo>
                    <a:pt x="2174" y="11744"/>
                  </a:lnTo>
                  <a:cubicBezTo>
                    <a:pt x="3292" y="10902"/>
                    <a:pt x="4366" y="10481"/>
                    <a:pt x="5372" y="10481"/>
                  </a:cubicBezTo>
                  <a:cubicBezTo>
                    <a:pt x="5521" y="10481"/>
                    <a:pt x="5668" y="10490"/>
                    <a:pt x="5814" y="10508"/>
                  </a:cubicBezTo>
                  <a:cubicBezTo>
                    <a:pt x="6955" y="10652"/>
                    <a:pt x="8037" y="11370"/>
                    <a:pt x="9033" y="12626"/>
                  </a:cubicBezTo>
                  <a:lnTo>
                    <a:pt x="9090" y="12702"/>
                  </a:lnTo>
                  <a:lnTo>
                    <a:pt x="9090" y="12607"/>
                  </a:lnTo>
                  <a:cubicBezTo>
                    <a:pt x="9090" y="12577"/>
                    <a:pt x="9120" y="9694"/>
                    <a:pt x="8047" y="6715"/>
                  </a:cubicBezTo>
                  <a:cubicBezTo>
                    <a:pt x="7405" y="4962"/>
                    <a:pt x="6523" y="3516"/>
                    <a:pt x="5403" y="2433"/>
                  </a:cubicBezTo>
                  <a:cubicBezTo>
                    <a:pt x="4004" y="1063"/>
                    <a:pt x="2232" y="259"/>
                    <a:pt x="154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52;p59">
              <a:extLst>
                <a:ext uri="{FF2B5EF4-FFF2-40B4-BE49-F238E27FC236}">
                  <a16:creationId xmlns:a16="http://schemas.microsoft.com/office/drawing/2014/main" id="{749F7718-840A-5E4C-BA6C-6FEEFA97DF70}"/>
                </a:ext>
              </a:extLst>
            </p:cNvPr>
            <p:cNvSpPr/>
            <p:nvPr/>
          </p:nvSpPr>
          <p:spPr>
            <a:xfrm>
              <a:off x="6098592" y="2228042"/>
              <a:ext cx="375750" cy="493421"/>
            </a:xfrm>
            <a:custGeom>
              <a:avLst/>
              <a:gdLst/>
              <a:ahLst/>
              <a:cxnLst/>
              <a:rect l="l" t="t" r="r" b="b"/>
              <a:pathLst>
                <a:path w="9226" h="11679" extrusionOk="0">
                  <a:moveTo>
                    <a:pt x="4896" y="1"/>
                  </a:moveTo>
                  <a:cubicBezTo>
                    <a:pt x="48" y="1361"/>
                    <a:pt x="0" y="10787"/>
                    <a:pt x="0" y="10787"/>
                  </a:cubicBezTo>
                  <a:cubicBezTo>
                    <a:pt x="1123" y="9939"/>
                    <a:pt x="2191" y="9515"/>
                    <a:pt x="3205" y="9515"/>
                  </a:cubicBezTo>
                  <a:cubicBezTo>
                    <a:pt x="4528" y="9515"/>
                    <a:pt x="5759" y="10236"/>
                    <a:pt x="6897" y="11678"/>
                  </a:cubicBezTo>
                  <a:cubicBezTo>
                    <a:pt x="6897" y="11678"/>
                    <a:pt x="9225" y="2549"/>
                    <a:pt x="4896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53;p59">
              <a:extLst>
                <a:ext uri="{FF2B5EF4-FFF2-40B4-BE49-F238E27FC236}">
                  <a16:creationId xmlns:a16="http://schemas.microsoft.com/office/drawing/2014/main" id="{1F7A4D90-3C41-3849-ADBE-5F8EA3189A40}"/>
                </a:ext>
              </a:extLst>
            </p:cNvPr>
            <p:cNvSpPr/>
            <p:nvPr/>
          </p:nvSpPr>
          <p:spPr>
            <a:xfrm>
              <a:off x="6097004" y="2226436"/>
              <a:ext cx="311768" cy="497814"/>
            </a:xfrm>
            <a:custGeom>
              <a:avLst/>
              <a:gdLst/>
              <a:ahLst/>
              <a:cxnLst/>
              <a:rect l="l" t="t" r="r" b="b"/>
              <a:pathLst>
                <a:path w="7655" h="11783" extrusionOk="0">
                  <a:moveTo>
                    <a:pt x="4925" y="77"/>
                  </a:moveTo>
                  <a:cubicBezTo>
                    <a:pt x="7138" y="1380"/>
                    <a:pt x="7559" y="4464"/>
                    <a:pt x="7521" y="6831"/>
                  </a:cubicBezTo>
                  <a:cubicBezTo>
                    <a:pt x="7492" y="9149"/>
                    <a:pt x="7013" y="11246"/>
                    <a:pt x="6917" y="11640"/>
                  </a:cubicBezTo>
                  <a:cubicBezTo>
                    <a:pt x="5787" y="10231"/>
                    <a:pt x="4561" y="9522"/>
                    <a:pt x="3239" y="9522"/>
                  </a:cubicBezTo>
                  <a:cubicBezTo>
                    <a:pt x="2233" y="9522"/>
                    <a:pt x="1179" y="9935"/>
                    <a:pt x="68" y="10758"/>
                  </a:cubicBezTo>
                  <a:cubicBezTo>
                    <a:pt x="78" y="10356"/>
                    <a:pt x="145" y="8210"/>
                    <a:pt x="701" y="5950"/>
                  </a:cubicBezTo>
                  <a:cubicBezTo>
                    <a:pt x="1716" y="1801"/>
                    <a:pt x="3555" y="460"/>
                    <a:pt x="4925" y="77"/>
                  </a:cubicBezTo>
                  <a:close/>
                  <a:moveTo>
                    <a:pt x="4935" y="1"/>
                  </a:moveTo>
                  <a:lnTo>
                    <a:pt x="4925" y="11"/>
                  </a:lnTo>
                  <a:cubicBezTo>
                    <a:pt x="2406" y="719"/>
                    <a:pt x="1199" y="3621"/>
                    <a:pt x="633" y="5940"/>
                  </a:cubicBezTo>
                  <a:cubicBezTo>
                    <a:pt x="20" y="8440"/>
                    <a:pt x="1" y="10797"/>
                    <a:pt x="1" y="10825"/>
                  </a:cubicBezTo>
                  <a:lnTo>
                    <a:pt x="1" y="10892"/>
                  </a:lnTo>
                  <a:lnTo>
                    <a:pt x="58" y="10854"/>
                  </a:lnTo>
                  <a:cubicBezTo>
                    <a:pt x="1162" y="10016"/>
                    <a:pt x="2230" y="9587"/>
                    <a:pt x="3237" y="9587"/>
                  </a:cubicBezTo>
                  <a:cubicBezTo>
                    <a:pt x="3392" y="9587"/>
                    <a:pt x="3546" y="9598"/>
                    <a:pt x="3698" y="9618"/>
                  </a:cubicBezTo>
                  <a:cubicBezTo>
                    <a:pt x="4839" y="9762"/>
                    <a:pt x="5912" y="10471"/>
                    <a:pt x="6908" y="11735"/>
                  </a:cubicBezTo>
                  <a:lnTo>
                    <a:pt x="6955" y="11783"/>
                  </a:lnTo>
                  <a:lnTo>
                    <a:pt x="6965" y="11716"/>
                  </a:lnTo>
                  <a:cubicBezTo>
                    <a:pt x="6974" y="11697"/>
                    <a:pt x="7549" y="9407"/>
                    <a:pt x="7588" y="6831"/>
                  </a:cubicBezTo>
                  <a:cubicBezTo>
                    <a:pt x="7655" y="2510"/>
                    <a:pt x="6189" y="739"/>
                    <a:pt x="4944" y="11"/>
                  </a:cubicBezTo>
                  <a:lnTo>
                    <a:pt x="4935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54;p59">
              <a:extLst>
                <a:ext uri="{FF2B5EF4-FFF2-40B4-BE49-F238E27FC236}">
                  <a16:creationId xmlns:a16="http://schemas.microsoft.com/office/drawing/2014/main" id="{A00780D1-06BA-0D40-BCDE-47E6CAD7C4E3}"/>
                </a:ext>
              </a:extLst>
            </p:cNvPr>
            <p:cNvSpPr/>
            <p:nvPr/>
          </p:nvSpPr>
          <p:spPr>
            <a:xfrm>
              <a:off x="5817328" y="2225042"/>
              <a:ext cx="480664" cy="458734"/>
            </a:xfrm>
            <a:custGeom>
              <a:avLst/>
              <a:gdLst/>
              <a:ahLst/>
              <a:cxnLst/>
              <a:rect l="l" t="t" r="r" b="b"/>
              <a:pathLst>
                <a:path w="11802" h="10858" extrusionOk="0">
                  <a:moveTo>
                    <a:pt x="10588" y="0"/>
                  </a:moveTo>
                  <a:cubicBezTo>
                    <a:pt x="2459" y="0"/>
                    <a:pt x="0" y="9968"/>
                    <a:pt x="0" y="9968"/>
                  </a:cubicBezTo>
                  <a:cubicBezTo>
                    <a:pt x="1123" y="9119"/>
                    <a:pt x="2193" y="8695"/>
                    <a:pt x="3209" y="8695"/>
                  </a:cubicBezTo>
                  <a:cubicBezTo>
                    <a:pt x="4534" y="8695"/>
                    <a:pt x="5768" y="9416"/>
                    <a:pt x="6906" y="10858"/>
                  </a:cubicBezTo>
                  <a:cubicBezTo>
                    <a:pt x="6906" y="10858"/>
                    <a:pt x="6954" y="1432"/>
                    <a:pt x="11802" y="72"/>
                  </a:cubicBezTo>
                  <a:cubicBezTo>
                    <a:pt x="11384" y="24"/>
                    <a:pt x="10979" y="0"/>
                    <a:pt x="1058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55;p59">
              <a:extLst>
                <a:ext uri="{FF2B5EF4-FFF2-40B4-BE49-F238E27FC236}">
                  <a16:creationId xmlns:a16="http://schemas.microsoft.com/office/drawing/2014/main" id="{A862FB64-816E-9C4F-9EB1-A17ADFC7C938}"/>
                </a:ext>
              </a:extLst>
            </p:cNvPr>
            <p:cNvSpPr/>
            <p:nvPr/>
          </p:nvSpPr>
          <p:spPr>
            <a:xfrm>
              <a:off x="5814965" y="2223479"/>
              <a:ext cx="489624" cy="464354"/>
            </a:xfrm>
            <a:custGeom>
              <a:avLst/>
              <a:gdLst/>
              <a:ahLst/>
              <a:cxnLst/>
              <a:rect l="l" t="t" r="r" b="b"/>
              <a:pathLst>
                <a:path w="12022" h="10991" extrusionOk="0">
                  <a:moveTo>
                    <a:pt x="10661" y="67"/>
                  </a:moveTo>
                  <a:cubicBezTo>
                    <a:pt x="10998" y="67"/>
                    <a:pt x="11340" y="84"/>
                    <a:pt x="11687" y="119"/>
                  </a:cubicBezTo>
                  <a:cubicBezTo>
                    <a:pt x="9282" y="904"/>
                    <a:pt x="8114" y="3740"/>
                    <a:pt x="7558" y="6010"/>
                  </a:cubicBezTo>
                  <a:cubicBezTo>
                    <a:pt x="7012" y="8232"/>
                    <a:pt x="6936" y="10339"/>
                    <a:pt x="6926" y="10799"/>
                  </a:cubicBezTo>
                  <a:cubicBezTo>
                    <a:pt x="5806" y="9411"/>
                    <a:pt x="4579" y="8711"/>
                    <a:pt x="3267" y="8711"/>
                  </a:cubicBezTo>
                  <a:cubicBezTo>
                    <a:pt x="2261" y="8711"/>
                    <a:pt x="1208" y="9113"/>
                    <a:pt x="116" y="9928"/>
                  </a:cubicBezTo>
                  <a:cubicBezTo>
                    <a:pt x="250" y="9430"/>
                    <a:pt x="968" y="6987"/>
                    <a:pt x="2577" y="4679"/>
                  </a:cubicBezTo>
                  <a:cubicBezTo>
                    <a:pt x="3621" y="3174"/>
                    <a:pt x="4838" y="2016"/>
                    <a:pt x="6189" y="1239"/>
                  </a:cubicBezTo>
                  <a:cubicBezTo>
                    <a:pt x="7551" y="463"/>
                    <a:pt x="9051" y="67"/>
                    <a:pt x="10661" y="67"/>
                  </a:cubicBezTo>
                  <a:close/>
                  <a:moveTo>
                    <a:pt x="10658" y="0"/>
                  </a:moveTo>
                  <a:cubicBezTo>
                    <a:pt x="9037" y="0"/>
                    <a:pt x="7524" y="396"/>
                    <a:pt x="6160" y="1182"/>
                  </a:cubicBezTo>
                  <a:cubicBezTo>
                    <a:pt x="4799" y="1958"/>
                    <a:pt x="3573" y="3127"/>
                    <a:pt x="2519" y="4640"/>
                  </a:cubicBezTo>
                  <a:cubicBezTo>
                    <a:pt x="729" y="7227"/>
                    <a:pt x="29" y="9975"/>
                    <a:pt x="29" y="9995"/>
                  </a:cubicBezTo>
                  <a:lnTo>
                    <a:pt x="1" y="10090"/>
                  </a:lnTo>
                  <a:lnTo>
                    <a:pt x="77" y="10033"/>
                  </a:lnTo>
                  <a:cubicBezTo>
                    <a:pt x="1195" y="9191"/>
                    <a:pt x="2268" y="8770"/>
                    <a:pt x="3273" y="8770"/>
                  </a:cubicBezTo>
                  <a:cubicBezTo>
                    <a:pt x="3423" y="8770"/>
                    <a:pt x="3571" y="8779"/>
                    <a:pt x="3717" y="8798"/>
                  </a:cubicBezTo>
                  <a:cubicBezTo>
                    <a:pt x="4857" y="8941"/>
                    <a:pt x="5940" y="9660"/>
                    <a:pt x="6936" y="10914"/>
                  </a:cubicBezTo>
                  <a:lnTo>
                    <a:pt x="6993" y="10991"/>
                  </a:lnTo>
                  <a:lnTo>
                    <a:pt x="6993" y="10895"/>
                  </a:lnTo>
                  <a:cubicBezTo>
                    <a:pt x="6993" y="10867"/>
                    <a:pt x="7012" y="8510"/>
                    <a:pt x="7626" y="6020"/>
                  </a:cubicBezTo>
                  <a:cubicBezTo>
                    <a:pt x="8641" y="1862"/>
                    <a:pt x="10489" y="530"/>
                    <a:pt x="11860" y="138"/>
                  </a:cubicBezTo>
                  <a:lnTo>
                    <a:pt x="12022" y="90"/>
                  </a:lnTo>
                  <a:lnTo>
                    <a:pt x="11860" y="71"/>
                  </a:lnTo>
                  <a:cubicBezTo>
                    <a:pt x="11453" y="24"/>
                    <a:pt x="11052" y="0"/>
                    <a:pt x="1065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56;p59">
              <a:extLst>
                <a:ext uri="{FF2B5EF4-FFF2-40B4-BE49-F238E27FC236}">
                  <a16:creationId xmlns:a16="http://schemas.microsoft.com/office/drawing/2014/main" id="{C5FD8AEB-29A8-5940-9CAE-6DEA7429135F}"/>
                </a:ext>
              </a:extLst>
            </p:cNvPr>
            <p:cNvSpPr/>
            <p:nvPr/>
          </p:nvSpPr>
          <p:spPr>
            <a:xfrm>
              <a:off x="6274902" y="2185539"/>
              <a:ext cx="44148" cy="54247"/>
            </a:xfrm>
            <a:custGeom>
              <a:avLst/>
              <a:gdLst/>
              <a:ahLst/>
              <a:cxnLst/>
              <a:rect l="l" t="t" r="r" b="b"/>
              <a:pathLst>
                <a:path w="1084" h="1284" extrusionOk="0">
                  <a:moveTo>
                    <a:pt x="589" y="1"/>
                  </a:moveTo>
                  <a:cubicBezTo>
                    <a:pt x="455" y="1"/>
                    <a:pt x="334" y="76"/>
                    <a:pt x="298" y="202"/>
                  </a:cubicBezTo>
                  <a:lnTo>
                    <a:pt x="1" y="1084"/>
                  </a:lnTo>
                  <a:cubicBezTo>
                    <a:pt x="224" y="1220"/>
                    <a:pt x="451" y="1284"/>
                    <a:pt x="687" y="1284"/>
                  </a:cubicBezTo>
                  <a:cubicBezTo>
                    <a:pt x="816" y="1284"/>
                    <a:pt x="948" y="1265"/>
                    <a:pt x="1084" y="1228"/>
                  </a:cubicBezTo>
                  <a:lnTo>
                    <a:pt x="1026" y="298"/>
                  </a:lnTo>
                  <a:cubicBezTo>
                    <a:pt x="1016" y="155"/>
                    <a:pt x="901" y="40"/>
                    <a:pt x="767" y="21"/>
                  </a:cubicBezTo>
                  <a:lnTo>
                    <a:pt x="614" y="1"/>
                  </a:lnTo>
                  <a:cubicBezTo>
                    <a:pt x="606" y="1"/>
                    <a:pt x="597" y="1"/>
                    <a:pt x="58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57;p59">
              <a:extLst>
                <a:ext uri="{FF2B5EF4-FFF2-40B4-BE49-F238E27FC236}">
                  <a16:creationId xmlns:a16="http://schemas.microsoft.com/office/drawing/2014/main" id="{D4F19486-B5F5-6F45-8E5B-D3673DDD06A3}"/>
                </a:ext>
              </a:extLst>
            </p:cNvPr>
            <p:cNvSpPr/>
            <p:nvPr/>
          </p:nvSpPr>
          <p:spPr>
            <a:xfrm>
              <a:off x="6273355" y="2184230"/>
              <a:ext cx="47284" cy="56824"/>
            </a:xfrm>
            <a:custGeom>
              <a:avLst/>
              <a:gdLst/>
              <a:ahLst/>
              <a:cxnLst/>
              <a:rect l="l" t="t" r="r" b="b"/>
              <a:pathLst>
                <a:path w="1161" h="1345" extrusionOk="0">
                  <a:moveTo>
                    <a:pt x="611" y="68"/>
                  </a:moveTo>
                  <a:cubicBezTo>
                    <a:pt x="625" y="68"/>
                    <a:pt x="638" y="69"/>
                    <a:pt x="652" y="71"/>
                  </a:cubicBezTo>
                  <a:lnTo>
                    <a:pt x="796" y="90"/>
                  </a:lnTo>
                  <a:cubicBezTo>
                    <a:pt x="920" y="109"/>
                    <a:pt x="1016" y="205"/>
                    <a:pt x="1026" y="329"/>
                  </a:cubicBezTo>
                  <a:lnTo>
                    <a:pt x="1093" y="1229"/>
                  </a:lnTo>
                  <a:cubicBezTo>
                    <a:pt x="968" y="1263"/>
                    <a:pt x="844" y="1280"/>
                    <a:pt x="722" y="1280"/>
                  </a:cubicBezTo>
                  <a:cubicBezTo>
                    <a:pt x="499" y="1280"/>
                    <a:pt x="282" y="1223"/>
                    <a:pt x="77" y="1105"/>
                  </a:cubicBezTo>
                  <a:lnTo>
                    <a:pt x="365" y="243"/>
                  </a:lnTo>
                  <a:cubicBezTo>
                    <a:pt x="399" y="140"/>
                    <a:pt x="495" y="68"/>
                    <a:pt x="611" y="68"/>
                  </a:cubicBezTo>
                  <a:close/>
                  <a:moveTo>
                    <a:pt x="613" y="1"/>
                  </a:moveTo>
                  <a:cubicBezTo>
                    <a:pt x="473" y="1"/>
                    <a:pt x="341" y="92"/>
                    <a:pt x="298" y="224"/>
                  </a:cubicBezTo>
                  <a:lnTo>
                    <a:pt x="1" y="1134"/>
                  </a:lnTo>
                  <a:lnTo>
                    <a:pt x="20" y="1144"/>
                  </a:lnTo>
                  <a:cubicBezTo>
                    <a:pt x="250" y="1278"/>
                    <a:pt x="480" y="1344"/>
                    <a:pt x="729" y="1344"/>
                  </a:cubicBezTo>
                  <a:cubicBezTo>
                    <a:pt x="863" y="1344"/>
                    <a:pt x="997" y="1325"/>
                    <a:pt x="1131" y="1287"/>
                  </a:cubicBezTo>
                  <a:lnTo>
                    <a:pt x="1160" y="1278"/>
                  </a:lnTo>
                  <a:lnTo>
                    <a:pt x="1093" y="329"/>
                  </a:lnTo>
                  <a:cubicBezTo>
                    <a:pt x="1083" y="176"/>
                    <a:pt x="959" y="42"/>
                    <a:pt x="805" y="23"/>
                  </a:cubicBezTo>
                  <a:lnTo>
                    <a:pt x="652" y="3"/>
                  </a:lnTo>
                  <a:cubicBezTo>
                    <a:pt x="639" y="2"/>
                    <a:pt x="626" y="1"/>
                    <a:pt x="61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58;p59">
              <a:extLst>
                <a:ext uri="{FF2B5EF4-FFF2-40B4-BE49-F238E27FC236}">
                  <a16:creationId xmlns:a16="http://schemas.microsoft.com/office/drawing/2014/main" id="{9BC7AF06-A477-954A-8C47-F549D9F678B0}"/>
                </a:ext>
              </a:extLst>
            </p:cNvPr>
            <p:cNvSpPr/>
            <p:nvPr/>
          </p:nvSpPr>
          <p:spPr>
            <a:xfrm>
              <a:off x="6448565" y="3062243"/>
              <a:ext cx="95587" cy="89863"/>
            </a:xfrm>
            <a:custGeom>
              <a:avLst/>
              <a:gdLst/>
              <a:ahLst/>
              <a:cxnLst/>
              <a:rect l="l" t="t" r="r" b="b"/>
              <a:pathLst>
                <a:path w="2347" h="2127" extrusionOk="0">
                  <a:moveTo>
                    <a:pt x="795" y="1"/>
                  </a:moveTo>
                  <a:cubicBezTo>
                    <a:pt x="511" y="1"/>
                    <a:pt x="228" y="246"/>
                    <a:pt x="153" y="545"/>
                  </a:cubicBezTo>
                  <a:cubicBezTo>
                    <a:pt x="143" y="564"/>
                    <a:pt x="143" y="593"/>
                    <a:pt x="143" y="612"/>
                  </a:cubicBezTo>
                  <a:cubicBezTo>
                    <a:pt x="0" y="1349"/>
                    <a:pt x="460" y="2125"/>
                    <a:pt x="460" y="2125"/>
                  </a:cubicBezTo>
                  <a:lnTo>
                    <a:pt x="469" y="2125"/>
                  </a:lnTo>
                  <a:cubicBezTo>
                    <a:pt x="469" y="2125"/>
                    <a:pt x="494" y="2127"/>
                    <a:pt x="538" y="2127"/>
                  </a:cubicBezTo>
                  <a:cubicBezTo>
                    <a:pt x="759" y="2127"/>
                    <a:pt x="1466" y="2094"/>
                    <a:pt x="1954" y="1694"/>
                  </a:cubicBezTo>
                  <a:cubicBezTo>
                    <a:pt x="1973" y="1675"/>
                    <a:pt x="1992" y="1666"/>
                    <a:pt x="2002" y="1646"/>
                  </a:cubicBezTo>
                  <a:cubicBezTo>
                    <a:pt x="2299" y="1378"/>
                    <a:pt x="2347" y="851"/>
                    <a:pt x="2002" y="640"/>
                  </a:cubicBezTo>
                  <a:cubicBezTo>
                    <a:pt x="1882" y="564"/>
                    <a:pt x="1786" y="540"/>
                    <a:pt x="1698" y="540"/>
                  </a:cubicBezTo>
                  <a:cubicBezTo>
                    <a:pt x="1588" y="540"/>
                    <a:pt x="1491" y="577"/>
                    <a:pt x="1379" y="593"/>
                  </a:cubicBezTo>
                  <a:cubicBezTo>
                    <a:pt x="1312" y="401"/>
                    <a:pt x="1331" y="229"/>
                    <a:pt x="1035" y="66"/>
                  </a:cubicBezTo>
                  <a:cubicBezTo>
                    <a:pt x="958" y="21"/>
                    <a:pt x="877" y="1"/>
                    <a:pt x="795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59;p59">
              <a:extLst>
                <a:ext uri="{FF2B5EF4-FFF2-40B4-BE49-F238E27FC236}">
                  <a16:creationId xmlns:a16="http://schemas.microsoft.com/office/drawing/2014/main" id="{4857AEF9-C018-7544-935F-8A4370DE94EE}"/>
                </a:ext>
              </a:extLst>
            </p:cNvPr>
            <p:cNvSpPr/>
            <p:nvPr/>
          </p:nvSpPr>
          <p:spPr>
            <a:xfrm>
              <a:off x="6447343" y="3060764"/>
              <a:ext cx="94895" cy="93285"/>
            </a:xfrm>
            <a:custGeom>
              <a:avLst/>
              <a:gdLst/>
              <a:ahLst/>
              <a:cxnLst/>
              <a:rect l="l" t="t" r="r" b="b"/>
              <a:pathLst>
                <a:path w="2330" h="2208" extrusionOk="0">
                  <a:moveTo>
                    <a:pt x="819" y="66"/>
                  </a:moveTo>
                  <a:cubicBezTo>
                    <a:pt x="901" y="66"/>
                    <a:pt x="981" y="87"/>
                    <a:pt x="1055" y="130"/>
                  </a:cubicBezTo>
                  <a:cubicBezTo>
                    <a:pt x="1265" y="254"/>
                    <a:pt x="1304" y="369"/>
                    <a:pt x="1342" y="513"/>
                  </a:cubicBezTo>
                  <a:cubicBezTo>
                    <a:pt x="1352" y="551"/>
                    <a:pt x="1361" y="589"/>
                    <a:pt x="1380" y="637"/>
                  </a:cubicBezTo>
                  <a:lnTo>
                    <a:pt x="1390" y="656"/>
                  </a:lnTo>
                  <a:lnTo>
                    <a:pt x="1419" y="656"/>
                  </a:lnTo>
                  <a:cubicBezTo>
                    <a:pt x="1457" y="647"/>
                    <a:pt x="1495" y="647"/>
                    <a:pt x="1534" y="637"/>
                  </a:cubicBezTo>
                  <a:cubicBezTo>
                    <a:pt x="1598" y="621"/>
                    <a:pt x="1658" y="608"/>
                    <a:pt x="1721" y="608"/>
                  </a:cubicBezTo>
                  <a:cubicBezTo>
                    <a:pt x="1807" y="608"/>
                    <a:pt x="1901" y="632"/>
                    <a:pt x="2022" y="704"/>
                  </a:cubicBezTo>
                  <a:cubicBezTo>
                    <a:pt x="2147" y="781"/>
                    <a:pt x="2223" y="915"/>
                    <a:pt x="2242" y="1078"/>
                  </a:cubicBezTo>
                  <a:cubicBezTo>
                    <a:pt x="2262" y="1288"/>
                    <a:pt x="2166" y="1518"/>
                    <a:pt x="2013" y="1662"/>
                  </a:cubicBezTo>
                  <a:cubicBezTo>
                    <a:pt x="1993" y="1672"/>
                    <a:pt x="1974" y="1691"/>
                    <a:pt x="1955" y="1701"/>
                  </a:cubicBezTo>
                  <a:cubicBezTo>
                    <a:pt x="1448" y="2122"/>
                    <a:pt x="681" y="2131"/>
                    <a:pt x="528" y="2131"/>
                  </a:cubicBezTo>
                  <a:lnTo>
                    <a:pt x="518" y="2103"/>
                  </a:lnTo>
                  <a:lnTo>
                    <a:pt x="509" y="2112"/>
                  </a:lnTo>
                  <a:cubicBezTo>
                    <a:pt x="422" y="1959"/>
                    <a:pt x="78" y="1288"/>
                    <a:pt x="202" y="656"/>
                  </a:cubicBezTo>
                  <a:cubicBezTo>
                    <a:pt x="202" y="628"/>
                    <a:pt x="212" y="609"/>
                    <a:pt x="212" y="589"/>
                  </a:cubicBezTo>
                  <a:cubicBezTo>
                    <a:pt x="269" y="379"/>
                    <a:pt x="422" y="196"/>
                    <a:pt x="614" y="111"/>
                  </a:cubicBezTo>
                  <a:cubicBezTo>
                    <a:pt x="683" y="80"/>
                    <a:pt x="752" y="66"/>
                    <a:pt x="819" y="66"/>
                  </a:cubicBezTo>
                  <a:close/>
                  <a:moveTo>
                    <a:pt x="825" y="1"/>
                  </a:moveTo>
                  <a:cubicBezTo>
                    <a:pt x="748" y="1"/>
                    <a:pt x="669" y="18"/>
                    <a:pt x="595" y="53"/>
                  </a:cubicBezTo>
                  <a:cubicBezTo>
                    <a:pt x="384" y="139"/>
                    <a:pt x="212" y="350"/>
                    <a:pt x="154" y="570"/>
                  </a:cubicBezTo>
                  <a:cubicBezTo>
                    <a:pt x="145" y="599"/>
                    <a:pt x="145" y="618"/>
                    <a:pt x="135" y="647"/>
                  </a:cubicBezTo>
                  <a:cubicBezTo>
                    <a:pt x="1" y="1375"/>
                    <a:pt x="432" y="2112"/>
                    <a:pt x="461" y="2180"/>
                  </a:cubicBezTo>
                  <a:lnTo>
                    <a:pt x="461" y="2199"/>
                  </a:lnTo>
                  <a:lnTo>
                    <a:pt x="480" y="2199"/>
                  </a:lnTo>
                  <a:lnTo>
                    <a:pt x="490" y="2208"/>
                  </a:lnTo>
                  <a:lnTo>
                    <a:pt x="499" y="2199"/>
                  </a:lnTo>
                  <a:cubicBezTo>
                    <a:pt x="504" y="2199"/>
                    <a:pt x="514" y="2199"/>
                    <a:pt x="527" y="2199"/>
                  </a:cubicBezTo>
                  <a:cubicBezTo>
                    <a:pt x="695" y="2199"/>
                    <a:pt x="1472" y="2182"/>
                    <a:pt x="2003" y="1748"/>
                  </a:cubicBezTo>
                  <a:cubicBezTo>
                    <a:pt x="2022" y="1739"/>
                    <a:pt x="2042" y="1720"/>
                    <a:pt x="2061" y="1710"/>
                  </a:cubicBezTo>
                  <a:cubicBezTo>
                    <a:pt x="2233" y="1547"/>
                    <a:pt x="2329" y="1298"/>
                    <a:pt x="2310" y="1068"/>
                  </a:cubicBezTo>
                  <a:cubicBezTo>
                    <a:pt x="2291" y="886"/>
                    <a:pt x="2195" y="733"/>
                    <a:pt x="2051" y="647"/>
                  </a:cubicBezTo>
                  <a:cubicBezTo>
                    <a:pt x="1922" y="566"/>
                    <a:pt x="1818" y="543"/>
                    <a:pt x="1725" y="543"/>
                  </a:cubicBezTo>
                  <a:cubicBezTo>
                    <a:pt x="1653" y="543"/>
                    <a:pt x="1588" y="557"/>
                    <a:pt x="1524" y="570"/>
                  </a:cubicBezTo>
                  <a:cubicBezTo>
                    <a:pt x="1495" y="580"/>
                    <a:pt x="1467" y="580"/>
                    <a:pt x="1429" y="589"/>
                  </a:cubicBezTo>
                  <a:cubicBezTo>
                    <a:pt x="1419" y="560"/>
                    <a:pt x="1409" y="522"/>
                    <a:pt x="1399" y="494"/>
                  </a:cubicBezTo>
                  <a:cubicBezTo>
                    <a:pt x="1361" y="350"/>
                    <a:pt x="1323" y="206"/>
                    <a:pt x="1084" y="72"/>
                  </a:cubicBezTo>
                  <a:cubicBezTo>
                    <a:pt x="1005" y="25"/>
                    <a:pt x="916" y="1"/>
                    <a:pt x="82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60;p59">
              <a:extLst>
                <a:ext uri="{FF2B5EF4-FFF2-40B4-BE49-F238E27FC236}">
                  <a16:creationId xmlns:a16="http://schemas.microsoft.com/office/drawing/2014/main" id="{724FAFFE-D4A7-CE41-9CAA-E5AC753501EC}"/>
                </a:ext>
              </a:extLst>
            </p:cNvPr>
            <p:cNvSpPr/>
            <p:nvPr/>
          </p:nvSpPr>
          <p:spPr>
            <a:xfrm>
              <a:off x="6513688" y="3090887"/>
              <a:ext cx="21097" cy="33672"/>
            </a:xfrm>
            <a:custGeom>
              <a:avLst/>
              <a:gdLst/>
              <a:ahLst/>
              <a:cxnLst/>
              <a:rect l="l" t="t" r="r" b="b"/>
              <a:pathLst>
                <a:path w="518" h="797" extrusionOk="0">
                  <a:moveTo>
                    <a:pt x="241" y="0"/>
                  </a:moveTo>
                  <a:cubicBezTo>
                    <a:pt x="238" y="0"/>
                    <a:pt x="234" y="0"/>
                    <a:pt x="230" y="1"/>
                  </a:cubicBezTo>
                  <a:cubicBezTo>
                    <a:pt x="96" y="11"/>
                    <a:pt x="0" y="192"/>
                    <a:pt x="20" y="413"/>
                  </a:cubicBezTo>
                  <a:cubicBezTo>
                    <a:pt x="38" y="627"/>
                    <a:pt x="148" y="796"/>
                    <a:pt x="278" y="796"/>
                  </a:cubicBezTo>
                  <a:cubicBezTo>
                    <a:pt x="281" y="796"/>
                    <a:pt x="284" y="796"/>
                    <a:pt x="288" y="796"/>
                  </a:cubicBezTo>
                  <a:cubicBezTo>
                    <a:pt x="422" y="786"/>
                    <a:pt x="518" y="595"/>
                    <a:pt x="498" y="375"/>
                  </a:cubicBezTo>
                  <a:cubicBezTo>
                    <a:pt x="480" y="160"/>
                    <a:pt x="371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61;p59">
              <a:extLst>
                <a:ext uri="{FF2B5EF4-FFF2-40B4-BE49-F238E27FC236}">
                  <a16:creationId xmlns:a16="http://schemas.microsoft.com/office/drawing/2014/main" id="{BABC3305-9586-CE4E-B810-1EF1307E3AEA}"/>
                </a:ext>
              </a:extLst>
            </p:cNvPr>
            <p:cNvSpPr/>
            <p:nvPr/>
          </p:nvSpPr>
          <p:spPr>
            <a:xfrm>
              <a:off x="6484812" y="3071453"/>
              <a:ext cx="15273" cy="24377"/>
            </a:xfrm>
            <a:custGeom>
              <a:avLst/>
              <a:gdLst/>
              <a:ahLst/>
              <a:cxnLst/>
              <a:rect l="l" t="t" r="r" b="b"/>
              <a:pathLst>
                <a:path w="375" h="577" extrusionOk="0">
                  <a:moveTo>
                    <a:pt x="183" y="0"/>
                  </a:moveTo>
                  <a:cubicBezTo>
                    <a:pt x="180" y="0"/>
                    <a:pt x="176" y="0"/>
                    <a:pt x="173" y="1"/>
                  </a:cubicBezTo>
                  <a:cubicBezTo>
                    <a:pt x="77" y="11"/>
                    <a:pt x="1" y="145"/>
                    <a:pt x="20" y="298"/>
                  </a:cubicBezTo>
                  <a:cubicBezTo>
                    <a:pt x="29" y="455"/>
                    <a:pt x="109" y="576"/>
                    <a:pt x="201" y="576"/>
                  </a:cubicBezTo>
                  <a:cubicBezTo>
                    <a:pt x="204" y="576"/>
                    <a:pt x="208" y="576"/>
                    <a:pt x="211" y="576"/>
                  </a:cubicBezTo>
                  <a:cubicBezTo>
                    <a:pt x="307" y="566"/>
                    <a:pt x="374" y="432"/>
                    <a:pt x="365" y="279"/>
                  </a:cubicBezTo>
                  <a:cubicBezTo>
                    <a:pt x="356" y="12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62;p59">
              <a:extLst>
                <a:ext uri="{FF2B5EF4-FFF2-40B4-BE49-F238E27FC236}">
                  <a16:creationId xmlns:a16="http://schemas.microsoft.com/office/drawing/2014/main" id="{AEC4D110-F5A5-B841-A029-B71B5E4214D3}"/>
                </a:ext>
              </a:extLst>
            </p:cNvPr>
            <p:cNvSpPr/>
            <p:nvPr/>
          </p:nvSpPr>
          <p:spPr>
            <a:xfrm>
              <a:off x="6028052" y="2121532"/>
              <a:ext cx="94365" cy="91172"/>
            </a:xfrm>
            <a:custGeom>
              <a:avLst/>
              <a:gdLst/>
              <a:ahLst/>
              <a:cxnLst/>
              <a:rect l="l" t="t" r="r" b="b"/>
              <a:pathLst>
                <a:path w="2317" h="2158" extrusionOk="0">
                  <a:moveTo>
                    <a:pt x="620" y="1"/>
                  </a:moveTo>
                  <a:cubicBezTo>
                    <a:pt x="268" y="1"/>
                    <a:pt x="0" y="373"/>
                    <a:pt x="18" y="731"/>
                  </a:cubicBezTo>
                  <a:cubicBezTo>
                    <a:pt x="18" y="759"/>
                    <a:pt x="18" y="779"/>
                    <a:pt x="27" y="808"/>
                  </a:cubicBezTo>
                  <a:cubicBezTo>
                    <a:pt x="104" y="1555"/>
                    <a:pt x="784" y="2158"/>
                    <a:pt x="784" y="2158"/>
                  </a:cubicBezTo>
                  <a:cubicBezTo>
                    <a:pt x="784" y="2158"/>
                    <a:pt x="1666" y="1928"/>
                    <a:pt x="2077" y="1306"/>
                  </a:cubicBezTo>
                  <a:cubicBezTo>
                    <a:pt x="2087" y="1287"/>
                    <a:pt x="2106" y="1267"/>
                    <a:pt x="2115" y="1248"/>
                  </a:cubicBezTo>
                  <a:cubicBezTo>
                    <a:pt x="2317" y="903"/>
                    <a:pt x="2211" y="386"/>
                    <a:pt x="1819" y="280"/>
                  </a:cubicBezTo>
                  <a:cubicBezTo>
                    <a:pt x="1745" y="261"/>
                    <a:pt x="1683" y="253"/>
                    <a:pt x="1628" y="253"/>
                  </a:cubicBezTo>
                  <a:cubicBezTo>
                    <a:pt x="1441" y="253"/>
                    <a:pt x="1346" y="348"/>
                    <a:pt x="1206" y="414"/>
                  </a:cubicBezTo>
                  <a:cubicBezTo>
                    <a:pt x="1081" y="252"/>
                    <a:pt x="1033" y="80"/>
                    <a:pt x="727" y="12"/>
                  </a:cubicBezTo>
                  <a:cubicBezTo>
                    <a:pt x="690" y="4"/>
                    <a:pt x="655" y="1"/>
                    <a:pt x="62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63;p59">
              <a:extLst>
                <a:ext uri="{FF2B5EF4-FFF2-40B4-BE49-F238E27FC236}">
                  <a16:creationId xmlns:a16="http://schemas.microsoft.com/office/drawing/2014/main" id="{BCB73AB6-B188-F546-8C5B-3965164A5450}"/>
                </a:ext>
              </a:extLst>
            </p:cNvPr>
            <p:cNvSpPr/>
            <p:nvPr/>
          </p:nvSpPr>
          <p:spPr>
            <a:xfrm>
              <a:off x="6026790" y="2120265"/>
              <a:ext cx="94080" cy="94510"/>
            </a:xfrm>
            <a:custGeom>
              <a:avLst/>
              <a:gdLst/>
              <a:ahLst/>
              <a:cxnLst/>
              <a:rect l="l" t="t" r="r" b="b"/>
              <a:pathLst>
                <a:path w="2310" h="2237" extrusionOk="0">
                  <a:moveTo>
                    <a:pt x="654" y="62"/>
                  </a:moveTo>
                  <a:cubicBezTo>
                    <a:pt x="685" y="62"/>
                    <a:pt x="717" y="65"/>
                    <a:pt x="748" y="71"/>
                  </a:cubicBezTo>
                  <a:cubicBezTo>
                    <a:pt x="988" y="129"/>
                    <a:pt x="1054" y="234"/>
                    <a:pt x="1141" y="368"/>
                  </a:cubicBezTo>
                  <a:cubicBezTo>
                    <a:pt x="1160" y="397"/>
                    <a:pt x="1188" y="435"/>
                    <a:pt x="1208" y="464"/>
                  </a:cubicBezTo>
                  <a:lnTo>
                    <a:pt x="1227" y="483"/>
                  </a:lnTo>
                  <a:lnTo>
                    <a:pt x="1256" y="474"/>
                  </a:lnTo>
                  <a:lnTo>
                    <a:pt x="1371" y="416"/>
                  </a:lnTo>
                  <a:cubicBezTo>
                    <a:pt x="1460" y="361"/>
                    <a:pt x="1539" y="316"/>
                    <a:pt x="1665" y="316"/>
                  </a:cubicBezTo>
                  <a:cubicBezTo>
                    <a:pt x="1715" y="316"/>
                    <a:pt x="1772" y="323"/>
                    <a:pt x="1840" y="340"/>
                  </a:cubicBezTo>
                  <a:cubicBezTo>
                    <a:pt x="1984" y="378"/>
                    <a:pt x="2099" y="483"/>
                    <a:pt x="2166" y="636"/>
                  </a:cubicBezTo>
                  <a:cubicBezTo>
                    <a:pt x="2242" y="828"/>
                    <a:pt x="2223" y="1077"/>
                    <a:pt x="2118" y="1259"/>
                  </a:cubicBezTo>
                  <a:cubicBezTo>
                    <a:pt x="2108" y="1278"/>
                    <a:pt x="2099" y="1297"/>
                    <a:pt x="2080" y="1317"/>
                  </a:cubicBezTo>
                  <a:cubicBezTo>
                    <a:pt x="1725" y="1853"/>
                    <a:pt x="1007" y="2102"/>
                    <a:pt x="844" y="2150"/>
                  </a:cubicBezTo>
                  <a:lnTo>
                    <a:pt x="834" y="2121"/>
                  </a:lnTo>
                  <a:lnTo>
                    <a:pt x="815" y="2140"/>
                  </a:lnTo>
                  <a:cubicBezTo>
                    <a:pt x="700" y="2035"/>
                    <a:pt x="164" y="1489"/>
                    <a:pt x="87" y="828"/>
                  </a:cubicBezTo>
                  <a:cubicBezTo>
                    <a:pt x="87" y="809"/>
                    <a:pt x="87" y="789"/>
                    <a:pt x="77" y="761"/>
                  </a:cubicBezTo>
                  <a:cubicBezTo>
                    <a:pt x="68" y="550"/>
                    <a:pt x="164" y="320"/>
                    <a:pt x="326" y="186"/>
                  </a:cubicBezTo>
                  <a:cubicBezTo>
                    <a:pt x="424" y="103"/>
                    <a:pt x="540" y="62"/>
                    <a:pt x="654" y="62"/>
                  </a:cubicBezTo>
                  <a:close/>
                  <a:moveTo>
                    <a:pt x="645" y="1"/>
                  </a:moveTo>
                  <a:cubicBezTo>
                    <a:pt x="518" y="1"/>
                    <a:pt x="391" y="49"/>
                    <a:pt x="288" y="138"/>
                  </a:cubicBezTo>
                  <a:cubicBezTo>
                    <a:pt x="106" y="291"/>
                    <a:pt x="1" y="531"/>
                    <a:pt x="20" y="761"/>
                  </a:cubicBezTo>
                  <a:lnTo>
                    <a:pt x="20" y="838"/>
                  </a:lnTo>
                  <a:cubicBezTo>
                    <a:pt x="106" y="1575"/>
                    <a:pt x="739" y="2169"/>
                    <a:pt x="786" y="2207"/>
                  </a:cubicBezTo>
                  <a:lnTo>
                    <a:pt x="796" y="2226"/>
                  </a:lnTo>
                  <a:lnTo>
                    <a:pt x="805" y="2226"/>
                  </a:lnTo>
                  <a:lnTo>
                    <a:pt x="815" y="2236"/>
                  </a:lnTo>
                  <a:lnTo>
                    <a:pt x="824" y="2217"/>
                  </a:lnTo>
                  <a:cubicBezTo>
                    <a:pt x="901" y="2198"/>
                    <a:pt x="1725" y="1968"/>
                    <a:pt x="2137" y="1355"/>
                  </a:cubicBezTo>
                  <a:cubicBezTo>
                    <a:pt x="2146" y="1336"/>
                    <a:pt x="2166" y="1317"/>
                    <a:pt x="2175" y="1287"/>
                  </a:cubicBezTo>
                  <a:cubicBezTo>
                    <a:pt x="2290" y="1087"/>
                    <a:pt x="2310" y="818"/>
                    <a:pt x="2223" y="608"/>
                  </a:cubicBezTo>
                  <a:cubicBezTo>
                    <a:pt x="2156" y="435"/>
                    <a:pt x="2022" y="320"/>
                    <a:pt x="1859" y="282"/>
                  </a:cubicBezTo>
                  <a:cubicBezTo>
                    <a:pt x="1780" y="260"/>
                    <a:pt x="1713" y="250"/>
                    <a:pt x="1655" y="250"/>
                  </a:cubicBezTo>
                  <a:cubicBezTo>
                    <a:pt x="1513" y="250"/>
                    <a:pt x="1420" y="304"/>
                    <a:pt x="1333" y="359"/>
                  </a:cubicBezTo>
                  <a:cubicBezTo>
                    <a:pt x="1303" y="378"/>
                    <a:pt x="1275" y="387"/>
                    <a:pt x="1246" y="406"/>
                  </a:cubicBezTo>
                  <a:cubicBezTo>
                    <a:pt x="1227" y="378"/>
                    <a:pt x="1218" y="359"/>
                    <a:pt x="1198" y="330"/>
                  </a:cubicBezTo>
                  <a:cubicBezTo>
                    <a:pt x="1112" y="205"/>
                    <a:pt x="1026" y="71"/>
                    <a:pt x="758" y="14"/>
                  </a:cubicBezTo>
                  <a:cubicBezTo>
                    <a:pt x="720" y="5"/>
                    <a:pt x="683" y="1"/>
                    <a:pt x="64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64;p59">
              <a:extLst>
                <a:ext uri="{FF2B5EF4-FFF2-40B4-BE49-F238E27FC236}">
                  <a16:creationId xmlns:a16="http://schemas.microsoft.com/office/drawing/2014/main" id="{058DC671-0439-E44D-B2AC-7D98B0033A58}"/>
                </a:ext>
              </a:extLst>
            </p:cNvPr>
            <p:cNvSpPr/>
            <p:nvPr/>
          </p:nvSpPr>
          <p:spPr>
            <a:xfrm>
              <a:off x="6033428" y="2125969"/>
              <a:ext cx="31645" cy="27081"/>
            </a:xfrm>
            <a:custGeom>
              <a:avLst/>
              <a:gdLst/>
              <a:ahLst/>
              <a:cxnLst/>
              <a:rect l="l" t="t" r="r" b="b"/>
              <a:pathLst>
                <a:path w="777" h="641" extrusionOk="0">
                  <a:moveTo>
                    <a:pt x="547" y="1"/>
                  </a:moveTo>
                  <a:cubicBezTo>
                    <a:pt x="453" y="1"/>
                    <a:pt x="337" y="49"/>
                    <a:pt x="231" y="137"/>
                  </a:cubicBezTo>
                  <a:cubicBezTo>
                    <a:pt x="68" y="290"/>
                    <a:pt x="1" y="482"/>
                    <a:pt x="97" y="588"/>
                  </a:cubicBezTo>
                  <a:cubicBezTo>
                    <a:pt x="129" y="623"/>
                    <a:pt x="176" y="640"/>
                    <a:pt x="233" y="640"/>
                  </a:cubicBezTo>
                  <a:cubicBezTo>
                    <a:pt x="328" y="640"/>
                    <a:pt x="448" y="592"/>
                    <a:pt x="556" y="501"/>
                  </a:cubicBezTo>
                  <a:cubicBezTo>
                    <a:pt x="719" y="358"/>
                    <a:pt x="776" y="156"/>
                    <a:pt x="691" y="60"/>
                  </a:cubicBezTo>
                  <a:cubicBezTo>
                    <a:pt x="657" y="20"/>
                    <a:pt x="607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65;p59">
              <a:extLst>
                <a:ext uri="{FF2B5EF4-FFF2-40B4-BE49-F238E27FC236}">
                  <a16:creationId xmlns:a16="http://schemas.microsoft.com/office/drawing/2014/main" id="{7A7651AF-51A3-7040-82AB-744DF37AF8C6}"/>
                </a:ext>
              </a:extLst>
            </p:cNvPr>
            <p:cNvSpPr/>
            <p:nvPr/>
          </p:nvSpPr>
          <p:spPr>
            <a:xfrm>
              <a:off x="6076722" y="2135770"/>
              <a:ext cx="23092" cy="19519"/>
            </a:xfrm>
            <a:custGeom>
              <a:avLst/>
              <a:gdLst/>
              <a:ahLst/>
              <a:cxnLst/>
              <a:rect l="l" t="t" r="r" b="b"/>
              <a:pathLst>
                <a:path w="567" h="462" extrusionOk="0">
                  <a:moveTo>
                    <a:pt x="396" y="0"/>
                  </a:moveTo>
                  <a:cubicBezTo>
                    <a:pt x="328" y="0"/>
                    <a:pt x="243" y="32"/>
                    <a:pt x="173" y="97"/>
                  </a:cubicBezTo>
                  <a:cubicBezTo>
                    <a:pt x="49" y="202"/>
                    <a:pt x="1" y="346"/>
                    <a:pt x="68" y="422"/>
                  </a:cubicBezTo>
                  <a:cubicBezTo>
                    <a:pt x="94" y="449"/>
                    <a:pt x="132" y="462"/>
                    <a:pt x="176" y="462"/>
                  </a:cubicBezTo>
                  <a:cubicBezTo>
                    <a:pt x="244" y="462"/>
                    <a:pt x="327" y="429"/>
                    <a:pt x="403" y="365"/>
                  </a:cubicBezTo>
                  <a:cubicBezTo>
                    <a:pt x="518" y="260"/>
                    <a:pt x="566" y="116"/>
                    <a:pt x="499" y="39"/>
                  </a:cubicBezTo>
                  <a:cubicBezTo>
                    <a:pt x="477" y="13"/>
                    <a:pt x="440" y="0"/>
                    <a:pt x="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70;p59">
              <a:extLst>
                <a:ext uri="{FF2B5EF4-FFF2-40B4-BE49-F238E27FC236}">
                  <a16:creationId xmlns:a16="http://schemas.microsoft.com/office/drawing/2014/main" id="{6313A119-0934-B347-9E2E-B918F2D85A20}"/>
                </a:ext>
              </a:extLst>
            </p:cNvPr>
            <p:cNvSpPr/>
            <p:nvPr/>
          </p:nvSpPr>
          <p:spPr>
            <a:xfrm>
              <a:off x="5941750" y="2258883"/>
              <a:ext cx="94080" cy="91426"/>
            </a:xfrm>
            <a:custGeom>
              <a:avLst/>
              <a:gdLst/>
              <a:ahLst/>
              <a:cxnLst/>
              <a:rect l="l" t="t" r="r" b="b"/>
              <a:pathLst>
                <a:path w="2310" h="2164" extrusionOk="0">
                  <a:moveTo>
                    <a:pt x="1579" y="1"/>
                  </a:moveTo>
                  <a:cubicBezTo>
                    <a:pt x="1510" y="1"/>
                    <a:pt x="1440" y="15"/>
                    <a:pt x="1371" y="47"/>
                  </a:cubicBezTo>
                  <a:cubicBezTo>
                    <a:pt x="1064" y="190"/>
                    <a:pt x="1073" y="363"/>
                    <a:pt x="987" y="545"/>
                  </a:cubicBezTo>
                  <a:cubicBezTo>
                    <a:pt x="869" y="522"/>
                    <a:pt x="765" y="472"/>
                    <a:pt x="636" y="472"/>
                  </a:cubicBezTo>
                  <a:cubicBezTo>
                    <a:pt x="558" y="472"/>
                    <a:pt x="470" y="491"/>
                    <a:pt x="364" y="545"/>
                  </a:cubicBezTo>
                  <a:cubicBezTo>
                    <a:pt x="0" y="737"/>
                    <a:pt x="10" y="1263"/>
                    <a:pt x="279" y="1551"/>
                  </a:cubicBezTo>
                  <a:lnTo>
                    <a:pt x="326" y="1599"/>
                  </a:lnTo>
                  <a:cubicBezTo>
                    <a:pt x="872" y="2125"/>
                    <a:pt x="1773" y="2164"/>
                    <a:pt x="1773" y="2164"/>
                  </a:cubicBezTo>
                  <a:lnTo>
                    <a:pt x="1773" y="2155"/>
                  </a:lnTo>
                  <a:lnTo>
                    <a:pt x="1782" y="2155"/>
                  </a:lnTo>
                  <a:cubicBezTo>
                    <a:pt x="1782" y="2155"/>
                    <a:pt x="2309" y="1427"/>
                    <a:pt x="2223" y="679"/>
                  </a:cubicBezTo>
                  <a:lnTo>
                    <a:pt x="2223" y="603"/>
                  </a:lnTo>
                  <a:cubicBezTo>
                    <a:pt x="2168" y="282"/>
                    <a:pt x="1885" y="1"/>
                    <a:pt x="157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71;p59">
              <a:extLst>
                <a:ext uri="{FF2B5EF4-FFF2-40B4-BE49-F238E27FC236}">
                  <a16:creationId xmlns:a16="http://schemas.microsoft.com/office/drawing/2014/main" id="{39BD2D8C-F413-8447-9592-4431C81D0E8A}"/>
                </a:ext>
              </a:extLst>
            </p:cNvPr>
            <p:cNvSpPr/>
            <p:nvPr/>
          </p:nvSpPr>
          <p:spPr>
            <a:xfrm>
              <a:off x="5942524" y="2257785"/>
              <a:ext cx="94447" cy="94172"/>
            </a:xfrm>
            <a:custGeom>
              <a:avLst/>
              <a:gdLst/>
              <a:ahLst/>
              <a:cxnLst/>
              <a:rect l="l" t="t" r="r" b="b"/>
              <a:pathLst>
                <a:path w="2319" h="2229" extrusionOk="0">
                  <a:moveTo>
                    <a:pt x="1561" y="67"/>
                  </a:moveTo>
                  <a:cubicBezTo>
                    <a:pt x="1641" y="67"/>
                    <a:pt x="1723" y="88"/>
                    <a:pt x="1801" y="131"/>
                  </a:cubicBezTo>
                  <a:cubicBezTo>
                    <a:pt x="1993" y="226"/>
                    <a:pt x="2137" y="427"/>
                    <a:pt x="2165" y="638"/>
                  </a:cubicBezTo>
                  <a:cubicBezTo>
                    <a:pt x="2175" y="657"/>
                    <a:pt x="2175" y="676"/>
                    <a:pt x="2175" y="705"/>
                  </a:cubicBezTo>
                  <a:cubicBezTo>
                    <a:pt x="2242" y="1347"/>
                    <a:pt x="1850" y="1998"/>
                    <a:pt x="1754" y="2132"/>
                  </a:cubicBezTo>
                  <a:lnTo>
                    <a:pt x="1735" y="2123"/>
                  </a:lnTo>
                  <a:lnTo>
                    <a:pt x="1725" y="2151"/>
                  </a:lnTo>
                  <a:cubicBezTo>
                    <a:pt x="1572" y="2142"/>
                    <a:pt x="805" y="2066"/>
                    <a:pt x="336" y="1606"/>
                  </a:cubicBezTo>
                  <a:cubicBezTo>
                    <a:pt x="317" y="1587"/>
                    <a:pt x="298" y="1577"/>
                    <a:pt x="288" y="1558"/>
                  </a:cubicBezTo>
                  <a:cubicBezTo>
                    <a:pt x="135" y="1404"/>
                    <a:pt x="68" y="1165"/>
                    <a:pt x="106" y="964"/>
                  </a:cubicBezTo>
                  <a:cubicBezTo>
                    <a:pt x="135" y="801"/>
                    <a:pt x="221" y="667"/>
                    <a:pt x="355" y="600"/>
                  </a:cubicBezTo>
                  <a:cubicBezTo>
                    <a:pt x="460" y="552"/>
                    <a:pt x="547" y="533"/>
                    <a:pt x="624" y="533"/>
                  </a:cubicBezTo>
                  <a:cubicBezTo>
                    <a:pt x="700" y="533"/>
                    <a:pt x="767" y="552"/>
                    <a:pt x="844" y="571"/>
                  </a:cubicBezTo>
                  <a:cubicBezTo>
                    <a:pt x="882" y="590"/>
                    <a:pt x="920" y="600"/>
                    <a:pt x="968" y="610"/>
                  </a:cubicBezTo>
                  <a:lnTo>
                    <a:pt x="988" y="610"/>
                  </a:lnTo>
                  <a:lnTo>
                    <a:pt x="997" y="590"/>
                  </a:lnTo>
                  <a:cubicBezTo>
                    <a:pt x="1016" y="552"/>
                    <a:pt x="1035" y="504"/>
                    <a:pt x="1045" y="466"/>
                  </a:cubicBezTo>
                  <a:cubicBezTo>
                    <a:pt x="1103" y="331"/>
                    <a:pt x="1141" y="216"/>
                    <a:pt x="1371" y="112"/>
                  </a:cubicBezTo>
                  <a:cubicBezTo>
                    <a:pt x="1431" y="81"/>
                    <a:pt x="1495" y="67"/>
                    <a:pt x="1561" y="67"/>
                  </a:cubicBezTo>
                  <a:close/>
                  <a:moveTo>
                    <a:pt x="1551" y="0"/>
                  </a:moveTo>
                  <a:cubicBezTo>
                    <a:pt x="1479" y="0"/>
                    <a:pt x="1409" y="15"/>
                    <a:pt x="1342" y="44"/>
                  </a:cubicBezTo>
                  <a:cubicBezTo>
                    <a:pt x="1093" y="169"/>
                    <a:pt x="1035" y="312"/>
                    <a:pt x="988" y="446"/>
                  </a:cubicBezTo>
                  <a:cubicBezTo>
                    <a:pt x="978" y="476"/>
                    <a:pt x="968" y="504"/>
                    <a:pt x="949" y="533"/>
                  </a:cubicBezTo>
                  <a:cubicBezTo>
                    <a:pt x="920" y="533"/>
                    <a:pt x="892" y="523"/>
                    <a:pt x="863" y="514"/>
                  </a:cubicBezTo>
                  <a:cubicBezTo>
                    <a:pt x="787" y="488"/>
                    <a:pt x="709" y="463"/>
                    <a:pt x="617" y="463"/>
                  </a:cubicBezTo>
                  <a:cubicBezTo>
                    <a:pt x="534" y="463"/>
                    <a:pt x="440" y="483"/>
                    <a:pt x="326" y="542"/>
                  </a:cubicBezTo>
                  <a:cubicBezTo>
                    <a:pt x="173" y="619"/>
                    <a:pt x="68" y="763"/>
                    <a:pt x="39" y="945"/>
                  </a:cubicBezTo>
                  <a:cubicBezTo>
                    <a:pt x="1" y="1174"/>
                    <a:pt x="77" y="1433"/>
                    <a:pt x="230" y="1606"/>
                  </a:cubicBezTo>
                  <a:cubicBezTo>
                    <a:pt x="250" y="1615"/>
                    <a:pt x="269" y="1634"/>
                    <a:pt x="288" y="1653"/>
                  </a:cubicBezTo>
                  <a:cubicBezTo>
                    <a:pt x="824" y="2171"/>
                    <a:pt x="1677" y="2219"/>
                    <a:pt x="1754" y="2219"/>
                  </a:cubicBezTo>
                  <a:lnTo>
                    <a:pt x="1763" y="2228"/>
                  </a:lnTo>
                  <a:lnTo>
                    <a:pt x="1773" y="2219"/>
                  </a:lnTo>
                  <a:lnTo>
                    <a:pt x="1792" y="2219"/>
                  </a:lnTo>
                  <a:lnTo>
                    <a:pt x="1792" y="2200"/>
                  </a:lnTo>
                  <a:cubicBezTo>
                    <a:pt x="1831" y="2142"/>
                    <a:pt x="2319" y="1433"/>
                    <a:pt x="2242" y="695"/>
                  </a:cubicBezTo>
                  <a:cubicBezTo>
                    <a:pt x="2242" y="676"/>
                    <a:pt x="2233" y="648"/>
                    <a:pt x="2233" y="619"/>
                  </a:cubicBezTo>
                  <a:cubicBezTo>
                    <a:pt x="2195" y="399"/>
                    <a:pt x="2041" y="178"/>
                    <a:pt x="1831" y="73"/>
                  </a:cubicBezTo>
                  <a:cubicBezTo>
                    <a:pt x="1739" y="24"/>
                    <a:pt x="1644" y="0"/>
                    <a:pt x="155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72;p59">
              <a:extLst>
                <a:ext uri="{FF2B5EF4-FFF2-40B4-BE49-F238E27FC236}">
                  <a16:creationId xmlns:a16="http://schemas.microsoft.com/office/drawing/2014/main" id="{16449902-7143-AF4C-A963-582BE50D7AB9}"/>
                </a:ext>
              </a:extLst>
            </p:cNvPr>
            <p:cNvSpPr/>
            <p:nvPr/>
          </p:nvSpPr>
          <p:spPr>
            <a:xfrm>
              <a:off x="5949937" y="2284190"/>
              <a:ext cx="22278" cy="33419"/>
            </a:xfrm>
            <a:custGeom>
              <a:avLst/>
              <a:gdLst/>
              <a:ahLst/>
              <a:cxnLst/>
              <a:rect l="l" t="t" r="r" b="b"/>
              <a:pathLst>
                <a:path w="547" h="791" extrusionOk="0">
                  <a:moveTo>
                    <a:pt x="305" y="0"/>
                  </a:moveTo>
                  <a:cubicBezTo>
                    <a:pt x="181" y="0"/>
                    <a:pt x="65" y="155"/>
                    <a:pt x="29" y="358"/>
                  </a:cubicBezTo>
                  <a:cubicBezTo>
                    <a:pt x="1" y="579"/>
                    <a:pt x="78" y="770"/>
                    <a:pt x="212" y="789"/>
                  </a:cubicBezTo>
                  <a:cubicBezTo>
                    <a:pt x="218" y="790"/>
                    <a:pt x="225" y="791"/>
                    <a:pt x="232" y="791"/>
                  </a:cubicBezTo>
                  <a:cubicBezTo>
                    <a:pt x="351" y="791"/>
                    <a:pt x="481" y="634"/>
                    <a:pt x="508" y="434"/>
                  </a:cubicBezTo>
                  <a:cubicBezTo>
                    <a:pt x="547" y="215"/>
                    <a:pt x="461" y="23"/>
                    <a:pt x="336" y="4"/>
                  </a:cubicBezTo>
                  <a:cubicBezTo>
                    <a:pt x="325" y="2"/>
                    <a:pt x="315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73;p59">
              <a:extLst>
                <a:ext uri="{FF2B5EF4-FFF2-40B4-BE49-F238E27FC236}">
                  <a16:creationId xmlns:a16="http://schemas.microsoft.com/office/drawing/2014/main" id="{CD394640-227E-AA40-B359-5127F4E1181F}"/>
                </a:ext>
              </a:extLst>
            </p:cNvPr>
            <p:cNvSpPr/>
            <p:nvPr/>
          </p:nvSpPr>
          <p:spPr>
            <a:xfrm>
              <a:off x="5986632" y="2267629"/>
              <a:ext cx="16006" cy="24124"/>
            </a:xfrm>
            <a:custGeom>
              <a:avLst/>
              <a:gdLst/>
              <a:ahLst/>
              <a:cxnLst/>
              <a:rect l="l" t="t" r="r" b="b"/>
              <a:pathLst>
                <a:path w="393" h="571" extrusionOk="0">
                  <a:moveTo>
                    <a:pt x="218" y="1"/>
                  </a:moveTo>
                  <a:cubicBezTo>
                    <a:pt x="130" y="1"/>
                    <a:pt x="46" y="110"/>
                    <a:pt x="20" y="262"/>
                  </a:cubicBezTo>
                  <a:cubicBezTo>
                    <a:pt x="0" y="415"/>
                    <a:pt x="58" y="549"/>
                    <a:pt x="154" y="568"/>
                  </a:cubicBezTo>
                  <a:cubicBezTo>
                    <a:pt x="160" y="570"/>
                    <a:pt x="166" y="570"/>
                    <a:pt x="173" y="570"/>
                  </a:cubicBezTo>
                  <a:cubicBezTo>
                    <a:pt x="254" y="570"/>
                    <a:pt x="347" y="460"/>
                    <a:pt x="364" y="309"/>
                  </a:cubicBezTo>
                  <a:cubicBezTo>
                    <a:pt x="393" y="156"/>
                    <a:pt x="335" y="13"/>
                    <a:pt x="239" y="3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24903969-F70F-EB4B-BED8-B8272EDF6895}"/>
              </a:ext>
            </a:extLst>
          </p:cNvPr>
          <p:cNvSpPr/>
          <p:nvPr/>
        </p:nvSpPr>
        <p:spPr>
          <a:xfrm>
            <a:off x="1260168" y="3442243"/>
            <a:ext cx="2072312" cy="5283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ấy đẹp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15157932-2D60-504D-AE71-21F281D481E8}"/>
              </a:ext>
            </a:extLst>
          </p:cNvPr>
          <p:cNvSpPr/>
          <p:nvPr/>
        </p:nvSpPr>
        <p:spPr>
          <a:xfrm>
            <a:off x="3832510" y="3392006"/>
            <a:ext cx="4873515" cy="5757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ấy rất đẹp</a:t>
            </a:r>
          </a:p>
        </p:txBody>
      </p:sp>
      <p:sp>
        <p:nvSpPr>
          <p:cNvPr id="85" name="Right Arrow 84">
            <a:extLst>
              <a:ext uri="{FF2B5EF4-FFF2-40B4-BE49-F238E27FC236}">
                <a16:creationId xmlns:a16="http://schemas.microsoft.com/office/drawing/2014/main" id="{36A2E035-7336-F749-B8BE-094D055A2FEA}"/>
              </a:ext>
            </a:extLst>
          </p:cNvPr>
          <p:cNvSpPr/>
          <p:nvPr/>
        </p:nvSpPr>
        <p:spPr>
          <a:xfrm>
            <a:off x="3332480" y="1690626"/>
            <a:ext cx="500030" cy="37080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Right Arrow 85">
            <a:extLst>
              <a:ext uri="{FF2B5EF4-FFF2-40B4-BE49-F238E27FC236}">
                <a16:creationId xmlns:a16="http://schemas.microsoft.com/office/drawing/2014/main" id="{0C872D6C-6D15-1546-867E-2968D0B31F4A}"/>
              </a:ext>
            </a:extLst>
          </p:cNvPr>
          <p:cNvSpPr/>
          <p:nvPr/>
        </p:nvSpPr>
        <p:spPr>
          <a:xfrm>
            <a:off x="3327941" y="2508873"/>
            <a:ext cx="500030" cy="37080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7" name="Right Arrow 86">
            <a:extLst>
              <a:ext uri="{FF2B5EF4-FFF2-40B4-BE49-F238E27FC236}">
                <a16:creationId xmlns:a16="http://schemas.microsoft.com/office/drawing/2014/main" id="{CAA550C8-45EA-A04C-B67D-9933E808DEFE}"/>
              </a:ext>
            </a:extLst>
          </p:cNvPr>
          <p:cNvSpPr/>
          <p:nvPr/>
        </p:nvSpPr>
        <p:spPr>
          <a:xfrm>
            <a:off x="3324975" y="3513203"/>
            <a:ext cx="500030" cy="37080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909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773450" y="2261032"/>
            <a:ext cx="5597100" cy="14882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III.</a:t>
            </a:r>
            <a:endParaRPr sz="7200" b="1" dirty="0">
              <a:solidFill>
                <a:schemeClr val="dk1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12320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>
            <a:spLocks noGrp="1"/>
          </p:cNvSpPr>
          <p:nvPr>
            <p:ph type="body" idx="1"/>
          </p:nvPr>
        </p:nvSpPr>
        <p:spPr>
          <a:xfrm>
            <a:off x="1456590" y="1186800"/>
            <a:ext cx="623082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5-7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5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Google Shape;220;p1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 txBox="1">
            <a:spLocks noGrp="1"/>
          </p:cNvSpPr>
          <p:nvPr>
            <p:ph type="ctrTitle" idx="4294967295"/>
          </p:nvPr>
        </p:nvSpPr>
        <p:spPr>
          <a:xfrm>
            <a:off x="855300" y="1352638"/>
            <a:ext cx="3261300" cy="226186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sz="4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" name="Google Shape;235;p21"/>
          <p:cNvSpPr/>
          <p:nvPr/>
        </p:nvSpPr>
        <p:spPr>
          <a:xfrm>
            <a:off x="6483951" y="1537890"/>
            <a:ext cx="1665461" cy="1687635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6" name="Google Shape;236;p21"/>
          <p:cNvSpPr/>
          <p:nvPr/>
        </p:nvSpPr>
        <p:spPr>
          <a:xfrm rot="1473029">
            <a:off x="4969677" y="2380523"/>
            <a:ext cx="973727" cy="948521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6161833" y="1376613"/>
            <a:ext cx="426316" cy="41427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8" name="Google Shape;238;p21"/>
          <p:cNvSpPr/>
          <p:nvPr/>
        </p:nvSpPr>
        <p:spPr>
          <a:xfrm rot="2487106">
            <a:off x="5887685" y="3256298"/>
            <a:ext cx="303293" cy="29472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9" name="Google Shape;239;p2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703550-CC3E-7006-6EDA-E04C4589CDD6}"/>
              </a:ext>
            </a:extLst>
          </p:cNvPr>
          <p:cNvSpPr txBox="1"/>
          <p:nvPr/>
        </p:nvSpPr>
        <p:spPr>
          <a:xfrm>
            <a:off x="406158" y="836113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ĐUỔI HÌNH BẮT ĐỘNG TỪ, TÍNH TỪ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" name="Google Shape;338;p3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39" name="Google Shape;339;p31"/>
          <p:cNvSpPr/>
          <p:nvPr/>
        </p:nvSpPr>
        <p:spPr>
          <a:xfrm>
            <a:off x="7812624" y="3691500"/>
            <a:ext cx="906340" cy="903912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1"/>
          <p:cNvSpPr/>
          <p:nvPr/>
        </p:nvSpPr>
        <p:spPr>
          <a:xfrm>
            <a:off x="-53074" y="1600825"/>
            <a:ext cx="4960494" cy="575474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01</a:t>
            </a:r>
            <a:endParaRPr sz="30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47" name="Google Shape;347;p31"/>
          <p:cNvSpPr/>
          <p:nvPr/>
        </p:nvSpPr>
        <p:spPr>
          <a:xfrm>
            <a:off x="4432274" y="1592287"/>
            <a:ext cx="4232263" cy="575474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02</a:t>
            </a:r>
            <a:endParaRPr sz="30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2BFBCE-C558-DA43-B7C0-C1B957A355DE}"/>
              </a:ext>
            </a:extLst>
          </p:cNvPr>
          <p:cNvSpPr txBox="1"/>
          <p:nvPr/>
        </p:nvSpPr>
        <p:spPr>
          <a:xfrm>
            <a:off x="360812" y="2250622"/>
            <a:ext cx="3951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500" dirty="0"/>
              <a:t>Có 6 hình ảnh tương ứng với 6 động từ và tính từ, HS ghi tên động từ và tính từ vào cột giữa của PHT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FB83D0-5353-1D4C-886A-ED5A655D0695}"/>
              </a:ext>
            </a:extLst>
          </p:cNvPr>
          <p:cNvSpPr txBox="1"/>
          <p:nvPr/>
        </p:nvSpPr>
        <p:spPr>
          <a:xfrm>
            <a:off x="4571999" y="2167761"/>
            <a:ext cx="38323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500" dirty="0"/>
              <a:t>Từ các động từ, tính từ vừa tìm được, thêm vào cột trước và/hoặc cột sau những từ đóng vai trò phụ để tạo thành một cụm từ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5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722" name="Google Shape;722;p50"/>
          <p:cNvSpPr/>
          <p:nvPr/>
        </p:nvSpPr>
        <p:spPr>
          <a:xfrm>
            <a:off x="741505" y="1600962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50"/>
          <p:cNvSpPr/>
          <p:nvPr/>
        </p:nvSpPr>
        <p:spPr>
          <a:xfrm>
            <a:off x="2162877" y="1518944"/>
            <a:ext cx="789366" cy="999465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50"/>
          <p:cNvSpPr/>
          <p:nvPr/>
        </p:nvSpPr>
        <p:spPr>
          <a:xfrm>
            <a:off x="7531761" y="1608474"/>
            <a:ext cx="729284" cy="820406"/>
          </a:xfrm>
          <a:custGeom>
            <a:avLst/>
            <a:gdLst/>
            <a:ahLst/>
            <a:cxnLst/>
            <a:rect l="l" t="t" r="r" b="b"/>
            <a:pathLst>
              <a:path w="345632" h="388818" extrusionOk="0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50"/>
          <p:cNvSpPr/>
          <p:nvPr/>
        </p:nvSpPr>
        <p:spPr>
          <a:xfrm>
            <a:off x="3436016" y="1446049"/>
            <a:ext cx="707521" cy="1145255"/>
          </a:xfrm>
          <a:custGeom>
            <a:avLst/>
            <a:gdLst/>
            <a:ahLst/>
            <a:cxnLst/>
            <a:rect l="l" t="t" r="r" b="b"/>
            <a:pathLst>
              <a:path w="335318" h="542775" extrusionOk="0">
                <a:moveTo>
                  <a:pt x="198455" y="462598"/>
                </a:moveTo>
                <a:cubicBezTo>
                  <a:pt x="175566" y="459603"/>
                  <a:pt x="152479" y="458139"/>
                  <a:pt x="129393" y="458213"/>
                </a:cubicBezTo>
                <a:cubicBezTo>
                  <a:pt x="120097" y="458213"/>
                  <a:pt x="120294" y="473012"/>
                  <a:pt x="130007" y="473012"/>
                </a:cubicBezTo>
                <a:cubicBezTo>
                  <a:pt x="151843" y="473003"/>
                  <a:pt x="173658" y="474468"/>
                  <a:pt x="195298" y="477397"/>
                </a:cubicBezTo>
                <a:cubicBezTo>
                  <a:pt x="204396" y="478493"/>
                  <a:pt x="208014" y="463870"/>
                  <a:pt x="198455" y="462598"/>
                </a:cubicBezTo>
                <a:close/>
                <a:moveTo>
                  <a:pt x="138667" y="86153"/>
                </a:moveTo>
                <a:cubicBezTo>
                  <a:pt x="147963" y="86153"/>
                  <a:pt x="147787" y="71354"/>
                  <a:pt x="138075" y="71354"/>
                </a:cubicBezTo>
                <a:cubicBezTo>
                  <a:pt x="128844" y="71267"/>
                  <a:pt x="128954" y="86153"/>
                  <a:pt x="138667" y="86153"/>
                </a:cubicBezTo>
                <a:close/>
                <a:moveTo>
                  <a:pt x="94335" y="528021"/>
                </a:moveTo>
                <a:cubicBezTo>
                  <a:pt x="74866" y="526552"/>
                  <a:pt x="54038" y="524294"/>
                  <a:pt x="37638" y="512674"/>
                </a:cubicBezTo>
                <a:cubicBezTo>
                  <a:pt x="20098" y="500221"/>
                  <a:pt x="16723" y="481146"/>
                  <a:pt x="14771" y="460976"/>
                </a:cubicBezTo>
                <a:cubicBezTo>
                  <a:pt x="13850" y="451263"/>
                  <a:pt x="-839" y="453171"/>
                  <a:pt x="38" y="462445"/>
                </a:cubicBezTo>
                <a:cubicBezTo>
                  <a:pt x="3107" y="520632"/>
                  <a:pt x="37112" y="539422"/>
                  <a:pt x="91200" y="542754"/>
                </a:cubicBezTo>
                <a:cubicBezTo>
                  <a:pt x="100343" y="543412"/>
                  <a:pt x="103938" y="528766"/>
                  <a:pt x="94335" y="528021"/>
                </a:cubicBezTo>
                <a:close/>
                <a:moveTo>
                  <a:pt x="158377" y="85145"/>
                </a:moveTo>
                <a:cubicBezTo>
                  <a:pt x="163990" y="85954"/>
                  <a:pt x="169668" y="86311"/>
                  <a:pt x="175346" y="86219"/>
                </a:cubicBezTo>
                <a:cubicBezTo>
                  <a:pt x="184664" y="85211"/>
                  <a:pt x="184884" y="71223"/>
                  <a:pt x="174732" y="71442"/>
                </a:cubicBezTo>
                <a:cubicBezTo>
                  <a:pt x="170326" y="71457"/>
                  <a:pt x="165941" y="71133"/>
                  <a:pt x="161578" y="70477"/>
                </a:cubicBezTo>
                <a:cubicBezTo>
                  <a:pt x="152435" y="69074"/>
                  <a:pt x="148818" y="83720"/>
                  <a:pt x="158377" y="85101"/>
                </a:cubicBezTo>
                <a:close/>
                <a:moveTo>
                  <a:pt x="111765" y="143026"/>
                </a:moveTo>
                <a:cubicBezTo>
                  <a:pt x="100978" y="154089"/>
                  <a:pt x="93107" y="167647"/>
                  <a:pt x="88854" y="182490"/>
                </a:cubicBezTo>
                <a:cubicBezTo>
                  <a:pt x="86070" y="191918"/>
                  <a:pt x="100627" y="193803"/>
                  <a:pt x="103259" y="184836"/>
                </a:cubicBezTo>
                <a:cubicBezTo>
                  <a:pt x="106920" y="172574"/>
                  <a:pt x="113563" y="161416"/>
                  <a:pt x="122618" y="152366"/>
                </a:cubicBezTo>
                <a:cubicBezTo>
                  <a:pt x="129436" y="145438"/>
                  <a:pt x="118562" y="136054"/>
                  <a:pt x="111765" y="142982"/>
                </a:cubicBezTo>
                <a:close/>
                <a:moveTo>
                  <a:pt x="122727" y="167011"/>
                </a:moveTo>
                <a:cubicBezTo>
                  <a:pt x="118036" y="175382"/>
                  <a:pt x="114396" y="184299"/>
                  <a:pt x="111897" y="193562"/>
                </a:cubicBezTo>
                <a:cubicBezTo>
                  <a:pt x="109288" y="203055"/>
                  <a:pt x="123802" y="204941"/>
                  <a:pt x="126301" y="195908"/>
                </a:cubicBezTo>
                <a:cubicBezTo>
                  <a:pt x="128516" y="187927"/>
                  <a:pt x="131739" y="180254"/>
                  <a:pt x="135838" y="173062"/>
                </a:cubicBezTo>
                <a:cubicBezTo>
                  <a:pt x="140596" y="164446"/>
                  <a:pt x="127354" y="158658"/>
                  <a:pt x="122640" y="166967"/>
                </a:cubicBezTo>
                <a:close/>
                <a:moveTo>
                  <a:pt x="287929" y="26584"/>
                </a:moveTo>
                <a:cubicBezTo>
                  <a:pt x="267211" y="9308"/>
                  <a:pt x="235661" y="10558"/>
                  <a:pt x="210272" y="7817"/>
                </a:cubicBezTo>
                <a:cubicBezTo>
                  <a:pt x="201174" y="6830"/>
                  <a:pt x="197534" y="21454"/>
                  <a:pt x="207115" y="22485"/>
                </a:cubicBezTo>
                <a:cubicBezTo>
                  <a:pt x="270696" y="25686"/>
                  <a:pt x="294199" y="30969"/>
                  <a:pt x="302969" y="99681"/>
                </a:cubicBezTo>
                <a:cubicBezTo>
                  <a:pt x="304395" y="109284"/>
                  <a:pt x="319062" y="107420"/>
                  <a:pt x="317702" y="98234"/>
                </a:cubicBezTo>
                <a:cubicBezTo>
                  <a:pt x="313756" y="72495"/>
                  <a:pt x="308954" y="44146"/>
                  <a:pt x="287841" y="26541"/>
                </a:cubicBezTo>
                <a:close/>
                <a:moveTo>
                  <a:pt x="309152" y="1284"/>
                </a:moveTo>
                <a:cubicBezTo>
                  <a:pt x="301500" y="-3825"/>
                  <a:pt x="291459" y="7620"/>
                  <a:pt x="299154" y="12772"/>
                </a:cubicBezTo>
                <a:cubicBezTo>
                  <a:pt x="314063" y="22726"/>
                  <a:pt x="322745" y="39367"/>
                  <a:pt x="320400" y="57432"/>
                </a:cubicBezTo>
                <a:cubicBezTo>
                  <a:pt x="319128" y="67123"/>
                  <a:pt x="333554" y="69140"/>
                  <a:pt x="334804" y="59756"/>
                </a:cubicBezTo>
                <a:cubicBezTo>
                  <a:pt x="337676" y="36867"/>
                  <a:pt x="328468" y="14263"/>
                  <a:pt x="309064" y="1240"/>
                </a:cubicBezTo>
                <a:close/>
                <a:moveTo>
                  <a:pt x="280124" y="211145"/>
                </a:moveTo>
                <a:cubicBezTo>
                  <a:pt x="280124" y="205642"/>
                  <a:pt x="279948" y="200183"/>
                  <a:pt x="279839" y="194746"/>
                </a:cubicBezTo>
                <a:cubicBezTo>
                  <a:pt x="282382" y="193985"/>
                  <a:pt x="284136" y="191690"/>
                  <a:pt x="284224" y="189045"/>
                </a:cubicBezTo>
                <a:lnTo>
                  <a:pt x="288609" y="138751"/>
                </a:lnTo>
                <a:cubicBezTo>
                  <a:pt x="289025" y="134519"/>
                  <a:pt x="285912" y="130761"/>
                  <a:pt x="281680" y="130356"/>
                </a:cubicBezTo>
                <a:cubicBezTo>
                  <a:pt x="280716" y="130261"/>
                  <a:pt x="279751" y="130351"/>
                  <a:pt x="278830" y="130617"/>
                </a:cubicBezTo>
                <a:cubicBezTo>
                  <a:pt x="278830" y="125881"/>
                  <a:pt x="278764" y="121327"/>
                  <a:pt x="278633" y="116957"/>
                </a:cubicBezTo>
                <a:cubicBezTo>
                  <a:pt x="272692" y="22901"/>
                  <a:pt x="251798" y="47172"/>
                  <a:pt x="174118" y="40967"/>
                </a:cubicBezTo>
                <a:cubicBezTo>
                  <a:pt x="133405" y="44672"/>
                  <a:pt x="34152" y="22331"/>
                  <a:pt x="29176" y="81418"/>
                </a:cubicBezTo>
                <a:cubicBezTo>
                  <a:pt x="17490" y="212066"/>
                  <a:pt x="35753" y="344512"/>
                  <a:pt x="36805" y="475555"/>
                </a:cubicBezTo>
                <a:cubicBezTo>
                  <a:pt x="37003" y="509166"/>
                  <a:pt x="80413" y="511424"/>
                  <a:pt x="105977" y="511336"/>
                </a:cubicBezTo>
                <a:lnTo>
                  <a:pt x="211215" y="513025"/>
                </a:lnTo>
                <a:cubicBezTo>
                  <a:pt x="290889" y="523855"/>
                  <a:pt x="285583" y="477529"/>
                  <a:pt x="283917" y="405419"/>
                </a:cubicBezTo>
                <a:cubicBezTo>
                  <a:pt x="283785" y="404608"/>
                  <a:pt x="282580" y="345718"/>
                  <a:pt x="281330" y="277270"/>
                </a:cubicBezTo>
                <a:cubicBezTo>
                  <a:pt x="285627" y="277035"/>
                  <a:pt x="289113" y="273720"/>
                  <a:pt x="289573" y="269443"/>
                </a:cubicBezTo>
                <a:cubicBezTo>
                  <a:pt x="290736" y="252087"/>
                  <a:pt x="290626" y="234668"/>
                  <a:pt x="289244" y="217328"/>
                </a:cubicBezTo>
                <a:cubicBezTo>
                  <a:pt x="289069" y="213531"/>
                  <a:pt x="285846" y="210597"/>
                  <a:pt x="282053" y="210777"/>
                </a:cubicBezTo>
                <a:cubicBezTo>
                  <a:pt x="281396" y="210808"/>
                  <a:pt x="280738" y="210933"/>
                  <a:pt x="280124" y="211145"/>
                </a:cubicBezTo>
                <a:close/>
                <a:moveTo>
                  <a:pt x="262343" y="485926"/>
                </a:moveTo>
                <a:cubicBezTo>
                  <a:pt x="249561" y="505373"/>
                  <a:pt x="221563" y="498423"/>
                  <a:pt x="201985" y="498094"/>
                </a:cubicBezTo>
                <a:lnTo>
                  <a:pt x="122574" y="496822"/>
                </a:lnTo>
                <a:cubicBezTo>
                  <a:pt x="100891" y="496450"/>
                  <a:pt x="59782" y="502523"/>
                  <a:pt x="50486" y="476147"/>
                </a:cubicBezTo>
                <a:cubicBezTo>
                  <a:pt x="47351" y="346113"/>
                  <a:pt x="32552" y="214478"/>
                  <a:pt x="41234" y="84421"/>
                </a:cubicBezTo>
                <a:cubicBezTo>
                  <a:pt x="43602" y="54889"/>
                  <a:pt x="77410" y="55920"/>
                  <a:pt x="97229" y="55920"/>
                </a:cubicBezTo>
                <a:cubicBezTo>
                  <a:pt x="145463" y="55064"/>
                  <a:pt x="194202" y="54494"/>
                  <a:pt x="242348" y="58945"/>
                </a:cubicBezTo>
                <a:cubicBezTo>
                  <a:pt x="254319" y="60436"/>
                  <a:pt x="258572" y="66794"/>
                  <a:pt x="260480" y="79642"/>
                </a:cubicBezTo>
                <a:cubicBezTo>
                  <a:pt x="271968" y="193540"/>
                  <a:pt x="272976" y="469724"/>
                  <a:pt x="262343" y="485926"/>
                </a:cubicBezTo>
                <a:close/>
                <a:moveTo>
                  <a:pt x="238993" y="117593"/>
                </a:moveTo>
                <a:cubicBezTo>
                  <a:pt x="242808" y="113493"/>
                  <a:pt x="241010" y="104746"/>
                  <a:pt x="233512" y="104855"/>
                </a:cubicBezTo>
                <a:lnTo>
                  <a:pt x="72301" y="107245"/>
                </a:lnTo>
                <a:cubicBezTo>
                  <a:pt x="70218" y="107216"/>
                  <a:pt x="68267" y="108166"/>
                  <a:pt x="66995" y="109810"/>
                </a:cubicBezTo>
                <a:cubicBezTo>
                  <a:pt x="64321" y="111073"/>
                  <a:pt x="62545" y="113682"/>
                  <a:pt x="62347" y="116629"/>
                </a:cubicBezTo>
                <a:cubicBezTo>
                  <a:pt x="57173" y="221143"/>
                  <a:pt x="55047" y="329099"/>
                  <a:pt x="72630" y="431816"/>
                </a:cubicBezTo>
                <a:cubicBezTo>
                  <a:pt x="73858" y="434276"/>
                  <a:pt x="76467" y="435736"/>
                  <a:pt x="79208" y="435499"/>
                </a:cubicBezTo>
                <a:cubicBezTo>
                  <a:pt x="135093" y="433833"/>
                  <a:pt x="190409" y="445475"/>
                  <a:pt x="246338" y="442822"/>
                </a:cubicBezTo>
                <a:cubicBezTo>
                  <a:pt x="253442" y="442493"/>
                  <a:pt x="254998" y="433723"/>
                  <a:pt x="250964" y="429843"/>
                </a:cubicBezTo>
                <a:cubicBezTo>
                  <a:pt x="247018" y="325745"/>
                  <a:pt x="243028" y="221647"/>
                  <a:pt x="238993" y="117549"/>
                </a:cubicBezTo>
                <a:close/>
                <a:moveTo>
                  <a:pt x="84425" y="420613"/>
                </a:moveTo>
                <a:cubicBezTo>
                  <a:pt x="73156" y="321483"/>
                  <a:pt x="70569" y="221560"/>
                  <a:pt x="76664" y="121978"/>
                </a:cubicBezTo>
                <a:lnTo>
                  <a:pt x="224282" y="119786"/>
                </a:lnTo>
                <a:cubicBezTo>
                  <a:pt x="228207" y="222640"/>
                  <a:pt x="232131" y="325489"/>
                  <a:pt x="236077" y="428330"/>
                </a:cubicBezTo>
                <a:cubicBezTo>
                  <a:pt x="185410" y="429317"/>
                  <a:pt x="135115" y="419867"/>
                  <a:pt x="84425" y="4205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50"/>
          <p:cNvSpPr/>
          <p:nvPr/>
        </p:nvSpPr>
        <p:spPr>
          <a:xfrm>
            <a:off x="4627311" y="1528990"/>
            <a:ext cx="1020301" cy="979373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50"/>
          <p:cNvSpPr/>
          <p:nvPr/>
        </p:nvSpPr>
        <p:spPr>
          <a:xfrm>
            <a:off x="6131386" y="1613495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50"/>
          <p:cNvSpPr/>
          <p:nvPr/>
        </p:nvSpPr>
        <p:spPr>
          <a:xfrm>
            <a:off x="588744" y="2987028"/>
            <a:ext cx="1308033" cy="1164157"/>
          </a:xfrm>
          <a:custGeom>
            <a:avLst/>
            <a:gdLst/>
            <a:ahLst/>
            <a:cxnLst/>
            <a:rect l="l" t="t" r="r" b="b"/>
            <a:pathLst>
              <a:path w="619921" h="551733" extrusionOk="0">
                <a:moveTo>
                  <a:pt x="187343" y="288424"/>
                </a:moveTo>
                <a:lnTo>
                  <a:pt x="139964" y="281474"/>
                </a:lnTo>
                <a:cubicBezTo>
                  <a:pt x="134614" y="280531"/>
                  <a:pt x="130405" y="285420"/>
                  <a:pt x="130142" y="290244"/>
                </a:cubicBezTo>
                <a:cubicBezTo>
                  <a:pt x="129594" y="293833"/>
                  <a:pt x="132049" y="297194"/>
                  <a:pt x="135645" y="297748"/>
                </a:cubicBezTo>
                <a:cubicBezTo>
                  <a:pt x="135820" y="297775"/>
                  <a:pt x="135996" y="297794"/>
                  <a:pt x="136171" y="297808"/>
                </a:cubicBezTo>
                <a:lnTo>
                  <a:pt x="183550" y="304758"/>
                </a:lnTo>
                <a:cubicBezTo>
                  <a:pt x="188878" y="305678"/>
                  <a:pt x="193087" y="300811"/>
                  <a:pt x="193350" y="295988"/>
                </a:cubicBezTo>
                <a:cubicBezTo>
                  <a:pt x="193898" y="292399"/>
                  <a:pt x="191443" y="289038"/>
                  <a:pt x="187847" y="288483"/>
                </a:cubicBezTo>
                <a:cubicBezTo>
                  <a:pt x="187694" y="288457"/>
                  <a:pt x="187518" y="288437"/>
                  <a:pt x="187343" y="288424"/>
                </a:cubicBezTo>
                <a:close/>
                <a:moveTo>
                  <a:pt x="63666" y="221401"/>
                </a:moveTo>
                <a:cubicBezTo>
                  <a:pt x="65135" y="226202"/>
                  <a:pt x="70682" y="228921"/>
                  <a:pt x="75045" y="225172"/>
                </a:cubicBezTo>
                <a:cubicBezTo>
                  <a:pt x="104490" y="202830"/>
                  <a:pt x="138846" y="189062"/>
                  <a:pt x="171777" y="173671"/>
                </a:cubicBezTo>
                <a:lnTo>
                  <a:pt x="274822" y="125546"/>
                </a:lnTo>
                <a:cubicBezTo>
                  <a:pt x="282123" y="122477"/>
                  <a:pt x="282057" y="109827"/>
                  <a:pt x="274055" y="109081"/>
                </a:cubicBezTo>
                <a:cubicBezTo>
                  <a:pt x="272849" y="109112"/>
                  <a:pt x="271665" y="109403"/>
                  <a:pt x="270590" y="109936"/>
                </a:cubicBezTo>
                <a:lnTo>
                  <a:pt x="162174" y="160582"/>
                </a:lnTo>
                <a:cubicBezTo>
                  <a:pt x="129681" y="175776"/>
                  <a:pt x="95655" y="189698"/>
                  <a:pt x="66780" y="211600"/>
                </a:cubicBezTo>
                <a:cubicBezTo>
                  <a:pt x="63623" y="213775"/>
                  <a:pt x="62329" y="217790"/>
                  <a:pt x="63601" y="221401"/>
                </a:cubicBezTo>
                <a:close/>
                <a:moveTo>
                  <a:pt x="50841" y="184940"/>
                </a:moveTo>
                <a:cubicBezTo>
                  <a:pt x="52441" y="184914"/>
                  <a:pt x="53998" y="184451"/>
                  <a:pt x="55357" y="183603"/>
                </a:cubicBezTo>
                <a:cubicBezTo>
                  <a:pt x="81338" y="168255"/>
                  <a:pt x="108217" y="154070"/>
                  <a:pt x="135228" y="141420"/>
                </a:cubicBezTo>
                <a:cubicBezTo>
                  <a:pt x="139328" y="139462"/>
                  <a:pt x="141477" y="134860"/>
                  <a:pt x="140315" y="130458"/>
                </a:cubicBezTo>
                <a:cubicBezTo>
                  <a:pt x="139986" y="127046"/>
                  <a:pt x="136938" y="124553"/>
                  <a:pt x="133540" y="124886"/>
                </a:cubicBezTo>
                <a:cubicBezTo>
                  <a:pt x="132641" y="124974"/>
                  <a:pt x="131786" y="125250"/>
                  <a:pt x="131019" y="125700"/>
                </a:cubicBezTo>
                <a:cubicBezTo>
                  <a:pt x="102144" y="139227"/>
                  <a:pt x="73752" y="154202"/>
                  <a:pt x="46631" y="170229"/>
                </a:cubicBezTo>
                <a:cubicBezTo>
                  <a:pt x="38694" y="175184"/>
                  <a:pt x="43869" y="184830"/>
                  <a:pt x="50775" y="184940"/>
                </a:cubicBezTo>
                <a:close/>
                <a:moveTo>
                  <a:pt x="398433" y="384629"/>
                </a:moveTo>
                <a:cubicBezTo>
                  <a:pt x="375982" y="369852"/>
                  <a:pt x="352654" y="356467"/>
                  <a:pt x="328559" y="344551"/>
                </a:cubicBezTo>
                <a:cubicBezTo>
                  <a:pt x="327506" y="344020"/>
                  <a:pt x="326344" y="343735"/>
                  <a:pt x="325161" y="343718"/>
                </a:cubicBezTo>
                <a:cubicBezTo>
                  <a:pt x="318123" y="343718"/>
                  <a:pt x="312554" y="355316"/>
                  <a:pt x="320995" y="359701"/>
                </a:cubicBezTo>
                <a:cubicBezTo>
                  <a:pt x="343665" y="370808"/>
                  <a:pt x="365634" y="383307"/>
                  <a:pt x="386769" y="397126"/>
                </a:cubicBezTo>
                <a:cubicBezTo>
                  <a:pt x="393960" y="402563"/>
                  <a:pt x="407202" y="390943"/>
                  <a:pt x="398367" y="384629"/>
                </a:cubicBezTo>
                <a:close/>
                <a:moveTo>
                  <a:pt x="422001" y="401050"/>
                </a:moveTo>
                <a:cubicBezTo>
                  <a:pt x="417441" y="400483"/>
                  <a:pt x="413210" y="403442"/>
                  <a:pt x="412157" y="407913"/>
                </a:cubicBezTo>
                <a:cubicBezTo>
                  <a:pt x="411631" y="412298"/>
                  <a:pt x="413254" y="416310"/>
                  <a:pt x="418252" y="417340"/>
                </a:cubicBezTo>
                <a:cubicBezTo>
                  <a:pt x="419612" y="417292"/>
                  <a:pt x="420927" y="417658"/>
                  <a:pt x="422067" y="418393"/>
                </a:cubicBezTo>
                <a:cubicBezTo>
                  <a:pt x="422703" y="418658"/>
                  <a:pt x="423339" y="418974"/>
                  <a:pt x="423931" y="419335"/>
                </a:cubicBezTo>
                <a:cubicBezTo>
                  <a:pt x="427263" y="422778"/>
                  <a:pt x="433644" y="423084"/>
                  <a:pt x="436647" y="419138"/>
                </a:cubicBezTo>
                <a:cubicBezTo>
                  <a:pt x="439322" y="415806"/>
                  <a:pt x="439979" y="410368"/>
                  <a:pt x="436384" y="407518"/>
                </a:cubicBezTo>
                <a:cubicBezTo>
                  <a:pt x="432240" y="404098"/>
                  <a:pt x="427241" y="401862"/>
                  <a:pt x="421936" y="401050"/>
                </a:cubicBezTo>
                <a:close/>
                <a:moveTo>
                  <a:pt x="618643" y="3668"/>
                </a:moveTo>
                <a:cubicBezTo>
                  <a:pt x="616757" y="241"/>
                  <a:pt x="612460" y="-1007"/>
                  <a:pt x="609018" y="879"/>
                </a:cubicBezTo>
                <a:cubicBezTo>
                  <a:pt x="608623" y="1094"/>
                  <a:pt x="608272" y="1344"/>
                  <a:pt x="607922" y="1629"/>
                </a:cubicBezTo>
                <a:cubicBezTo>
                  <a:pt x="605028" y="3668"/>
                  <a:pt x="601783" y="5838"/>
                  <a:pt x="598823" y="7833"/>
                </a:cubicBezTo>
                <a:cubicBezTo>
                  <a:pt x="598275" y="8173"/>
                  <a:pt x="597617" y="8298"/>
                  <a:pt x="596981" y="8184"/>
                </a:cubicBezTo>
                <a:cubicBezTo>
                  <a:pt x="595293" y="8241"/>
                  <a:pt x="593671" y="8849"/>
                  <a:pt x="592377" y="9916"/>
                </a:cubicBezTo>
                <a:cubicBezTo>
                  <a:pt x="586480" y="14411"/>
                  <a:pt x="579464" y="19848"/>
                  <a:pt x="573544" y="24365"/>
                </a:cubicBezTo>
                <a:cubicBezTo>
                  <a:pt x="418340" y="121096"/>
                  <a:pt x="236344" y="164572"/>
                  <a:pt x="80614" y="257466"/>
                </a:cubicBezTo>
                <a:cubicBezTo>
                  <a:pt x="57177" y="271235"/>
                  <a:pt x="32928" y="285464"/>
                  <a:pt x="5588" y="292392"/>
                </a:cubicBezTo>
                <a:cubicBezTo>
                  <a:pt x="2694" y="292914"/>
                  <a:pt x="480" y="295234"/>
                  <a:pt x="85" y="298136"/>
                </a:cubicBezTo>
                <a:cubicBezTo>
                  <a:pt x="-682" y="303530"/>
                  <a:pt x="3856" y="308024"/>
                  <a:pt x="8636" y="309581"/>
                </a:cubicBezTo>
                <a:cubicBezTo>
                  <a:pt x="71362" y="324577"/>
                  <a:pt x="135798" y="336987"/>
                  <a:pt x="199906" y="346392"/>
                </a:cubicBezTo>
                <a:cubicBezTo>
                  <a:pt x="200980" y="346557"/>
                  <a:pt x="201791" y="347491"/>
                  <a:pt x="201769" y="348585"/>
                </a:cubicBezTo>
                <a:lnTo>
                  <a:pt x="201068" y="538561"/>
                </a:lnTo>
                <a:cubicBezTo>
                  <a:pt x="200695" y="541622"/>
                  <a:pt x="202712" y="544463"/>
                  <a:pt x="205716" y="545139"/>
                </a:cubicBezTo>
                <a:cubicBezTo>
                  <a:pt x="206330" y="545288"/>
                  <a:pt x="206856" y="545695"/>
                  <a:pt x="207141" y="546257"/>
                </a:cubicBezTo>
                <a:cubicBezTo>
                  <a:pt x="208544" y="548697"/>
                  <a:pt x="210956" y="550396"/>
                  <a:pt x="213718" y="550905"/>
                </a:cubicBezTo>
                <a:cubicBezTo>
                  <a:pt x="216897" y="552582"/>
                  <a:pt x="220844" y="551646"/>
                  <a:pt x="222926" y="548712"/>
                </a:cubicBezTo>
                <a:cubicBezTo>
                  <a:pt x="260045" y="503835"/>
                  <a:pt x="299465" y="460922"/>
                  <a:pt x="341034" y="420147"/>
                </a:cubicBezTo>
                <a:cubicBezTo>
                  <a:pt x="341757" y="419445"/>
                  <a:pt x="342854" y="419318"/>
                  <a:pt x="343709" y="419840"/>
                </a:cubicBezTo>
                <a:cubicBezTo>
                  <a:pt x="374534" y="438519"/>
                  <a:pt x="397271" y="452726"/>
                  <a:pt x="427570" y="479167"/>
                </a:cubicBezTo>
                <a:cubicBezTo>
                  <a:pt x="443838" y="493024"/>
                  <a:pt x="464842" y="497036"/>
                  <a:pt x="481286" y="510629"/>
                </a:cubicBezTo>
                <a:cubicBezTo>
                  <a:pt x="485078" y="516110"/>
                  <a:pt x="495163" y="516834"/>
                  <a:pt x="496633" y="508108"/>
                </a:cubicBezTo>
                <a:cubicBezTo>
                  <a:pt x="520991" y="341084"/>
                  <a:pt x="561836" y="176881"/>
                  <a:pt x="618533" y="17897"/>
                </a:cubicBezTo>
                <a:cubicBezTo>
                  <a:pt x="619103" y="16384"/>
                  <a:pt x="619235" y="14748"/>
                  <a:pt x="618950" y="13161"/>
                </a:cubicBezTo>
                <a:cubicBezTo>
                  <a:pt x="618862" y="12707"/>
                  <a:pt x="618928" y="12240"/>
                  <a:pt x="619125" y="11824"/>
                </a:cubicBezTo>
                <a:cubicBezTo>
                  <a:pt x="620353" y="9191"/>
                  <a:pt x="620155" y="6112"/>
                  <a:pt x="618577" y="3668"/>
                </a:cubicBezTo>
                <a:close/>
                <a:moveTo>
                  <a:pt x="202822" y="326266"/>
                </a:moveTo>
                <a:cubicBezTo>
                  <a:pt x="201528" y="327165"/>
                  <a:pt x="200870" y="329752"/>
                  <a:pt x="198853" y="329401"/>
                </a:cubicBezTo>
                <a:cubicBezTo>
                  <a:pt x="146804" y="321640"/>
                  <a:pt x="94405" y="311861"/>
                  <a:pt x="43189" y="300395"/>
                </a:cubicBezTo>
                <a:cubicBezTo>
                  <a:pt x="42005" y="300134"/>
                  <a:pt x="41260" y="298963"/>
                  <a:pt x="41523" y="297779"/>
                </a:cubicBezTo>
                <a:cubicBezTo>
                  <a:pt x="41676" y="297102"/>
                  <a:pt x="42137" y="296534"/>
                  <a:pt x="42773" y="296251"/>
                </a:cubicBezTo>
                <a:cubicBezTo>
                  <a:pt x="60356" y="287922"/>
                  <a:pt x="77457" y="278619"/>
                  <a:pt x="94010" y="268385"/>
                </a:cubicBezTo>
                <a:cubicBezTo>
                  <a:pt x="206615" y="200792"/>
                  <a:pt x="351777" y="154377"/>
                  <a:pt x="474577" y="96453"/>
                </a:cubicBezTo>
                <a:cubicBezTo>
                  <a:pt x="475782" y="96459"/>
                  <a:pt x="476769" y="97446"/>
                  <a:pt x="476747" y="98658"/>
                </a:cubicBezTo>
                <a:cubicBezTo>
                  <a:pt x="476747" y="99318"/>
                  <a:pt x="476440" y="99941"/>
                  <a:pt x="475936" y="100355"/>
                </a:cubicBezTo>
                <a:cubicBezTo>
                  <a:pt x="382954" y="173824"/>
                  <a:pt x="291090" y="249837"/>
                  <a:pt x="202822" y="326266"/>
                </a:cubicBezTo>
                <a:close/>
                <a:moveTo>
                  <a:pt x="221677" y="502627"/>
                </a:moveTo>
                <a:cubicBezTo>
                  <a:pt x="221238" y="503754"/>
                  <a:pt x="219967" y="504304"/>
                  <a:pt x="218827" y="503859"/>
                </a:cubicBezTo>
                <a:cubicBezTo>
                  <a:pt x="217993" y="503528"/>
                  <a:pt x="217445" y="502717"/>
                  <a:pt x="217445" y="501816"/>
                </a:cubicBezTo>
                <a:lnTo>
                  <a:pt x="218059" y="338280"/>
                </a:lnTo>
                <a:cubicBezTo>
                  <a:pt x="218059" y="336767"/>
                  <a:pt x="216919" y="334794"/>
                  <a:pt x="218388" y="333589"/>
                </a:cubicBezTo>
                <a:cubicBezTo>
                  <a:pt x="322573" y="243698"/>
                  <a:pt x="430903" y="154903"/>
                  <a:pt x="540372" y="69902"/>
                </a:cubicBezTo>
                <a:cubicBezTo>
                  <a:pt x="541293" y="69189"/>
                  <a:pt x="542608" y="69323"/>
                  <a:pt x="543376" y="70209"/>
                </a:cubicBezTo>
                <a:cubicBezTo>
                  <a:pt x="544143" y="71097"/>
                  <a:pt x="544077" y="72430"/>
                  <a:pt x="543222" y="73234"/>
                </a:cubicBezTo>
                <a:cubicBezTo>
                  <a:pt x="521298" y="93734"/>
                  <a:pt x="407991" y="200704"/>
                  <a:pt x="388347" y="218331"/>
                </a:cubicBezTo>
                <a:cubicBezTo>
                  <a:pt x="343753" y="259220"/>
                  <a:pt x="297624" y="301491"/>
                  <a:pt x="265877" y="353496"/>
                </a:cubicBezTo>
                <a:cubicBezTo>
                  <a:pt x="263487" y="357223"/>
                  <a:pt x="264912" y="360556"/>
                  <a:pt x="267148" y="363537"/>
                </a:cubicBezTo>
                <a:cubicBezTo>
                  <a:pt x="267653" y="364097"/>
                  <a:pt x="267828" y="364875"/>
                  <a:pt x="267631" y="365598"/>
                </a:cubicBezTo>
                <a:cubicBezTo>
                  <a:pt x="254564" y="411596"/>
                  <a:pt x="239107" y="457681"/>
                  <a:pt x="221677" y="502627"/>
                </a:cubicBezTo>
                <a:close/>
                <a:moveTo>
                  <a:pt x="326608" y="412298"/>
                </a:moveTo>
                <a:cubicBezTo>
                  <a:pt x="297492" y="439923"/>
                  <a:pt x="270678" y="471494"/>
                  <a:pt x="242944" y="499755"/>
                </a:cubicBezTo>
                <a:cubicBezTo>
                  <a:pt x="241738" y="499746"/>
                  <a:pt x="240751" y="498759"/>
                  <a:pt x="240773" y="497547"/>
                </a:cubicBezTo>
                <a:cubicBezTo>
                  <a:pt x="240773" y="497290"/>
                  <a:pt x="240817" y="497036"/>
                  <a:pt x="240905" y="496795"/>
                </a:cubicBezTo>
                <a:cubicBezTo>
                  <a:pt x="255506" y="458230"/>
                  <a:pt x="268727" y="418787"/>
                  <a:pt x="280193" y="379586"/>
                </a:cubicBezTo>
                <a:cubicBezTo>
                  <a:pt x="280522" y="378424"/>
                  <a:pt x="281750" y="377753"/>
                  <a:pt x="282912" y="378091"/>
                </a:cubicBezTo>
                <a:cubicBezTo>
                  <a:pt x="283197" y="378176"/>
                  <a:pt x="283460" y="378319"/>
                  <a:pt x="283701" y="378512"/>
                </a:cubicBezTo>
                <a:cubicBezTo>
                  <a:pt x="297229" y="389525"/>
                  <a:pt x="311436" y="399667"/>
                  <a:pt x="326235" y="408877"/>
                </a:cubicBezTo>
                <a:cubicBezTo>
                  <a:pt x="327266" y="409513"/>
                  <a:pt x="327594" y="410864"/>
                  <a:pt x="326958" y="411894"/>
                </a:cubicBezTo>
                <a:cubicBezTo>
                  <a:pt x="326849" y="412050"/>
                  <a:pt x="326739" y="412192"/>
                  <a:pt x="326608" y="412320"/>
                </a:cubicBezTo>
                <a:close/>
                <a:moveTo>
                  <a:pt x="587795" y="58545"/>
                </a:moveTo>
                <a:cubicBezTo>
                  <a:pt x="539561" y="198994"/>
                  <a:pt x="506959" y="345384"/>
                  <a:pt x="482228" y="489713"/>
                </a:cubicBezTo>
                <a:cubicBezTo>
                  <a:pt x="481592" y="490040"/>
                  <a:pt x="480847" y="490040"/>
                  <a:pt x="480211" y="489713"/>
                </a:cubicBezTo>
                <a:cubicBezTo>
                  <a:pt x="475979" y="487521"/>
                  <a:pt x="471441" y="485328"/>
                  <a:pt x="467057" y="483289"/>
                </a:cubicBezTo>
                <a:cubicBezTo>
                  <a:pt x="457300" y="478795"/>
                  <a:pt x="447105" y="473840"/>
                  <a:pt x="438664" y="466407"/>
                </a:cubicBezTo>
                <a:cubicBezTo>
                  <a:pt x="422023" y="452595"/>
                  <a:pt x="406282" y="439572"/>
                  <a:pt x="388237" y="427930"/>
                </a:cubicBezTo>
                <a:cubicBezTo>
                  <a:pt x="353005" y="405063"/>
                  <a:pt x="315887" y="385637"/>
                  <a:pt x="284403" y="356807"/>
                </a:cubicBezTo>
                <a:cubicBezTo>
                  <a:pt x="283614" y="356090"/>
                  <a:pt x="283460" y="354919"/>
                  <a:pt x="284030" y="354022"/>
                </a:cubicBezTo>
                <a:cubicBezTo>
                  <a:pt x="322925" y="293423"/>
                  <a:pt x="381047" y="247030"/>
                  <a:pt x="433249" y="198007"/>
                </a:cubicBezTo>
                <a:lnTo>
                  <a:pt x="584177" y="56243"/>
                </a:lnTo>
                <a:cubicBezTo>
                  <a:pt x="585032" y="55379"/>
                  <a:pt x="586414" y="55368"/>
                  <a:pt x="587269" y="56219"/>
                </a:cubicBezTo>
                <a:cubicBezTo>
                  <a:pt x="587882" y="56824"/>
                  <a:pt x="588102" y="57736"/>
                  <a:pt x="587795" y="585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50"/>
          <p:cNvSpPr/>
          <p:nvPr/>
        </p:nvSpPr>
        <p:spPr>
          <a:xfrm>
            <a:off x="2010967" y="2871893"/>
            <a:ext cx="1099557" cy="1394425"/>
          </a:xfrm>
          <a:custGeom>
            <a:avLst/>
            <a:gdLst/>
            <a:ahLst/>
            <a:cxnLst/>
            <a:rect l="l" t="t" r="r" b="b"/>
            <a:pathLst>
              <a:path w="521117" h="660865" extrusionOk="0">
                <a:moveTo>
                  <a:pt x="286048" y="97336"/>
                </a:moveTo>
                <a:cubicBezTo>
                  <a:pt x="277717" y="92820"/>
                  <a:pt x="269429" y="107049"/>
                  <a:pt x="279471" y="112421"/>
                </a:cubicBezTo>
                <a:cubicBezTo>
                  <a:pt x="287934" y="116871"/>
                  <a:pt x="296199" y="102620"/>
                  <a:pt x="286048" y="97336"/>
                </a:cubicBezTo>
                <a:close/>
                <a:moveTo>
                  <a:pt x="245992" y="93960"/>
                </a:moveTo>
                <a:lnTo>
                  <a:pt x="245992" y="93960"/>
                </a:lnTo>
                <a:cubicBezTo>
                  <a:pt x="222752" y="94377"/>
                  <a:pt x="182411" y="100801"/>
                  <a:pt x="173247" y="138927"/>
                </a:cubicBezTo>
                <a:cubicBezTo>
                  <a:pt x="171953" y="143948"/>
                  <a:pt x="175439" y="146974"/>
                  <a:pt x="180460" y="146996"/>
                </a:cubicBezTo>
                <a:cubicBezTo>
                  <a:pt x="184845" y="147206"/>
                  <a:pt x="188813" y="144347"/>
                  <a:pt x="189975" y="140111"/>
                </a:cubicBezTo>
                <a:cubicBezTo>
                  <a:pt x="196114" y="114503"/>
                  <a:pt x="225690" y="110140"/>
                  <a:pt x="242747" y="109833"/>
                </a:cubicBezTo>
                <a:cubicBezTo>
                  <a:pt x="251846" y="110075"/>
                  <a:pt x="257568" y="94135"/>
                  <a:pt x="245992" y="93894"/>
                </a:cubicBezTo>
                <a:close/>
                <a:moveTo>
                  <a:pt x="123697" y="418641"/>
                </a:moveTo>
                <a:cubicBezTo>
                  <a:pt x="120321" y="418557"/>
                  <a:pt x="117207" y="420474"/>
                  <a:pt x="115761" y="423530"/>
                </a:cubicBezTo>
                <a:cubicBezTo>
                  <a:pt x="94340" y="468256"/>
                  <a:pt x="71912" y="513421"/>
                  <a:pt x="49285" y="557401"/>
                </a:cubicBezTo>
                <a:cubicBezTo>
                  <a:pt x="44396" y="566675"/>
                  <a:pt x="59918" y="571915"/>
                  <a:pt x="64873" y="562663"/>
                </a:cubicBezTo>
                <a:cubicBezTo>
                  <a:pt x="87543" y="518595"/>
                  <a:pt x="109906" y="473584"/>
                  <a:pt x="131305" y="428923"/>
                </a:cubicBezTo>
                <a:cubicBezTo>
                  <a:pt x="134199" y="423179"/>
                  <a:pt x="129485" y="418553"/>
                  <a:pt x="123697" y="418575"/>
                </a:cubicBezTo>
                <a:close/>
                <a:moveTo>
                  <a:pt x="516804" y="178128"/>
                </a:moveTo>
                <a:cubicBezTo>
                  <a:pt x="513252" y="167561"/>
                  <a:pt x="498234" y="174993"/>
                  <a:pt x="501194" y="184114"/>
                </a:cubicBezTo>
                <a:cubicBezTo>
                  <a:pt x="508583" y="207630"/>
                  <a:pt x="504965" y="233231"/>
                  <a:pt x="491328" y="253768"/>
                </a:cubicBezTo>
                <a:cubicBezTo>
                  <a:pt x="487250" y="258964"/>
                  <a:pt x="491328" y="267800"/>
                  <a:pt x="497555" y="267909"/>
                </a:cubicBezTo>
                <a:cubicBezTo>
                  <a:pt x="499813" y="267791"/>
                  <a:pt x="501852" y="266524"/>
                  <a:pt x="502948" y="264555"/>
                </a:cubicBezTo>
                <a:cubicBezTo>
                  <a:pt x="520751" y="238158"/>
                  <a:pt x="525684" y="207463"/>
                  <a:pt x="516804" y="178063"/>
                </a:cubicBezTo>
                <a:close/>
                <a:moveTo>
                  <a:pt x="312226" y="61819"/>
                </a:moveTo>
                <a:cubicBezTo>
                  <a:pt x="311349" y="61534"/>
                  <a:pt x="310275" y="61819"/>
                  <a:pt x="309354" y="61446"/>
                </a:cubicBezTo>
                <a:cubicBezTo>
                  <a:pt x="290017" y="53082"/>
                  <a:pt x="269211" y="48734"/>
                  <a:pt x="248141" y="48664"/>
                </a:cubicBezTo>
                <a:cubicBezTo>
                  <a:pt x="186993" y="47151"/>
                  <a:pt x="132182" y="92096"/>
                  <a:pt x="124311" y="150657"/>
                </a:cubicBezTo>
                <a:cubicBezTo>
                  <a:pt x="120496" y="179159"/>
                  <a:pt x="130713" y="207178"/>
                  <a:pt x="141500" y="233334"/>
                </a:cubicBezTo>
                <a:cubicBezTo>
                  <a:pt x="202560" y="370122"/>
                  <a:pt x="356163" y="325593"/>
                  <a:pt x="387493" y="200667"/>
                </a:cubicBezTo>
                <a:cubicBezTo>
                  <a:pt x="403279" y="142632"/>
                  <a:pt x="373308" y="73636"/>
                  <a:pt x="312226" y="61753"/>
                </a:cubicBezTo>
                <a:close/>
                <a:moveTo>
                  <a:pt x="373352" y="187534"/>
                </a:moveTo>
                <a:cubicBezTo>
                  <a:pt x="350770" y="309698"/>
                  <a:pt x="215495" y="343944"/>
                  <a:pt x="161517" y="236733"/>
                </a:cubicBezTo>
                <a:cubicBezTo>
                  <a:pt x="143144" y="197269"/>
                  <a:pt x="126745" y="146250"/>
                  <a:pt x="163403" y="102050"/>
                </a:cubicBezTo>
                <a:cubicBezTo>
                  <a:pt x="183354" y="77933"/>
                  <a:pt x="213105" y="64778"/>
                  <a:pt x="247154" y="64778"/>
                </a:cubicBezTo>
                <a:cubicBezTo>
                  <a:pt x="267281" y="64873"/>
                  <a:pt x="287145" y="69253"/>
                  <a:pt x="305430" y="77626"/>
                </a:cubicBezTo>
                <a:cubicBezTo>
                  <a:pt x="347810" y="82494"/>
                  <a:pt x="383152" y="128250"/>
                  <a:pt x="373352" y="187468"/>
                </a:cubicBezTo>
                <a:close/>
                <a:moveTo>
                  <a:pt x="451513" y="77955"/>
                </a:moveTo>
                <a:cubicBezTo>
                  <a:pt x="445812" y="78284"/>
                  <a:pt x="439827" y="84664"/>
                  <a:pt x="443007" y="91636"/>
                </a:cubicBezTo>
                <a:cubicBezTo>
                  <a:pt x="477691" y="160808"/>
                  <a:pt x="474446" y="229498"/>
                  <a:pt x="434237" y="275386"/>
                </a:cubicBezTo>
                <a:cubicBezTo>
                  <a:pt x="428909" y="281810"/>
                  <a:pt x="434105" y="288409"/>
                  <a:pt x="440200" y="288716"/>
                </a:cubicBezTo>
                <a:cubicBezTo>
                  <a:pt x="442524" y="288648"/>
                  <a:pt x="444716" y="287558"/>
                  <a:pt x="446164" y="285734"/>
                </a:cubicBezTo>
                <a:cubicBezTo>
                  <a:pt x="491065" y="234409"/>
                  <a:pt x="494946" y="158067"/>
                  <a:pt x="456578" y="81551"/>
                </a:cubicBezTo>
                <a:cubicBezTo>
                  <a:pt x="455766" y="79439"/>
                  <a:pt x="453771" y="78019"/>
                  <a:pt x="451513" y="77955"/>
                </a:cubicBezTo>
                <a:close/>
                <a:moveTo>
                  <a:pt x="341890" y="26630"/>
                </a:moveTo>
                <a:cubicBezTo>
                  <a:pt x="340794" y="26496"/>
                  <a:pt x="339961" y="25553"/>
                  <a:pt x="339961" y="24437"/>
                </a:cubicBezTo>
                <a:cubicBezTo>
                  <a:pt x="339983" y="21456"/>
                  <a:pt x="338273" y="18733"/>
                  <a:pt x="335576" y="17465"/>
                </a:cubicBezTo>
                <a:cubicBezTo>
                  <a:pt x="312665" y="5878"/>
                  <a:pt x="287320" y="-90"/>
                  <a:pt x="261646" y="57"/>
                </a:cubicBezTo>
                <a:cubicBezTo>
                  <a:pt x="174737" y="-2398"/>
                  <a:pt x="88684" y="74601"/>
                  <a:pt x="72108" y="157497"/>
                </a:cubicBezTo>
                <a:cubicBezTo>
                  <a:pt x="59305" y="227853"/>
                  <a:pt x="106662" y="290733"/>
                  <a:pt x="155093" y="328509"/>
                </a:cubicBezTo>
                <a:cubicBezTo>
                  <a:pt x="155948" y="329140"/>
                  <a:pt x="156211" y="330280"/>
                  <a:pt x="155751" y="331228"/>
                </a:cubicBezTo>
                <a:lnTo>
                  <a:pt x="137334" y="368806"/>
                </a:lnTo>
                <a:cubicBezTo>
                  <a:pt x="136063" y="371240"/>
                  <a:pt x="133453" y="369289"/>
                  <a:pt x="131678" y="368587"/>
                </a:cubicBezTo>
                <a:cubicBezTo>
                  <a:pt x="128279" y="366965"/>
                  <a:pt x="124969" y="365101"/>
                  <a:pt x="121220" y="366614"/>
                </a:cubicBezTo>
                <a:cubicBezTo>
                  <a:pt x="117295" y="366044"/>
                  <a:pt x="113327" y="365474"/>
                  <a:pt x="109753" y="370999"/>
                </a:cubicBezTo>
                <a:cubicBezTo>
                  <a:pt x="72744" y="437562"/>
                  <a:pt x="31504" y="513508"/>
                  <a:pt x="2323" y="592437"/>
                </a:cubicBezTo>
                <a:cubicBezTo>
                  <a:pt x="87" y="594542"/>
                  <a:pt x="-615" y="597821"/>
                  <a:pt x="569" y="600658"/>
                </a:cubicBezTo>
                <a:cubicBezTo>
                  <a:pt x="13219" y="632723"/>
                  <a:pt x="42664" y="655071"/>
                  <a:pt x="76954" y="658605"/>
                </a:cubicBezTo>
                <a:cubicBezTo>
                  <a:pt x="79059" y="658877"/>
                  <a:pt x="81207" y="658309"/>
                  <a:pt x="82896" y="657026"/>
                </a:cubicBezTo>
                <a:cubicBezTo>
                  <a:pt x="83356" y="656665"/>
                  <a:pt x="83948" y="656507"/>
                  <a:pt x="84540" y="656588"/>
                </a:cubicBezTo>
                <a:cubicBezTo>
                  <a:pt x="85132" y="656669"/>
                  <a:pt x="85658" y="656985"/>
                  <a:pt x="86009" y="657465"/>
                </a:cubicBezTo>
                <a:cubicBezTo>
                  <a:pt x="87807" y="659666"/>
                  <a:pt x="90525" y="660918"/>
                  <a:pt x="93375" y="660863"/>
                </a:cubicBezTo>
                <a:cubicBezTo>
                  <a:pt x="96708" y="660947"/>
                  <a:pt x="99778" y="659022"/>
                  <a:pt x="101159" y="655974"/>
                </a:cubicBezTo>
                <a:lnTo>
                  <a:pt x="212535" y="414322"/>
                </a:lnTo>
                <a:cubicBezTo>
                  <a:pt x="214026" y="411362"/>
                  <a:pt x="213018" y="409937"/>
                  <a:pt x="212755" y="407393"/>
                </a:cubicBezTo>
                <a:cubicBezTo>
                  <a:pt x="213456" y="404068"/>
                  <a:pt x="211439" y="400777"/>
                  <a:pt x="208150" y="399895"/>
                </a:cubicBezTo>
                <a:cubicBezTo>
                  <a:pt x="206331" y="399259"/>
                  <a:pt x="204511" y="398580"/>
                  <a:pt x="202691" y="397900"/>
                </a:cubicBezTo>
                <a:cubicBezTo>
                  <a:pt x="200871" y="397221"/>
                  <a:pt x="196881" y="396563"/>
                  <a:pt x="198306" y="393515"/>
                </a:cubicBezTo>
                <a:lnTo>
                  <a:pt x="215539" y="361527"/>
                </a:lnTo>
                <a:cubicBezTo>
                  <a:pt x="216022" y="360624"/>
                  <a:pt x="217074" y="360177"/>
                  <a:pt x="218060" y="360453"/>
                </a:cubicBezTo>
                <a:cubicBezTo>
                  <a:pt x="232114" y="364522"/>
                  <a:pt x="246672" y="366612"/>
                  <a:pt x="261296" y="366658"/>
                </a:cubicBezTo>
                <a:cubicBezTo>
                  <a:pt x="437657" y="364575"/>
                  <a:pt x="512244" y="101392"/>
                  <a:pt x="341890" y="26630"/>
                </a:cubicBezTo>
                <a:close/>
                <a:moveTo>
                  <a:pt x="194382" y="414694"/>
                </a:moveTo>
                <a:lnTo>
                  <a:pt x="88420" y="644486"/>
                </a:lnTo>
                <a:cubicBezTo>
                  <a:pt x="87916" y="645586"/>
                  <a:pt x="86623" y="646066"/>
                  <a:pt x="85505" y="645560"/>
                </a:cubicBezTo>
                <a:cubicBezTo>
                  <a:pt x="85219" y="645428"/>
                  <a:pt x="84957" y="645233"/>
                  <a:pt x="84759" y="644990"/>
                </a:cubicBezTo>
                <a:cubicBezTo>
                  <a:pt x="83465" y="643543"/>
                  <a:pt x="81646" y="642668"/>
                  <a:pt x="79694" y="642556"/>
                </a:cubicBezTo>
                <a:cubicBezTo>
                  <a:pt x="53144" y="639574"/>
                  <a:pt x="27536" y="622671"/>
                  <a:pt x="18306" y="597150"/>
                </a:cubicBezTo>
                <a:cubicBezTo>
                  <a:pt x="46523" y="522677"/>
                  <a:pt x="81558" y="450964"/>
                  <a:pt x="122951" y="382926"/>
                </a:cubicBezTo>
                <a:cubicBezTo>
                  <a:pt x="145731" y="392836"/>
                  <a:pt x="169125" y="403118"/>
                  <a:pt x="193110" y="411713"/>
                </a:cubicBezTo>
                <a:cubicBezTo>
                  <a:pt x="194250" y="412123"/>
                  <a:pt x="194842" y="413379"/>
                  <a:pt x="194426" y="414517"/>
                </a:cubicBezTo>
                <a:cubicBezTo>
                  <a:pt x="194404" y="414593"/>
                  <a:pt x="194382" y="414666"/>
                  <a:pt x="194338" y="414738"/>
                </a:cubicBezTo>
                <a:close/>
                <a:moveTo>
                  <a:pt x="199600" y="356638"/>
                </a:moveTo>
                <a:lnTo>
                  <a:pt x="182609" y="388144"/>
                </a:lnTo>
                <a:cubicBezTo>
                  <a:pt x="182082" y="389117"/>
                  <a:pt x="180920" y="389549"/>
                  <a:pt x="179890" y="389152"/>
                </a:cubicBezTo>
                <a:cubicBezTo>
                  <a:pt x="170923" y="385622"/>
                  <a:pt x="162043" y="381983"/>
                  <a:pt x="153471" y="378190"/>
                </a:cubicBezTo>
                <a:cubicBezTo>
                  <a:pt x="152353" y="377710"/>
                  <a:pt x="151848" y="376418"/>
                  <a:pt x="152331" y="375307"/>
                </a:cubicBezTo>
                <a:cubicBezTo>
                  <a:pt x="152353" y="375274"/>
                  <a:pt x="152353" y="375241"/>
                  <a:pt x="152375" y="375208"/>
                </a:cubicBezTo>
                <a:lnTo>
                  <a:pt x="169147" y="340984"/>
                </a:lnTo>
                <a:cubicBezTo>
                  <a:pt x="169673" y="339894"/>
                  <a:pt x="170988" y="339436"/>
                  <a:pt x="172085" y="339962"/>
                </a:cubicBezTo>
                <a:cubicBezTo>
                  <a:pt x="172129" y="339993"/>
                  <a:pt x="172194" y="340026"/>
                  <a:pt x="172260" y="340063"/>
                </a:cubicBezTo>
                <a:cubicBezTo>
                  <a:pt x="180679" y="345183"/>
                  <a:pt x="189471" y="349662"/>
                  <a:pt x="198569" y="353459"/>
                </a:cubicBezTo>
                <a:cubicBezTo>
                  <a:pt x="199687" y="353928"/>
                  <a:pt x="200213" y="355213"/>
                  <a:pt x="199753" y="356329"/>
                </a:cubicBezTo>
                <a:cubicBezTo>
                  <a:pt x="199687" y="356452"/>
                  <a:pt x="199622" y="356570"/>
                  <a:pt x="199556" y="356682"/>
                </a:cubicBezTo>
                <a:close/>
                <a:moveTo>
                  <a:pt x="420227" y="199439"/>
                </a:moveTo>
                <a:cubicBezTo>
                  <a:pt x="409550" y="280560"/>
                  <a:pt x="343206" y="348416"/>
                  <a:pt x="264036" y="348526"/>
                </a:cubicBezTo>
                <a:cubicBezTo>
                  <a:pt x="189712" y="352472"/>
                  <a:pt x="91731" y="264730"/>
                  <a:pt x="87193" y="184640"/>
                </a:cubicBezTo>
                <a:cubicBezTo>
                  <a:pt x="84189" y="141580"/>
                  <a:pt x="113129" y="100318"/>
                  <a:pt x="125714" y="84576"/>
                </a:cubicBezTo>
                <a:cubicBezTo>
                  <a:pt x="174211" y="22793"/>
                  <a:pt x="259169" y="-644"/>
                  <a:pt x="328012" y="34523"/>
                </a:cubicBezTo>
                <a:cubicBezTo>
                  <a:pt x="329020" y="34770"/>
                  <a:pt x="329700" y="35682"/>
                  <a:pt x="329678" y="36715"/>
                </a:cubicBezTo>
                <a:cubicBezTo>
                  <a:pt x="329459" y="39756"/>
                  <a:pt x="331300" y="42567"/>
                  <a:pt x="334173" y="43599"/>
                </a:cubicBezTo>
                <a:cubicBezTo>
                  <a:pt x="393501" y="67914"/>
                  <a:pt x="428887" y="131999"/>
                  <a:pt x="420183" y="1994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50"/>
          <p:cNvSpPr/>
          <p:nvPr/>
        </p:nvSpPr>
        <p:spPr>
          <a:xfrm>
            <a:off x="3224713" y="2769297"/>
            <a:ext cx="984545" cy="1599618"/>
          </a:xfrm>
          <a:custGeom>
            <a:avLst/>
            <a:gdLst/>
            <a:ahLst/>
            <a:cxnLst/>
            <a:rect l="l" t="t" r="r" b="b"/>
            <a:pathLst>
              <a:path w="466609" h="758113" extrusionOk="0">
                <a:moveTo>
                  <a:pt x="276357" y="649982"/>
                </a:moveTo>
                <a:cubicBezTo>
                  <a:pt x="244632" y="645805"/>
                  <a:pt x="212688" y="643727"/>
                  <a:pt x="180700" y="643755"/>
                </a:cubicBezTo>
                <a:cubicBezTo>
                  <a:pt x="176622" y="643177"/>
                  <a:pt x="172852" y="646011"/>
                  <a:pt x="172281" y="650087"/>
                </a:cubicBezTo>
                <a:cubicBezTo>
                  <a:pt x="172194" y="650605"/>
                  <a:pt x="172172" y="651126"/>
                  <a:pt x="172216" y="651648"/>
                </a:cubicBezTo>
                <a:cubicBezTo>
                  <a:pt x="172018" y="656184"/>
                  <a:pt x="175548" y="660017"/>
                  <a:pt x="180086" y="660208"/>
                </a:cubicBezTo>
                <a:cubicBezTo>
                  <a:pt x="180525" y="660227"/>
                  <a:pt x="180985" y="660210"/>
                  <a:pt x="181424" y="660155"/>
                </a:cubicBezTo>
                <a:cubicBezTo>
                  <a:pt x="212294" y="660238"/>
                  <a:pt x="243098" y="662304"/>
                  <a:pt x="273704" y="666338"/>
                </a:cubicBezTo>
                <a:cubicBezTo>
                  <a:pt x="281707" y="666776"/>
                  <a:pt x="287298" y="651802"/>
                  <a:pt x="276357" y="649982"/>
                </a:cubicBezTo>
                <a:close/>
                <a:moveTo>
                  <a:pt x="130208" y="741934"/>
                </a:moveTo>
                <a:cubicBezTo>
                  <a:pt x="61957" y="738031"/>
                  <a:pt x="20300" y="717948"/>
                  <a:pt x="16398" y="645597"/>
                </a:cubicBezTo>
                <a:cubicBezTo>
                  <a:pt x="15543" y="637288"/>
                  <a:pt x="6203" y="636827"/>
                  <a:pt x="1884" y="641344"/>
                </a:cubicBezTo>
                <a:cubicBezTo>
                  <a:pt x="458" y="642944"/>
                  <a:pt x="-221" y="645088"/>
                  <a:pt x="64" y="647219"/>
                </a:cubicBezTo>
                <a:cubicBezTo>
                  <a:pt x="4449" y="727441"/>
                  <a:pt x="50490" y="753597"/>
                  <a:pt x="126832" y="758114"/>
                </a:cubicBezTo>
                <a:cubicBezTo>
                  <a:pt x="132006" y="757772"/>
                  <a:pt x="136040" y="753532"/>
                  <a:pt x="136128" y="748357"/>
                </a:cubicBezTo>
                <a:cubicBezTo>
                  <a:pt x="136500" y="745170"/>
                  <a:pt x="134198" y="742289"/>
                  <a:pt x="131019" y="741925"/>
                </a:cubicBezTo>
                <a:cubicBezTo>
                  <a:pt x="130756" y="741894"/>
                  <a:pt x="130471" y="741883"/>
                  <a:pt x="130208" y="741890"/>
                </a:cubicBezTo>
                <a:close/>
                <a:moveTo>
                  <a:pt x="220647" y="115264"/>
                </a:moveTo>
                <a:cubicBezTo>
                  <a:pt x="228430" y="116373"/>
                  <a:pt x="236279" y="116871"/>
                  <a:pt x="244150" y="116755"/>
                </a:cubicBezTo>
                <a:cubicBezTo>
                  <a:pt x="254367" y="115330"/>
                  <a:pt x="254783" y="100136"/>
                  <a:pt x="243339" y="100355"/>
                </a:cubicBezTo>
                <a:cubicBezTo>
                  <a:pt x="236586" y="100322"/>
                  <a:pt x="229833" y="99831"/>
                  <a:pt x="223146" y="98886"/>
                </a:cubicBezTo>
                <a:cubicBezTo>
                  <a:pt x="215231" y="98382"/>
                  <a:pt x="209772" y="113247"/>
                  <a:pt x="220647" y="115220"/>
                </a:cubicBezTo>
                <a:close/>
                <a:moveTo>
                  <a:pt x="192649" y="116711"/>
                </a:moveTo>
                <a:cubicBezTo>
                  <a:pt x="203129" y="116492"/>
                  <a:pt x="202296" y="100180"/>
                  <a:pt x="191816" y="100311"/>
                </a:cubicBezTo>
                <a:cubicBezTo>
                  <a:pt x="181336" y="100443"/>
                  <a:pt x="182191" y="116799"/>
                  <a:pt x="192649" y="116667"/>
                </a:cubicBezTo>
                <a:close/>
                <a:moveTo>
                  <a:pt x="170418" y="202721"/>
                </a:moveTo>
                <a:cubicBezTo>
                  <a:pt x="168532" y="198417"/>
                  <a:pt x="163512" y="196459"/>
                  <a:pt x="159215" y="198347"/>
                </a:cubicBezTo>
                <a:cubicBezTo>
                  <a:pt x="158162" y="198808"/>
                  <a:pt x="157219" y="199474"/>
                  <a:pt x="156430" y="200309"/>
                </a:cubicBezTo>
                <a:cubicBezTo>
                  <a:pt x="141521" y="215621"/>
                  <a:pt x="130647" y="234395"/>
                  <a:pt x="124771" y="254945"/>
                </a:cubicBezTo>
                <a:cubicBezTo>
                  <a:pt x="123982" y="256918"/>
                  <a:pt x="124244" y="259153"/>
                  <a:pt x="125428" y="260909"/>
                </a:cubicBezTo>
                <a:cubicBezTo>
                  <a:pt x="129024" y="264507"/>
                  <a:pt x="134856" y="264511"/>
                  <a:pt x="138451" y="260915"/>
                </a:cubicBezTo>
                <a:cubicBezTo>
                  <a:pt x="139548" y="259828"/>
                  <a:pt x="140337" y="258484"/>
                  <a:pt x="140776" y="257006"/>
                </a:cubicBezTo>
                <a:cubicBezTo>
                  <a:pt x="146038" y="239443"/>
                  <a:pt x="155553" y="223457"/>
                  <a:pt x="168510" y="210482"/>
                </a:cubicBezTo>
                <a:cubicBezTo>
                  <a:pt x="170747" y="208571"/>
                  <a:pt x="171514" y="205451"/>
                  <a:pt x="170418" y="202721"/>
                </a:cubicBezTo>
                <a:close/>
                <a:moveTo>
                  <a:pt x="400823" y="36840"/>
                </a:moveTo>
                <a:cubicBezTo>
                  <a:pt x="377714" y="17568"/>
                  <a:pt x="345222" y="15113"/>
                  <a:pt x="313783" y="12723"/>
                </a:cubicBezTo>
                <a:cubicBezTo>
                  <a:pt x="306503" y="12175"/>
                  <a:pt x="299619" y="11649"/>
                  <a:pt x="292888" y="10925"/>
                </a:cubicBezTo>
                <a:cubicBezTo>
                  <a:pt x="287363" y="10223"/>
                  <a:pt x="283154" y="15310"/>
                  <a:pt x="282957" y="20199"/>
                </a:cubicBezTo>
                <a:cubicBezTo>
                  <a:pt x="282496" y="23571"/>
                  <a:pt x="284864" y="26676"/>
                  <a:pt x="288218" y="27138"/>
                </a:cubicBezTo>
                <a:cubicBezTo>
                  <a:pt x="288460" y="27169"/>
                  <a:pt x="288701" y="27189"/>
                  <a:pt x="288942" y="27193"/>
                </a:cubicBezTo>
                <a:cubicBezTo>
                  <a:pt x="295519" y="27917"/>
                  <a:pt x="302645" y="28355"/>
                  <a:pt x="310121" y="28837"/>
                </a:cubicBezTo>
                <a:cubicBezTo>
                  <a:pt x="335554" y="30460"/>
                  <a:pt x="364384" y="32301"/>
                  <a:pt x="384664" y="45982"/>
                </a:cubicBezTo>
                <a:cubicBezTo>
                  <a:pt x="414767" y="66197"/>
                  <a:pt x="420687" y="105749"/>
                  <a:pt x="425444" y="137517"/>
                </a:cubicBezTo>
                <a:cubicBezTo>
                  <a:pt x="425905" y="141696"/>
                  <a:pt x="429522" y="144799"/>
                  <a:pt x="433732" y="144599"/>
                </a:cubicBezTo>
                <a:cubicBezTo>
                  <a:pt x="438621" y="144599"/>
                  <a:pt x="442699" y="141157"/>
                  <a:pt x="441800" y="136114"/>
                </a:cubicBezTo>
                <a:cubicBezTo>
                  <a:pt x="436867" y="102964"/>
                  <a:pt x="430750" y="61746"/>
                  <a:pt x="400823" y="36774"/>
                </a:cubicBezTo>
                <a:close/>
                <a:moveTo>
                  <a:pt x="430838" y="1432"/>
                </a:moveTo>
                <a:cubicBezTo>
                  <a:pt x="423624" y="-4049"/>
                  <a:pt x="410448" y="7527"/>
                  <a:pt x="419239" y="13929"/>
                </a:cubicBezTo>
                <a:cubicBezTo>
                  <a:pt x="441844" y="29013"/>
                  <a:pt x="453354" y="53261"/>
                  <a:pt x="449934" y="78782"/>
                </a:cubicBezTo>
                <a:cubicBezTo>
                  <a:pt x="449210" y="83166"/>
                  <a:pt x="452192" y="87306"/>
                  <a:pt x="456577" y="88027"/>
                </a:cubicBezTo>
                <a:cubicBezTo>
                  <a:pt x="457147" y="88121"/>
                  <a:pt x="457717" y="88152"/>
                  <a:pt x="458309" y="88121"/>
                </a:cubicBezTo>
                <a:cubicBezTo>
                  <a:pt x="462168" y="88312"/>
                  <a:pt x="465500" y="85405"/>
                  <a:pt x="465829" y="81544"/>
                </a:cubicBezTo>
                <a:cubicBezTo>
                  <a:pt x="470104" y="49249"/>
                  <a:pt x="456599" y="18555"/>
                  <a:pt x="430838" y="1366"/>
                </a:cubicBezTo>
                <a:close/>
                <a:moveTo>
                  <a:pt x="348182" y="601748"/>
                </a:moveTo>
                <a:cubicBezTo>
                  <a:pt x="348182" y="599424"/>
                  <a:pt x="330642" y="163257"/>
                  <a:pt x="332001" y="161437"/>
                </a:cubicBezTo>
                <a:cubicBezTo>
                  <a:pt x="336080" y="156592"/>
                  <a:pt x="334633" y="147515"/>
                  <a:pt x="325928" y="147252"/>
                </a:cubicBezTo>
                <a:lnTo>
                  <a:pt x="99448" y="150606"/>
                </a:lnTo>
                <a:cubicBezTo>
                  <a:pt x="96861" y="150674"/>
                  <a:pt x="94449" y="151906"/>
                  <a:pt x="92871" y="153961"/>
                </a:cubicBezTo>
                <a:cubicBezTo>
                  <a:pt x="89823" y="155399"/>
                  <a:pt x="87784" y="158363"/>
                  <a:pt x="87543" y="161722"/>
                </a:cubicBezTo>
                <a:cubicBezTo>
                  <a:pt x="78072" y="307060"/>
                  <a:pt x="81799" y="452957"/>
                  <a:pt x="98637" y="597626"/>
                </a:cubicBezTo>
                <a:cubicBezTo>
                  <a:pt x="98922" y="599878"/>
                  <a:pt x="100040" y="601943"/>
                  <a:pt x="101750" y="603436"/>
                </a:cubicBezTo>
                <a:cubicBezTo>
                  <a:pt x="103087" y="606106"/>
                  <a:pt x="105916" y="607690"/>
                  <a:pt x="108897" y="607426"/>
                </a:cubicBezTo>
                <a:cubicBezTo>
                  <a:pt x="146608" y="606264"/>
                  <a:pt x="185283" y="609619"/>
                  <a:pt x="222357" y="612732"/>
                </a:cubicBezTo>
                <a:cubicBezTo>
                  <a:pt x="261975" y="616130"/>
                  <a:pt x="303631" y="619660"/>
                  <a:pt x="343687" y="617709"/>
                </a:cubicBezTo>
                <a:cubicBezTo>
                  <a:pt x="351997" y="617139"/>
                  <a:pt x="352983" y="607492"/>
                  <a:pt x="348796" y="603261"/>
                </a:cubicBezTo>
                <a:cubicBezTo>
                  <a:pt x="348401" y="602855"/>
                  <a:pt x="348182" y="602311"/>
                  <a:pt x="348182" y="601748"/>
                </a:cubicBezTo>
                <a:close/>
                <a:moveTo>
                  <a:pt x="331103" y="601068"/>
                </a:moveTo>
                <a:cubicBezTo>
                  <a:pt x="330686" y="601496"/>
                  <a:pt x="330138" y="601739"/>
                  <a:pt x="329546" y="601748"/>
                </a:cubicBezTo>
                <a:cubicBezTo>
                  <a:pt x="325928" y="601748"/>
                  <a:pt x="322267" y="601748"/>
                  <a:pt x="318584" y="601748"/>
                </a:cubicBezTo>
                <a:cubicBezTo>
                  <a:pt x="286004" y="601748"/>
                  <a:pt x="253051" y="598942"/>
                  <a:pt x="221173" y="596223"/>
                </a:cubicBezTo>
                <a:cubicBezTo>
                  <a:pt x="186861" y="593307"/>
                  <a:pt x="151321" y="590303"/>
                  <a:pt x="116418" y="590786"/>
                </a:cubicBezTo>
                <a:cubicBezTo>
                  <a:pt x="115300" y="590792"/>
                  <a:pt x="114356" y="589950"/>
                  <a:pt x="114225" y="588834"/>
                </a:cubicBezTo>
                <a:cubicBezTo>
                  <a:pt x="100325" y="450096"/>
                  <a:pt x="90919" y="303815"/>
                  <a:pt x="105455" y="166809"/>
                </a:cubicBezTo>
                <a:lnTo>
                  <a:pt x="312905" y="163761"/>
                </a:lnTo>
                <a:cubicBezTo>
                  <a:pt x="314111" y="163761"/>
                  <a:pt x="315098" y="164743"/>
                  <a:pt x="315098" y="165954"/>
                </a:cubicBezTo>
                <a:cubicBezTo>
                  <a:pt x="314396" y="168036"/>
                  <a:pt x="333076" y="599555"/>
                  <a:pt x="331103" y="601090"/>
                </a:cubicBezTo>
                <a:close/>
                <a:moveTo>
                  <a:pt x="179626" y="229030"/>
                </a:moveTo>
                <a:cubicBezTo>
                  <a:pt x="176447" y="229006"/>
                  <a:pt x="173509" y="230767"/>
                  <a:pt x="172040" y="233591"/>
                </a:cubicBezTo>
                <a:cubicBezTo>
                  <a:pt x="165550" y="245193"/>
                  <a:pt x="160508" y="257550"/>
                  <a:pt x="157022" y="270380"/>
                </a:cubicBezTo>
                <a:cubicBezTo>
                  <a:pt x="155443" y="275554"/>
                  <a:pt x="158951" y="279150"/>
                  <a:pt x="164082" y="279150"/>
                </a:cubicBezTo>
                <a:cubicBezTo>
                  <a:pt x="168225" y="279273"/>
                  <a:pt x="171908" y="276561"/>
                  <a:pt x="173027" y="272573"/>
                </a:cubicBezTo>
                <a:cubicBezTo>
                  <a:pt x="176206" y="261181"/>
                  <a:pt x="180788" y="250229"/>
                  <a:pt x="186664" y="239971"/>
                </a:cubicBezTo>
                <a:cubicBezTo>
                  <a:pt x="190084" y="234249"/>
                  <a:pt x="185524" y="229030"/>
                  <a:pt x="179626" y="229030"/>
                </a:cubicBezTo>
                <a:close/>
                <a:moveTo>
                  <a:pt x="394377" y="296383"/>
                </a:moveTo>
                <a:cubicBezTo>
                  <a:pt x="392338" y="296383"/>
                  <a:pt x="389531" y="297720"/>
                  <a:pt x="389203" y="294607"/>
                </a:cubicBezTo>
                <a:lnTo>
                  <a:pt x="388830" y="271564"/>
                </a:lnTo>
                <a:cubicBezTo>
                  <a:pt x="388786" y="270575"/>
                  <a:pt x="389400" y="269676"/>
                  <a:pt x="390343" y="269372"/>
                </a:cubicBezTo>
                <a:cubicBezTo>
                  <a:pt x="393018" y="268519"/>
                  <a:pt x="394860" y="266050"/>
                  <a:pt x="394925" y="263233"/>
                </a:cubicBezTo>
                <a:lnTo>
                  <a:pt x="401196" y="192592"/>
                </a:lnTo>
                <a:cubicBezTo>
                  <a:pt x="401700" y="187933"/>
                  <a:pt x="398345" y="183743"/>
                  <a:pt x="393697" y="183230"/>
                </a:cubicBezTo>
                <a:cubicBezTo>
                  <a:pt x="393259" y="183184"/>
                  <a:pt x="392842" y="183169"/>
                  <a:pt x="392426" y="183186"/>
                </a:cubicBezTo>
                <a:cubicBezTo>
                  <a:pt x="391483" y="183230"/>
                  <a:pt x="390519" y="183355"/>
                  <a:pt x="389597" y="183559"/>
                </a:cubicBezTo>
                <a:cubicBezTo>
                  <a:pt x="388391" y="183559"/>
                  <a:pt x="387405" y="182577"/>
                  <a:pt x="387405" y="181367"/>
                </a:cubicBezTo>
                <a:cubicBezTo>
                  <a:pt x="387405" y="174789"/>
                  <a:pt x="387230" y="168212"/>
                  <a:pt x="387164" y="162270"/>
                </a:cubicBezTo>
                <a:cubicBezTo>
                  <a:pt x="380587" y="59334"/>
                  <a:pt x="361337" y="59334"/>
                  <a:pt x="304004" y="59334"/>
                </a:cubicBezTo>
                <a:cubicBezTo>
                  <a:pt x="284272" y="59334"/>
                  <a:pt x="266732" y="59466"/>
                  <a:pt x="242615" y="57580"/>
                </a:cubicBezTo>
                <a:cubicBezTo>
                  <a:pt x="212820" y="59641"/>
                  <a:pt x="179823" y="55607"/>
                  <a:pt x="148735" y="55914"/>
                </a:cubicBezTo>
                <a:cubicBezTo>
                  <a:pt x="100851" y="55914"/>
                  <a:pt x="45360" y="62338"/>
                  <a:pt x="41173" y="112392"/>
                </a:cubicBezTo>
                <a:cubicBezTo>
                  <a:pt x="30736" y="229030"/>
                  <a:pt x="37380" y="348651"/>
                  <a:pt x="43825" y="464325"/>
                </a:cubicBezTo>
                <a:cubicBezTo>
                  <a:pt x="47508" y="530493"/>
                  <a:pt x="51323" y="598920"/>
                  <a:pt x="51893" y="666031"/>
                </a:cubicBezTo>
                <a:cubicBezTo>
                  <a:pt x="52113" y="709880"/>
                  <a:pt x="106924" y="714265"/>
                  <a:pt x="146893" y="714111"/>
                </a:cubicBezTo>
                <a:cubicBezTo>
                  <a:pt x="147156" y="714111"/>
                  <a:pt x="294664" y="716457"/>
                  <a:pt x="294905" y="716523"/>
                </a:cubicBezTo>
                <a:cubicBezTo>
                  <a:pt x="304552" y="717900"/>
                  <a:pt x="314287" y="718632"/>
                  <a:pt x="324021" y="718715"/>
                </a:cubicBezTo>
                <a:cubicBezTo>
                  <a:pt x="408233" y="720184"/>
                  <a:pt x="395078" y="644172"/>
                  <a:pt x="394574" y="567567"/>
                </a:cubicBezTo>
                <a:lnTo>
                  <a:pt x="394574" y="567765"/>
                </a:lnTo>
                <a:cubicBezTo>
                  <a:pt x="394224" y="563095"/>
                  <a:pt x="392228" y="460335"/>
                  <a:pt x="390913" y="387501"/>
                </a:cubicBezTo>
                <a:cubicBezTo>
                  <a:pt x="390913" y="386348"/>
                  <a:pt x="391812" y="385390"/>
                  <a:pt x="392952" y="385309"/>
                </a:cubicBezTo>
                <a:cubicBezTo>
                  <a:pt x="397907" y="385089"/>
                  <a:pt x="401963" y="381290"/>
                  <a:pt x="402489" y="376364"/>
                </a:cubicBezTo>
                <a:cubicBezTo>
                  <a:pt x="404112" y="352084"/>
                  <a:pt x="403958" y="327719"/>
                  <a:pt x="402029" y="303464"/>
                </a:cubicBezTo>
                <a:cubicBezTo>
                  <a:pt x="402029" y="299492"/>
                  <a:pt x="398806" y="296275"/>
                  <a:pt x="394838" y="296280"/>
                </a:cubicBezTo>
                <a:cubicBezTo>
                  <a:pt x="394684" y="296280"/>
                  <a:pt x="394530" y="296286"/>
                  <a:pt x="394377" y="296295"/>
                </a:cubicBezTo>
                <a:close/>
                <a:moveTo>
                  <a:pt x="368243" y="681751"/>
                </a:moveTo>
                <a:cubicBezTo>
                  <a:pt x="347349" y="711283"/>
                  <a:pt x="310450" y="699838"/>
                  <a:pt x="281575" y="699838"/>
                </a:cubicBezTo>
                <a:cubicBezTo>
                  <a:pt x="256406" y="699531"/>
                  <a:pt x="160617" y="697361"/>
                  <a:pt x="137180" y="698545"/>
                </a:cubicBezTo>
                <a:cubicBezTo>
                  <a:pt x="109358" y="698545"/>
                  <a:pt x="75572" y="694927"/>
                  <a:pt x="66583" y="666864"/>
                </a:cubicBezTo>
                <a:cubicBezTo>
                  <a:pt x="65114" y="606396"/>
                  <a:pt x="61803" y="544613"/>
                  <a:pt x="58602" y="484890"/>
                </a:cubicBezTo>
                <a:cubicBezTo>
                  <a:pt x="52025" y="363845"/>
                  <a:pt x="45448" y="238677"/>
                  <a:pt x="53582" y="116294"/>
                </a:cubicBezTo>
                <a:cubicBezTo>
                  <a:pt x="57375" y="72950"/>
                  <a:pt x="105543" y="74353"/>
                  <a:pt x="134352" y="74177"/>
                </a:cubicBezTo>
                <a:cubicBezTo>
                  <a:pt x="174868" y="72708"/>
                  <a:pt x="217139" y="73344"/>
                  <a:pt x="258598" y="74177"/>
                </a:cubicBezTo>
                <a:cubicBezTo>
                  <a:pt x="284908" y="74616"/>
                  <a:pt x="312226" y="75076"/>
                  <a:pt x="338601" y="78365"/>
                </a:cubicBezTo>
                <a:cubicBezTo>
                  <a:pt x="357916" y="80755"/>
                  <a:pt x="363398" y="91980"/>
                  <a:pt x="365985" y="109366"/>
                </a:cubicBezTo>
                <a:cubicBezTo>
                  <a:pt x="382055" y="268012"/>
                  <a:pt x="383502" y="658467"/>
                  <a:pt x="368243" y="68175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50"/>
          <p:cNvSpPr/>
          <p:nvPr/>
        </p:nvSpPr>
        <p:spPr>
          <a:xfrm>
            <a:off x="4323448" y="2885853"/>
            <a:ext cx="1424465" cy="1366506"/>
          </a:xfrm>
          <a:custGeom>
            <a:avLst/>
            <a:gdLst/>
            <a:ahLst/>
            <a:cxnLst/>
            <a:rect l="l" t="t" r="r" b="b"/>
            <a:pathLst>
              <a:path w="675102" h="647633" extrusionOk="0">
                <a:moveTo>
                  <a:pt x="468951" y="270023"/>
                </a:moveTo>
                <a:cubicBezTo>
                  <a:pt x="465180" y="243253"/>
                  <a:pt x="458669" y="222841"/>
                  <a:pt x="439134" y="210169"/>
                </a:cubicBezTo>
                <a:cubicBezTo>
                  <a:pt x="413175" y="193331"/>
                  <a:pt x="381823" y="189779"/>
                  <a:pt x="360206" y="189779"/>
                </a:cubicBezTo>
                <a:cubicBezTo>
                  <a:pt x="357553" y="189527"/>
                  <a:pt x="354944" y="190746"/>
                  <a:pt x="353453" y="192958"/>
                </a:cubicBezTo>
                <a:cubicBezTo>
                  <a:pt x="353080" y="193517"/>
                  <a:pt x="352488" y="193879"/>
                  <a:pt x="351831" y="193945"/>
                </a:cubicBezTo>
                <a:cubicBezTo>
                  <a:pt x="307609" y="197891"/>
                  <a:pt x="280861" y="218325"/>
                  <a:pt x="268517" y="259718"/>
                </a:cubicBezTo>
                <a:cubicBezTo>
                  <a:pt x="258191" y="296639"/>
                  <a:pt x="263606" y="360571"/>
                  <a:pt x="300637" y="384469"/>
                </a:cubicBezTo>
                <a:cubicBezTo>
                  <a:pt x="321597" y="397777"/>
                  <a:pt x="347402" y="399290"/>
                  <a:pt x="370795" y="399685"/>
                </a:cubicBezTo>
                <a:cubicBezTo>
                  <a:pt x="448825" y="402206"/>
                  <a:pt x="478664" y="335818"/>
                  <a:pt x="468951" y="270023"/>
                </a:cubicBezTo>
                <a:close/>
                <a:moveTo>
                  <a:pt x="371343" y="383373"/>
                </a:moveTo>
                <a:cubicBezTo>
                  <a:pt x="347687" y="383175"/>
                  <a:pt x="322495" y="381312"/>
                  <a:pt x="305965" y="367697"/>
                </a:cubicBezTo>
                <a:cubicBezTo>
                  <a:pt x="286627" y="351845"/>
                  <a:pt x="282462" y="321852"/>
                  <a:pt x="280992" y="300673"/>
                </a:cubicBezTo>
                <a:cubicBezTo>
                  <a:pt x="279633" y="280941"/>
                  <a:pt x="281826" y="253163"/>
                  <a:pt x="299935" y="232707"/>
                </a:cubicBezTo>
                <a:cubicBezTo>
                  <a:pt x="317036" y="213414"/>
                  <a:pt x="342293" y="210541"/>
                  <a:pt x="366674" y="209248"/>
                </a:cubicBezTo>
                <a:cubicBezTo>
                  <a:pt x="368515" y="209198"/>
                  <a:pt x="370269" y="208481"/>
                  <a:pt x="371607" y="207231"/>
                </a:cubicBezTo>
                <a:cubicBezTo>
                  <a:pt x="372045" y="206801"/>
                  <a:pt x="372659" y="206578"/>
                  <a:pt x="373273" y="206617"/>
                </a:cubicBezTo>
                <a:cubicBezTo>
                  <a:pt x="388730" y="207735"/>
                  <a:pt x="417385" y="212054"/>
                  <a:pt x="435560" y="228542"/>
                </a:cubicBezTo>
                <a:cubicBezTo>
                  <a:pt x="451675" y="243099"/>
                  <a:pt x="454152" y="271382"/>
                  <a:pt x="454525" y="294315"/>
                </a:cubicBezTo>
                <a:cubicBezTo>
                  <a:pt x="454832" y="347833"/>
                  <a:pt x="427339" y="384381"/>
                  <a:pt x="371343" y="383373"/>
                </a:cubicBezTo>
                <a:close/>
                <a:moveTo>
                  <a:pt x="96146" y="584224"/>
                </a:moveTo>
                <a:cubicBezTo>
                  <a:pt x="51486" y="546472"/>
                  <a:pt x="22787" y="493202"/>
                  <a:pt x="15815" y="435137"/>
                </a:cubicBezTo>
                <a:cubicBezTo>
                  <a:pt x="15859" y="431977"/>
                  <a:pt x="13316" y="429384"/>
                  <a:pt x="10158" y="429342"/>
                </a:cubicBezTo>
                <a:cubicBezTo>
                  <a:pt x="10049" y="429342"/>
                  <a:pt x="9939" y="429344"/>
                  <a:pt x="9830" y="429348"/>
                </a:cubicBezTo>
                <a:cubicBezTo>
                  <a:pt x="6935" y="429427"/>
                  <a:pt x="4195" y="430706"/>
                  <a:pt x="2266" y="432878"/>
                </a:cubicBezTo>
                <a:cubicBezTo>
                  <a:pt x="534" y="434784"/>
                  <a:pt x="-256" y="437347"/>
                  <a:pt x="73" y="439894"/>
                </a:cubicBezTo>
                <a:cubicBezTo>
                  <a:pt x="7221" y="500470"/>
                  <a:pt x="37038" y="556092"/>
                  <a:pt x="83540" y="595559"/>
                </a:cubicBezTo>
                <a:cubicBezTo>
                  <a:pt x="89964" y="601917"/>
                  <a:pt x="104171" y="591722"/>
                  <a:pt x="96146" y="584224"/>
                </a:cubicBezTo>
                <a:close/>
                <a:moveTo>
                  <a:pt x="381692" y="624367"/>
                </a:moveTo>
                <a:cubicBezTo>
                  <a:pt x="216381" y="661639"/>
                  <a:pt x="57208" y="537086"/>
                  <a:pt x="57603" y="366403"/>
                </a:cubicBezTo>
                <a:cubicBezTo>
                  <a:pt x="57844" y="362233"/>
                  <a:pt x="54643" y="358659"/>
                  <a:pt x="50478" y="358423"/>
                </a:cubicBezTo>
                <a:cubicBezTo>
                  <a:pt x="50192" y="358407"/>
                  <a:pt x="49908" y="358407"/>
                  <a:pt x="49622" y="358423"/>
                </a:cubicBezTo>
                <a:cubicBezTo>
                  <a:pt x="45391" y="358166"/>
                  <a:pt x="41752" y="361387"/>
                  <a:pt x="41488" y="365618"/>
                </a:cubicBezTo>
                <a:cubicBezTo>
                  <a:pt x="41488" y="365857"/>
                  <a:pt x="41488" y="366098"/>
                  <a:pt x="41488" y="366337"/>
                </a:cubicBezTo>
                <a:cubicBezTo>
                  <a:pt x="41291" y="546119"/>
                  <a:pt x="206975" y="680165"/>
                  <a:pt x="382788" y="640701"/>
                </a:cubicBezTo>
                <a:cubicBezTo>
                  <a:pt x="392106" y="638728"/>
                  <a:pt x="390549" y="624609"/>
                  <a:pt x="381692" y="624367"/>
                </a:cubicBezTo>
                <a:close/>
                <a:moveTo>
                  <a:pt x="664343" y="242639"/>
                </a:moveTo>
                <a:cubicBezTo>
                  <a:pt x="655135" y="238693"/>
                  <a:pt x="645313" y="240863"/>
                  <a:pt x="635841" y="240556"/>
                </a:cubicBezTo>
                <a:lnTo>
                  <a:pt x="602779" y="239920"/>
                </a:lnTo>
                <a:cubicBezTo>
                  <a:pt x="601573" y="239920"/>
                  <a:pt x="600587" y="238938"/>
                  <a:pt x="600587" y="237728"/>
                </a:cubicBezTo>
                <a:cubicBezTo>
                  <a:pt x="600477" y="215176"/>
                  <a:pt x="593943" y="193125"/>
                  <a:pt x="581753" y="174147"/>
                </a:cubicBezTo>
                <a:cubicBezTo>
                  <a:pt x="581249" y="173368"/>
                  <a:pt x="581293" y="172358"/>
                  <a:pt x="581863" y="171625"/>
                </a:cubicBezTo>
                <a:lnTo>
                  <a:pt x="598022" y="150841"/>
                </a:lnTo>
                <a:cubicBezTo>
                  <a:pt x="621196" y="125211"/>
                  <a:pt x="612207" y="113766"/>
                  <a:pt x="587059" y="93574"/>
                </a:cubicBezTo>
                <a:cubicBezTo>
                  <a:pt x="572414" y="81976"/>
                  <a:pt x="552923" y="63077"/>
                  <a:pt x="534615" y="62134"/>
                </a:cubicBezTo>
                <a:cubicBezTo>
                  <a:pt x="521220" y="62134"/>
                  <a:pt x="509950" y="79455"/>
                  <a:pt x="501728" y="92105"/>
                </a:cubicBezTo>
                <a:cubicBezTo>
                  <a:pt x="500435" y="93749"/>
                  <a:pt x="498967" y="98069"/>
                  <a:pt x="496269" y="95986"/>
                </a:cubicBezTo>
                <a:cubicBezTo>
                  <a:pt x="479717" y="82123"/>
                  <a:pt x="460225" y="72217"/>
                  <a:pt x="439265" y="67023"/>
                </a:cubicBezTo>
                <a:cubicBezTo>
                  <a:pt x="438257" y="66776"/>
                  <a:pt x="437578" y="65864"/>
                  <a:pt x="437599" y="64831"/>
                </a:cubicBezTo>
                <a:cubicBezTo>
                  <a:pt x="437599" y="62222"/>
                  <a:pt x="437599" y="59503"/>
                  <a:pt x="437599" y="56741"/>
                </a:cubicBezTo>
                <a:cubicBezTo>
                  <a:pt x="437599" y="41394"/>
                  <a:pt x="437819" y="24073"/>
                  <a:pt x="431373" y="11993"/>
                </a:cubicBezTo>
                <a:cubicBezTo>
                  <a:pt x="426988" y="3683"/>
                  <a:pt x="418788" y="0"/>
                  <a:pt x="404888" y="0"/>
                </a:cubicBezTo>
                <a:cubicBezTo>
                  <a:pt x="384257" y="1118"/>
                  <a:pt x="363231" y="2324"/>
                  <a:pt x="342929" y="3442"/>
                </a:cubicBezTo>
                <a:cubicBezTo>
                  <a:pt x="335913" y="3881"/>
                  <a:pt x="327078" y="3113"/>
                  <a:pt x="322101" y="7827"/>
                </a:cubicBezTo>
                <a:cubicBezTo>
                  <a:pt x="310064" y="18943"/>
                  <a:pt x="313923" y="51676"/>
                  <a:pt x="315195" y="62441"/>
                </a:cubicBezTo>
                <a:cubicBezTo>
                  <a:pt x="315326" y="63581"/>
                  <a:pt x="314559" y="64631"/>
                  <a:pt x="313441" y="64853"/>
                </a:cubicBezTo>
                <a:cubicBezTo>
                  <a:pt x="290836" y="69238"/>
                  <a:pt x="270885" y="81143"/>
                  <a:pt x="252710" y="93355"/>
                </a:cubicBezTo>
                <a:cubicBezTo>
                  <a:pt x="251854" y="93936"/>
                  <a:pt x="250692" y="93826"/>
                  <a:pt x="249947" y="93092"/>
                </a:cubicBezTo>
                <a:cubicBezTo>
                  <a:pt x="242975" y="85929"/>
                  <a:pt x="236507" y="78304"/>
                  <a:pt x="230566" y="70268"/>
                </a:cubicBezTo>
                <a:cubicBezTo>
                  <a:pt x="216205" y="47686"/>
                  <a:pt x="177245" y="71715"/>
                  <a:pt x="163696" y="84081"/>
                </a:cubicBezTo>
                <a:cubicBezTo>
                  <a:pt x="150147" y="96446"/>
                  <a:pt x="136093" y="114271"/>
                  <a:pt x="137540" y="128675"/>
                </a:cubicBezTo>
                <a:cubicBezTo>
                  <a:pt x="138439" y="137445"/>
                  <a:pt x="146178" y="145162"/>
                  <a:pt x="151572" y="152222"/>
                </a:cubicBezTo>
                <a:cubicBezTo>
                  <a:pt x="156066" y="158120"/>
                  <a:pt x="161131" y="164368"/>
                  <a:pt x="167094" y="171340"/>
                </a:cubicBezTo>
                <a:cubicBezTo>
                  <a:pt x="167862" y="172241"/>
                  <a:pt x="167774" y="173592"/>
                  <a:pt x="166897" y="174388"/>
                </a:cubicBezTo>
                <a:cubicBezTo>
                  <a:pt x="147844" y="191555"/>
                  <a:pt x="142451" y="216615"/>
                  <a:pt x="139886" y="236544"/>
                </a:cubicBezTo>
                <a:cubicBezTo>
                  <a:pt x="139733" y="237642"/>
                  <a:pt x="138812" y="238460"/>
                  <a:pt x="137694" y="238451"/>
                </a:cubicBezTo>
                <a:cubicBezTo>
                  <a:pt x="129077" y="238326"/>
                  <a:pt x="120461" y="238642"/>
                  <a:pt x="111866" y="239394"/>
                </a:cubicBezTo>
                <a:cubicBezTo>
                  <a:pt x="103359" y="239964"/>
                  <a:pt x="92748" y="240688"/>
                  <a:pt x="86631" y="245599"/>
                </a:cubicBezTo>
                <a:cubicBezTo>
                  <a:pt x="73147" y="256561"/>
                  <a:pt x="73213" y="284274"/>
                  <a:pt x="72863" y="301046"/>
                </a:cubicBezTo>
                <a:cubicBezTo>
                  <a:pt x="72555" y="316525"/>
                  <a:pt x="72073" y="339896"/>
                  <a:pt x="86631" y="348666"/>
                </a:cubicBezTo>
                <a:cubicBezTo>
                  <a:pt x="95555" y="354060"/>
                  <a:pt x="107525" y="356559"/>
                  <a:pt x="124341" y="356559"/>
                </a:cubicBezTo>
                <a:cubicBezTo>
                  <a:pt x="129801" y="356559"/>
                  <a:pt x="135304" y="356296"/>
                  <a:pt x="139338" y="356077"/>
                </a:cubicBezTo>
                <a:cubicBezTo>
                  <a:pt x="140500" y="356011"/>
                  <a:pt x="141509" y="356855"/>
                  <a:pt x="141640" y="358006"/>
                </a:cubicBezTo>
                <a:cubicBezTo>
                  <a:pt x="143898" y="378758"/>
                  <a:pt x="151659" y="398529"/>
                  <a:pt x="164134" y="415273"/>
                </a:cubicBezTo>
                <a:cubicBezTo>
                  <a:pt x="164814" y="416194"/>
                  <a:pt x="164682" y="417483"/>
                  <a:pt x="163806" y="418233"/>
                </a:cubicBezTo>
                <a:cubicBezTo>
                  <a:pt x="150497" y="429721"/>
                  <a:pt x="139382" y="446296"/>
                  <a:pt x="135457" y="460459"/>
                </a:cubicBezTo>
                <a:cubicBezTo>
                  <a:pt x="130327" y="478964"/>
                  <a:pt x="149160" y="495539"/>
                  <a:pt x="162907" y="507663"/>
                </a:cubicBezTo>
                <a:cubicBezTo>
                  <a:pt x="179109" y="522002"/>
                  <a:pt x="196824" y="536757"/>
                  <a:pt x="216973" y="533315"/>
                </a:cubicBezTo>
                <a:cubicBezTo>
                  <a:pt x="231377" y="530728"/>
                  <a:pt x="236441" y="520752"/>
                  <a:pt x="242318" y="509198"/>
                </a:cubicBezTo>
                <a:cubicBezTo>
                  <a:pt x="243545" y="506742"/>
                  <a:pt x="244817" y="504221"/>
                  <a:pt x="246220" y="501765"/>
                </a:cubicBezTo>
                <a:cubicBezTo>
                  <a:pt x="246812" y="500709"/>
                  <a:pt x="248149" y="500329"/>
                  <a:pt x="249202" y="500919"/>
                </a:cubicBezTo>
                <a:cubicBezTo>
                  <a:pt x="249311" y="500974"/>
                  <a:pt x="249399" y="501037"/>
                  <a:pt x="249487" y="501108"/>
                </a:cubicBezTo>
                <a:cubicBezTo>
                  <a:pt x="267903" y="515650"/>
                  <a:pt x="289017" y="526398"/>
                  <a:pt x="311621" y="532723"/>
                </a:cubicBezTo>
                <a:cubicBezTo>
                  <a:pt x="312608" y="532997"/>
                  <a:pt x="313265" y="533902"/>
                  <a:pt x="313221" y="534915"/>
                </a:cubicBezTo>
                <a:cubicBezTo>
                  <a:pt x="313375" y="548969"/>
                  <a:pt x="313857" y="559471"/>
                  <a:pt x="314866" y="570280"/>
                </a:cubicBezTo>
                <a:cubicBezTo>
                  <a:pt x="314581" y="597992"/>
                  <a:pt x="338786" y="600601"/>
                  <a:pt x="363911" y="600689"/>
                </a:cubicBezTo>
                <a:cubicBezTo>
                  <a:pt x="384498" y="600470"/>
                  <a:pt x="409119" y="602136"/>
                  <a:pt x="420345" y="584377"/>
                </a:cubicBezTo>
                <a:cubicBezTo>
                  <a:pt x="429729" y="570017"/>
                  <a:pt x="427580" y="551227"/>
                  <a:pt x="425870" y="536143"/>
                </a:cubicBezTo>
                <a:cubicBezTo>
                  <a:pt x="425716" y="534942"/>
                  <a:pt x="426572" y="533850"/>
                  <a:pt x="427777" y="533703"/>
                </a:cubicBezTo>
                <a:cubicBezTo>
                  <a:pt x="427887" y="533692"/>
                  <a:pt x="427975" y="533688"/>
                  <a:pt x="428062" y="533688"/>
                </a:cubicBezTo>
                <a:cubicBezTo>
                  <a:pt x="454130" y="533247"/>
                  <a:pt x="478905" y="522304"/>
                  <a:pt x="496774" y="503344"/>
                </a:cubicBezTo>
                <a:cubicBezTo>
                  <a:pt x="497607" y="502467"/>
                  <a:pt x="498988" y="502430"/>
                  <a:pt x="499865" y="503265"/>
                </a:cubicBezTo>
                <a:cubicBezTo>
                  <a:pt x="499909" y="503291"/>
                  <a:pt x="499931" y="503318"/>
                  <a:pt x="499953" y="503344"/>
                </a:cubicBezTo>
                <a:lnTo>
                  <a:pt x="501268" y="504703"/>
                </a:lnTo>
                <a:cubicBezTo>
                  <a:pt x="539395" y="546009"/>
                  <a:pt x="559324" y="545132"/>
                  <a:pt x="594952" y="502511"/>
                </a:cubicBezTo>
                <a:cubicBezTo>
                  <a:pt x="607010" y="488589"/>
                  <a:pt x="622160" y="472518"/>
                  <a:pt x="612491" y="454452"/>
                </a:cubicBezTo>
                <a:cubicBezTo>
                  <a:pt x="606594" y="443490"/>
                  <a:pt x="593856" y="433690"/>
                  <a:pt x="573553" y="424679"/>
                </a:cubicBezTo>
                <a:cubicBezTo>
                  <a:pt x="572435" y="424190"/>
                  <a:pt x="571953" y="422894"/>
                  <a:pt x="572435" y="421787"/>
                </a:cubicBezTo>
                <a:cubicBezTo>
                  <a:pt x="572523" y="421596"/>
                  <a:pt x="572633" y="421418"/>
                  <a:pt x="572764" y="421258"/>
                </a:cubicBezTo>
                <a:cubicBezTo>
                  <a:pt x="589054" y="402155"/>
                  <a:pt x="599140" y="378551"/>
                  <a:pt x="601705" y="353577"/>
                </a:cubicBezTo>
                <a:cubicBezTo>
                  <a:pt x="601814" y="352453"/>
                  <a:pt x="602757" y="351597"/>
                  <a:pt x="603897" y="351604"/>
                </a:cubicBezTo>
                <a:cubicBezTo>
                  <a:pt x="613785" y="351604"/>
                  <a:pt x="625230" y="351604"/>
                  <a:pt x="634197" y="351451"/>
                </a:cubicBezTo>
                <a:cubicBezTo>
                  <a:pt x="643669" y="351253"/>
                  <a:pt x="654609" y="352306"/>
                  <a:pt x="661625" y="345728"/>
                </a:cubicBezTo>
                <a:cubicBezTo>
                  <a:pt x="673858" y="333933"/>
                  <a:pt x="673551" y="307865"/>
                  <a:pt x="674275" y="290632"/>
                </a:cubicBezTo>
                <a:cubicBezTo>
                  <a:pt x="674998" y="275043"/>
                  <a:pt x="678178" y="249786"/>
                  <a:pt x="664343" y="242639"/>
                </a:cubicBezTo>
                <a:close/>
                <a:moveTo>
                  <a:pt x="658051" y="289711"/>
                </a:moveTo>
                <a:cubicBezTo>
                  <a:pt x="657722" y="299428"/>
                  <a:pt x="656692" y="309105"/>
                  <a:pt x="654960" y="318673"/>
                </a:cubicBezTo>
                <a:cubicBezTo>
                  <a:pt x="653797" y="326106"/>
                  <a:pt x="652767" y="332508"/>
                  <a:pt x="643011" y="334525"/>
                </a:cubicBezTo>
                <a:cubicBezTo>
                  <a:pt x="636674" y="335704"/>
                  <a:pt x="630229" y="336248"/>
                  <a:pt x="623783" y="336147"/>
                </a:cubicBezTo>
                <a:cubicBezTo>
                  <a:pt x="616394" y="336147"/>
                  <a:pt x="608940" y="335665"/>
                  <a:pt x="601617" y="335292"/>
                </a:cubicBezTo>
                <a:cubicBezTo>
                  <a:pt x="601135" y="335268"/>
                  <a:pt x="600674" y="335082"/>
                  <a:pt x="600302" y="334766"/>
                </a:cubicBezTo>
                <a:cubicBezTo>
                  <a:pt x="597298" y="332747"/>
                  <a:pt x="593373" y="332747"/>
                  <a:pt x="590370" y="334766"/>
                </a:cubicBezTo>
                <a:cubicBezTo>
                  <a:pt x="590085" y="334926"/>
                  <a:pt x="589778" y="335031"/>
                  <a:pt x="589471" y="335073"/>
                </a:cubicBezTo>
                <a:cubicBezTo>
                  <a:pt x="586950" y="335301"/>
                  <a:pt x="584779" y="336956"/>
                  <a:pt x="583902" y="339326"/>
                </a:cubicBezTo>
                <a:cubicBezTo>
                  <a:pt x="582718" y="342440"/>
                  <a:pt x="583244" y="345948"/>
                  <a:pt x="585283" y="348579"/>
                </a:cubicBezTo>
                <a:cubicBezTo>
                  <a:pt x="585612" y="375107"/>
                  <a:pt x="572128" y="400803"/>
                  <a:pt x="553756" y="418737"/>
                </a:cubicBezTo>
                <a:cubicBezTo>
                  <a:pt x="549590" y="420710"/>
                  <a:pt x="545841" y="426652"/>
                  <a:pt x="548384" y="431059"/>
                </a:cubicBezTo>
                <a:cubicBezTo>
                  <a:pt x="549480" y="434303"/>
                  <a:pt x="551958" y="436934"/>
                  <a:pt x="554721" y="436869"/>
                </a:cubicBezTo>
                <a:cubicBezTo>
                  <a:pt x="555948" y="437000"/>
                  <a:pt x="557242" y="435882"/>
                  <a:pt x="558491" y="436430"/>
                </a:cubicBezTo>
                <a:cubicBezTo>
                  <a:pt x="568204" y="440377"/>
                  <a:pt x="580614" y="445989"/>
                  <a:pt x="590304" y="454343"/>
                </a:cubicBezTo>
                <a:cubicBezTo>
                  <a:pt x="605849" y="466445"/>
                  <a:pt x="592957" y="481354"/>
                  <a:pt x="583157" y="491855"/>
                </a:cubicBezTo>
                <a:cubicBezTo>
                  <a:pt x="572589" y="502818"/>
                  <a:pt x="559434" y="522791"/>
                  <a:pt x="542289" y="516477"/>
                </a:cubicBezTo>
                <a:cubicBezTo>
                  <a:pt x="528433" y="510754"/>
                  <a:pt x="516265" y="495166"/>
                  <a:pt x="505193" y="484226"/>
                </a:cubicBezTo>
                <a:cubicBezTo>
                  <a:pt x="503768" y="482851"/>
                  <a:pt x="501860" y="482068"/>
                  <a:pt x="499887" y="482033"/>
                </a:cubicBezTo>
                <a:cubicBezTo>
                  <a:pt x="496861" y="480865"/>
                  <a:pt x="493441" y="482005"/>
                  <a:pt x="491709" y="484752"/>
                </a:cubicBezTo>
                <a:cubicBezTo>
                  <a:pt x="476647" y="505021"/>
                  <a:pt x="452946" y="517025"/>
                  <a:pt x="427690" y="517156"/>
                </a:cubicBezTo>
                <a:cubicBezTo>
                  <a:pt x="423853" y="517376"/>
                  <a:pt x="419841" y="516148"/>
                  <a:pt x="416114" y="517310"/>
                </a:cubicBezTo>
                <a:cubicBezTo>
                  <a:pt x="405524" y="518647"/>
                  <a:pt x="408681" y="528272"/>
                  <a:pt x="409536" y="536275"/>
                </a:cubicBezTo>
                <a:cubicBezTo>
                  <a:pt x="410895" y="546667"/>
                  <a:pt x="412321" y="557454"/>
                  <a:pt x="410281" y="567276"/>
                </a:cubicBezTo>
                <a:cubicBezTo>
                  <a:pt x="404844" y="588367"/>
                  <a:pt x="380925" y="583697"/>
                  <a:pt x="368625" y="583851"/>
                </a:cubicBezTo>
                <a:cubicBezTo>
                  <a:pt x="360907" y="583680"/>
                  <a:pt x="353190" y="582948"/>
                  <a:pt x="345582" y="581658"/>
                </a:cubicBezTo>
                <a:cubicBezTo>
                  <a:pt x="337799" y="580409"/>
                  <a:pt x="333501" y="579707"/>
                  <a:pt x="331331" y="569556"/>
                </a:cubicBezTo>
                <a:cubicBezTo>
                  <a:pt x="328371" y="555722"/>
                  <a:pt x="329512" y="540046"/>
                  <a:pt x="329512" y="525707"/>
                </a:cubicBezTo>
                <a:cubicBezTo>
                  <a:pt x="329512" y="525707"/>
                  <a:pt x="329512" y="524896"/>
                  <a:pt x="329512" y="524896"/>
                </a:cubicBezTo>
                <a:cubicBezTo>
                  <a:pt x="329512" y="522328"/>
                  <a:pt x="327911" y="520035"/>
                  <a:pt x="325499" y="519152"/>
                </a:cubicBezTo>
                <a:cubicBezTo>
                  <a:pt x="298970" y="512986"/>
                  <a:pt x="274371" y="500389"/>
                  <a:pt x="253850" y="482472"/>
                </a:cubicBezTo>
                <a:cubicBezTo>
                  <a:pt x="252184" y="480895"/>
                  <a:pt x="249859" y="480255"/>
                  <a:pt x="247623" y="480762"/>
                </a:cubicBezTo>
                <a:cubicBezTo>
                  <a:pt x="244247" y="480301"/>
                  <a:pt x="241638" y="480367"/>
                  <a:pt x="239270" y="483700"/>
                </a:cubicBezTo>
                <a:cubicBezTo>
                  <a:pt x="233109" y="492097"/>
                  <a:pt x="230500" y="504901"/>
                  <a:pt x="223134" y="512355"/>
                </a:cubicBezTo>
                <a:cubicBezTo>
                  <a:pt x="210220" y="525093"/>
                  <a:pt x="191672" y="509790"/>
                  <a:pt x="181477" y="501020"/>
                </a:cubicBezTo>
                <a:cubicBezTo>
                  <a:pt x="169725" y="491044"/>
                  <a:pt x="149577" y="476903"/>
                  <a:pt x="152427" y="460898"/>
                </a:cubicBezTo>
                <a:cubicBezTo>
                  <a:pt x="154838" y="448905"/>
                  <a:pt x="168103" y="434457"/>
                  <a:pt x="176741" y="428011"/>
                </a:cubicBezTo>
                <a:cubicBezTo>
                  <a:pt x="178714" y="426628"/>
                  <a:pt x="180008" y="424464"/>
                  <a:pt x="180271" y="422070"/>
                </a:cubicBezTo>
                <a:cubicBezTo>
                  <a:pt x="180337" y="421506"/>
                  <a:pt x="180600" y="420989"/>
                  <a:pt x="181039" y="420623"/>
                </a:cubicBezTo>
                <a:cubicBezTo>
                  <a:pt x="183713" y="418430"/>
                  <a:pt x="185423" y="414637"/>
                  <a:pt x="182376" y="410910"/>
                </a:cubicBezTo>
                <a:cubicBezTo>
                  <a:pt x="168103" y="394144"/>
                  <a:pt x="159465" y="373325"/>
                  <a:pt x="157645" y="351385"/>
                </a:cubicBezTo>
                <a:cubicBezTo>
                  <a:pt x="159837" y="345487"/>
                  <a:pt x="157645" y="338384"/>
                  <a:pt x="150366" y="338844"/>
                </a:cubicBezTo>
                <a:cubicBezTo>
                  <a:pt x="136071" y="339743"/>
                  <a:pt x="118005" y="340466"/>
                  <a:pt x="105026" y="337222"/>
                </a:cubicBezTo>
                <a:cubicBezTo>
                  <a:pt x="88144" y="333341"/>
                  <a:pt x="88758" y="314727"/>
                  <a:pt x="89196" y="301134"/>
                </a:cubicBezTo>
                <a:cubicBezTo>
                  <a:pt x="89722" y="288483"/>
                  <a:pt x="88560" y="266054"/>
                  <a:pt x="98142" y="257877"/>
                </a:cubicBezTo>
                <a:cubicBezTo>
                  <a:pt x="101562" y="255268"/>
                  <a:pt x="109104" y="255048"/>
                  <a:pt x="117698" y="255026"/>
                </a:cubicBezTo>
                <a:cubicBezTo>
                  <a:pt x="128310" y="254763"/>
                  <a:pt x="137781" y="254325"/>
                  <a:pt x="148590" y="255026"/>
                </a:cubicBezTo>
                <a:cubicBezTo>
                  <a:pt x="156417" y="255640"/>
                  <a:pt x="161613" y="244919"/>
                  <a:pt x="156724" y="240205"/>
                </a:cubicBezTo>
                <a:cubicBezTo>
                  <a:pt x="156154" y="239727"/>
                  <a:pt x="155869" y="238993"/>
                  <a:pt x="155956" y="238254"/>
                </a:cubicBezTo>
                <a:cubicBezTo>
                  <a:pt x="158566" y="216965"/>
                  <a:pt x="163477" y="195479"/>
                  <a:pt x="181740" y="182610"/>
                </a:cubicBezTo>
                <a:cubicBezTo>
                  <a:pt x="186125" y="178729"/>
                  <a:pt x="190313" y="172261"/>
                  <a:pt x="185489" y="166539"/>
                </a:cubicBezTo>
                <a:cubicBezTo>
                  <a:pt x="177881" y="158186"/>
                  <a:pt x="172466" y="150731"/>
                  <a:pt x="165494" y="142751"/>
                </a:cubicBezTo>
                <a:cubicBezTo>
                  <a:pt x="161394" y="138190"/>
                  <a:pt x="156724" y="133016"/>
                  <a:pt x="155518" y="128324"/>
                </a:cubicBezTo>
                <a:cubicBezTo>
                  <a:pt x="151133" y="111618"/>
                  <a:pt x="179635" y="91272"/>
                  <a:pt x="180907" y="90417"/>
                </a:cubicBezTo>
                <a:cubicBezTo>
                  <a:pt x="191145" y="83686"/>
                  <a:pt x="206449" y="73272"/>
                  <a:pt x="217674" y="81143"/>
                </a:cubicBezTo>
                <a:cubicBezTo>
                  <a:pt x="222300" y="84826"/>
                  <a:pt x="225764" y="91732"/>
                  <a:pt x="229667" y="96205"/>
                </a:cubicBezTo>
                <a:cubicBezTo>
                  <a:pt x="234359" y="101480"/>
                  <a:pt x="239336" y="106488"/>
                  <a:pt x="244576" y="111201"/>
                </a:cubicBezTo>
                <a:cubicBezTo>
                  <a:pt x="247119" y="113655"/>
                  <a:pt x="251109" y="113815"/>
                  <a:pt x="253850" y="111574"/>
                </a:cubicBezTo>
                <a:cubicBezTo>
                  <a:pt x="274108" y="98003"/>
                  <a:pt x="296603" y="82239"/>
                  <a:pt x="324008" y="79718"/>
                </a:cubicBezTo>
                <a:cubicBezTo>
                  <a:pt x="330213" y="78885"/>
                  <a:pt x="332230" y="73820"/>
                  <a:pt x="331309" y="68755"/>
                </a:cubicBezTo>
                <a:cubicBezTo>
                  <a:pt x="331178" y="66979"/>
                  <a:pt x="332383" y="65423"/>
                  <a:pt x="331923" y="63493"/>
                </a:cubicBezTo>
                <a:cubicBezTo>
                  <a:pt x="330235" y="49813"/>
                  <a:pt x="328788" y="34137"/>
                  <a:pt x="332844" y="21420"/>
                </a:cubicBezTo>
                <a:cubicBezTo>
                  <a:pt x="333085" y="20668"/>
                  <a:pt x="333699" y="20098"/>
                  <a:pt x="334467" y="19929"/>
                </a:cubicBezTo>
                <a:cubicBezTo>
                  <a:pt x="342425" y="18307"/>
                  <a:pt x="350077" y="19009"/>
                  <a:pt x="357838" y="18987"/>
                </a:cubicBezTo>
                <a:cubicBezTo>
                  <a:pt x="370883" y="18548"/>
                  <a:pt x="383928" y="17737"/>
                  <a:pt x="397083" y="17408"/>
                </a:cubicBezTo>
                <a:cubicBezTo>
                  <a:pt x="404625" y="17255"/>
                  <a:pt x="411948" y="14470"/>
                  <a:pt x="417758" y="22889"/>
                </a:cubicBezTo>
                <a:cubicBezTo>
                  <a:pt x="419950" y="26529"/>
                  <a:pt x="419358" y="33501"/>
                  <a:pt x="419533" y="38236"/>
                </a:cubicBezTo>
                <a:cubicBezTo>
                  <a:pt x="420257" y="49966"/>
                  <a:pt x="420849" y="62923"/>
                  <a:pt x="421529" y="74719"/>
                </a:cubicBezTo>
                <a:cubicBezTo>
                  <a:pt x="422099" y="81669"/>
                  <a:pt x="427229" y="81472"/>
                  <a:pt x="429443" y="81801"/>
                </a:cubicBezTo>
                <a:cubicBezTo>
                  <a:pt x="452771" y="86738"/>
                  <a:pt x="474279" y="98055"/>
                  <a:pt x="491556" y="114490"/>
                </a:cubicBezTo>
                <a:cubicBezTo>
                  <a:pt x="492784" y="115748"/>
                  <a:pt x="494472" y="116474"/>
                  <a:pt x="496226" y="116507"/>
                </a:cubicBezTo>
                <a:cubicBezTo>
                  <a:pt x="497761" y="116682"/>
                  <a:pt x="499229" y="115542"/>
                  <a:pt x="500786" y="115301"/>
                </a:cubicBezTo>
                <a:cubicBezTo>
                  <a:pt x="506727" y="115674"/>
                  <a:pt x="508350" y="110061"/>
                  <a:pt x="511748" y="105128"/>
                </a:cubicBezTo>
                <a:cubicBezTo>
                  <a:pt x="518326" y="94648"/>
                  <a:pt x="527337" y="80332"/>
                  <a:pt x="536216" y="80003"/>
                </a:cubicBezTo>
                <a:cubicBezTo>
                  <a:pt x="540601" y="79564"/>
                  <a:pt x="550884" y="87545"/>
                  <a:pt x="557439" y="92368"/>
                </a:cubicBezTo>
                <a:cubicBezTo>
                  <a:pt x="568182" y="99774"/>
                  <a:pt x="578267" y="108117"/>
                  <a:pt x="587542" y="117296"/>
                </a:cubicBezTo>
                <a:cubicBezTo>
                  <a:pt x="594119" y="123589"/>
                  <a:pt x="595983" y="126242"/>
                  <a:pt x="589953" y="135581"/>
                </a:cubicBezTo>
                <a:cubicBezTo>
                  <a:pt x="584406" y="143803"/>
                  <a:pt x="578399" y="151700"/>
                  <a:pt x="571953" y="159238"/>
                </a:cubicBezTo>
                <a:cubicBezTo>
                  <a:pt x="568884" y="162943"/>
                  <a:pt x="565727" y="166780"/>
                  <a:pt x="562789" y="170551"/>
                </a:cubicBezTo>
                <a:cubicBezTo>
                  <a:pt x="558404" y="176361"/>
                  <a:pt x="561714" y="182237"/>
                  <a:pt x="567174" y="184035"/>
                </a:cubicBezTo>
                <a:cubicBezTo>
                  <a:pt x="567722" y="184175"/>
                  <a:pt x="568182" y="184521"/>
                  <a:pt x="568489" y="184999"/>
                </a:cubicBezTo>
                <a:cubicBezTo>
                  <a:pt x="579956" y="203341"/>
                  <a:pt x="585415" y="224797"/>
                  <a:pt x="584143" y="246388"/>
                </a:cubicBezTo>
                <a:cubicBezTo>
                  <a:pt x="583551" y="249407"/>
                  <a:pt x="585525" y="252332"/>
                  <a:pt x="588550" y="252919"/>
                </a:cubicBezTo>
                <a:cubicBezTo>
                  <a:pt x="588638" y="252937"/>
                  <a:pt x="588726" y="252952"/>
                  <a:pt x="588813" y="252965"/>
                </a:cubicBezTo>
                <a:cubicBezTo>
                  <a:pt x="589296" y="253064"/>
                  <a:pt x="589734" y="253318"/>
                  <a:pt x="590041" y="253689"/>
                </a:cubicBezTo>
                <a:cubicBezTo>
                  <a:pt x="591598" y="255414"/>
                  <a:pt x="593834" y="256381"/>
                  <a:pt x="596158" y="256342"/>
                </a:cubicBezTo>
                <a:lnTo>
                  <a:pt x="611505" y="256627"/>
                </a:lnTo>
                <a:cubicBezTo>
                  <a:pt x="621919" y="256818"/>
                  <a:pt x="632333" y="257028"/>
                  <a:pt x="642747" y="257263"/>
                </a:cubicBezTo>
                <a:cubicBezTo>
                  <a:pt x="645817" y="257548"/>
                  <a:pt x="657262" y="254917"/>
                  <a:pt x="656122" y="260222"/>
                </a:cubicBezTo>
                <a:cubicBezTo>
                  <a:pt x="656626" y="261632"/>
                  <a:pt x="656933" y="263110"/>
                  <a:pt x="657020" y="264607"/>
                </a:cubicBezTo>
                <a:cubicBezTo>
                  <a:pt x="657744" y="272676"/>
                  <a:pt x="658292" y="281182"/>
                  <a:pt x="658051" y="289711"/>
                </a:cubicBezTo>
                <a:close/>
                <a:moveTo>
                  <a:pt x="434968" y="405231"/>
                </a:moveTo>
                <a:cubicBezTo>
                  <a:pt x="424488" y="405451"/>
                  <a:pt x="425344" y="421763"/>
                  <a:pt x="435824" y="421631"/>
                </a:cubicBezTo>
                <a:cubicBezTo>
                  <a:pt x="446304" y="421499"/>
                  <a:pt x="445448" y="405122"/>
                  <a:pt x="434968" y="405231"/>
                </a:cubicBezTo>
                <a:close/>
                <a:moveTo>
                  <a:pt x="485198" y="192081"/>
                </a:moveTo>
                <a:cubicBezTo>
                  <a:pt x="458187" y="157002"/>
                  <a:pt x="410961" y="154963"/>
                  <a:pt x="373010" y="153340"/>
                </a:cubicBezTo>
                <a:lnTo>
                  <a:pt x="372615" y="153340"/>
                </a:lnTo>
                <a:cubicBezTo>
                  <a:pt x="363845" y="152814"/>
                  <a:pt x="357772" y="168819"/>
                  <a:pt x="368778" y="169586"/>
                </a:cubicBezTo>
                <a:cubicBezTo>
                  <a:pt x="403858" y="171099"/>
                  <a:pt x="447707" y="171428"/>
                  <a:pt x="471078" y="201465"/>
                </a:cubicBezTo>
                <a:cubicBezTo>
                  <a:pt x="497059" y="235623"/>
                  <a:pt x="503812" y="267085"/>
                  <a:pt x="497804" y="308084"/>
                </a:cubicBezTo>
                <a:cubicBezTo>
                  <a:pt x="497147" y="312565"/>
                  <a:pt x="500238" y="316731"/>
                  <a:pt x="504732" y="317389"/>
                </a:cubicBezTo>
                <a:cubicBezTo>
                  <a:pt x="505259" y="317468"/>
                  <a:pt x="505785" y="317494"/>
                  <a:pt x="506311" y="317468"/>
                </a:cubicBezTo>
                <a:cubicBezTo>
                  <a:pt x="510170" y="317667"/>
                  <a:pt x="513458" y="314736"/>
                  <a:pt x="513700" y="310890"/>
                </a:cubicBezTo>
                <a:cubicBezTo>
                  <a:pt x="520628" y="264454"/>
                  <a:pt x="513480" y="229572"/>
                  <a:pt x="485198" y="192081"/>
                </a:cubicBezTo>
                <a:close/>
                <a:moveTo>
                  <a:pt x="490109" y="341168"/>
                </a:moveTo>
                <a:cubicBezTo>
                  <a:pt x="486031" y="341006"/>
                  <a:pt x="482391" y="343764"/>
                  <a:pt x="481448" y="347745"/>
                </a:cubicBezTo>
                <a:cubicBezTo>
                  <a:pt x="478445" y="359740"/>
                  <a:pt x="471889" y="370545"/>
                  <a:pt x="462615" y="378725"/>
                </a:cubicBezTo>
                <a:cubicBezTo>
                  <a:pt x="459524" y="381378"/>
                  <a:pt x="460247" y="387692"/>
                  <a:pt x="463207" y="390169"/>
                </a:cubicBezTo>
                <a:cubicBezTo>
                  <a:pt x="466825" y="393348"/>
                  <a:pt x="471276" y="391945"/>
                  <a:pt x="474915" y="388722"/>
                </a:cubicBezTo>
                <a:cubicBezTo>
                  <a:pt x="486053" y="378433"/>
                  <a:pt x="493902" y="365064"/>
                  <a:pt x="497431" y="350311"/>
                </a:cubicBezTo>
                <a:cubicBezTo>
                  <a:pt x="498857" y="344983"/>
                  <a:pt x="495261" y="341278"/>
                  <a:pt x="490109" y="3412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50"/>
          <p:cNvSpPr/>
          <p:nvPr/>
        </p:nvSpPr>
        <p:spPr>
          <a:xfrm>
            <a:off x="5862103" y="3004540"/>
            <a:ext cx="1278732" cy="1129133"/>
          </a:xfrm>
          <a:custGeom>
            <a:avLst/>
            <a:gdLst/>
            <a:ahLst/>
            <a:cxnLst/>
            <a:rect l="l" t="t" r="r" b="b"/>
            <a:pathLst>
              <a:path w="606034" h="535134" extrusionOk="0">
                <a:moveTo>
                  <a:pt x="177085" y="119688"/>
                </a:moveTo>
                <a:cubicBezTo>
                  <a:pt x="179760" y="119526"/>
                  <a:pt x="182303" y="118388"/>
                  <a:pt x="184189" y="116487"/>
                </a:cubicBezTo>
                <a:lnTo>
                  <a:pt x="209928" y="92677"/>
                </a:lnTo>
                <a:cubicBezTo>
                  <a:pt x="214313" y="88533"/>
                  <a:pt x="211090" y="79149"/>
                  <a:pt x="204776" y="79522"/>
                </a:cubicBezTo>
                <a:cubicBezTo>
                  <a:pt x="202101" y="79684"/>
                  <a:pt x="199558" y="80822"/>
                  <a:pt x="197672" y="82723"/>
                </a:cubicBezTo>
                <a:lnTo>
                  <a:pt x="171933" y="106555"/>
                </a:lnTo>
                <a:cubicBezTo>
                  <a:pt x="167526" y="110589"/>
                  <a:pt x="170771" y="119973"/>
                  <a:pt x="177085" y="119688"/>
                </a:cubicBezTo>
                <a:close/>
                <a:moveTo>
                  <a:pt x="8441" y="292410"/>
                </a:moveTo>
                <a:cubicBezTo>
                  <a:pt x="10765" y="292353"/>
                  <a:pt x="12958" y="291384"/>
                  <a:pt x="14558" y="289713"/>
                </a:cubicBezTo>
                <a:cubicBezTo>
                  <a:pt x="55447" y="248824"/>
                  <a:pt x="101774" y="202475"/>
                  <a:pt x="142291" y="152312"/>
                </a:cubicBezTo>
                <a:cubicBezTo>
                  <a:pt x="144461" y="149922"/>
                  <a:pt x="144965" y="146445"/>
                  <a:pt x="143541" y="143542"/>
                </a:cubicBezTo>
                <a:cubicBezTo>
                  <a:pt x="142203" y="140694"/>
                  <a:pt x="139418" y="138813"/>
                  <a:pt x="136283" y="138653"/>
                </a:cubicBezTo>
                <a:cubicBezTo>
                  <a:pt x="133959" y="138740"/>
                  <a:pt x="131811" y="139898"/>
                  <a:pt x="130474" y="141788"/>
                </a:cubicBezTo>
                <a:cubicBezTo>
                  <a:pt x="89803" y="192214"/>
                  <a:pt x="43389" y="238563"/>
                  <a:pt x="2412" y="279518"/>
                </a:cubicBezTo>
                <a:cubicBezTo>
                  <a:pt x="-3201" y="284561"/>
                  <a:pt x="1886" y="292410"/>
                  <a:pt x="8441" y="292410"/>
                </a:cubicBezTo>
                <a:close/>
                <a:moveTo>
                  <a:pt x="597401" y="53783"/>
                </a:moveTo>
                <a:cubicBezTo>
                  <a:pt x="593827" y="43237"/>
                  <a:pt x="578787" y="50626"/>
                  <a:pt x="581790" y="59746"/>
                </a:cubicBezTo>
                <a:cubicBezTo>
                  <a:pt x="591568" y="91368"/>
                  <a:pt x="592226" y="125106"/>
                  <a:pt x="583720" y="157091"/>
                </a:cubicBezTo>
                <a:cubicBezTo>
                  <a:pt x="582207" y="162266"/>
                  <a:pt x="585759" y="165861"/>
                  <a:pt x="590911" y="165861"/>
                </a:cubicBezTo>
                <a:cubicBezTo>
                  <a:pt x="595011" y="165990"/>
                  <a:pt x="598650" y="163259"/>
                  <a:pt x="599681" y="159284"/>
                </a:cubicBezTo>
                <a:cubicBezTo>
                  <a:pt x="608867" y="124582"/>
                  <a:pt x="608078" y="87990"/>
                  <a:pt x="597401" y="53717"/>
                </a:cubicBezTo>
                <a:close/>
                <a:moveTo>
                  <a:pt x="436321" y="54287"/>
                </a:moveTo>
                <a:cubicBezTo>
                  <a:pt x="415164" y="41768"/>
                  <a:pt x="387539" y="46592"/>
                  <a:pt x="369977" y="63824"/>
                </a:cubicBezTo>
                <a:cubicBezTo>
                  <a:pt x="367697" y="65580"/>
                  <a:pt x="366864" y="68632"/>
                  <a:pt x="367938" y="71301"/>
                </a:cubicBezTo>
                <a:cubicBezTo>
                  <a:pt x="369912" y="75721"/>
                  <a:pt x="375107" y="77696"/>
                  <a:pt x="379536" y="75714"/>
                </a:cubicBezTo>
                <a:cubicBezTo>
                  <a:pt x="380501" y="75278"/>
                  <a:pt x="381400" y="74666"/>
                  <a:pt x="382145" y="73910"/>
                </a:cubicBezTo>
                <a:cubicBezTo>
                  <a:pt x="389008" y="67306"/>
                  <a:pt x="398194" y="63647"/>
                  <a:pt x="407709" y="63715"/>
                </a:cubicBezTo>
                <a:cubicBezTo>
                  <a:pt x="415208" y="63763"/>
                  <a:pt x="422574" y="65782"/>
                  <a:pt x="429042" y="69568"/>
                </a:cubicBezTo>
                <a:cubicBezTo>
                  <a:pt x="430116" y="70233"/>
                  <a:pt x="431344" y="70597"/>
                  <a:pt x="432594" y="70621"/>
                </a:cubicBezTo>
                <a:cubicBezTo>
                  <a:pt x="439237" y="70424"/>
                  <a:pt x="444301" y="59111"/>
                  <a:pt x="436321" y="54221"/>
                </a:cubicBezTo>
                <a:close/>
                <a:moveTo>
                  <a:pt x="522748" y="1866"/>
                </a:moveTo>
                <a:cubicBezTo>
                  <a:pt x="515820" y="-4602"/>
                  <a:pt x="503520" y="7237"/>
                  <a:pt x="511566" y="14691"/>
                </a:cubicBezTo>
                <a:cubicBezTo>
                  <a:pt x="561620" y="57817"/>
                  <a:pt x="546448" y="145011"/>
                  <a:pt x="519700" y="193113"/>
                </a:cubicBezTo>
                <a:cubicBezTo>
                  <a:pt x="516302" y="198682"/>
                  <a:pt x="520862" y="204076"/>
                  <a:pt x="526760" y="204076"/>
                </a:cubicBezTo>
                <a:cubicBezTo>
                  <a:pt x="529939" y="204104"/>
                  <a:pt x="532854" y="202328"/>
                  <a:pt x="534302" y="199493"/>
                </a:cubicBezTo>
                <a:cubicBezTo>
                  <a:pt x="563571" y="146721"/>
                  <a:pt x="579357" y="50604"/>
                  <a:pt x="522748" y="1800"/>
                </a:cubicBezTo>
                <a:close/>
                <a:moveTo>
                  <a:pt x="495386" y="41154"/>
                </a:moveTo>
                <a:cubicBezTo>
                  <a:pt x="462893" y="1690"/>
                  <a:pt x="369385" y="-17647"/>
                  <a:pt x="338713" y="33897"/>
                </a:cubicBezTo>
                <a:cubicBezTo>
                  <a:pt x="321436" y="49245"/>
                  <a:pt x="303129" y="64350"/>
                  <a:pt x="285699" y="79193"/>
                </a:cubicBezTo>
                <a:cubicBezTo>
                  <a:pt x="244986" y="113505"/>
                  <a:pt x="202890" y="149001"/>
                  <a:pt x="164741" y="186799"/>
                </a:cubicBezTo>
                <a:cubicBezTo>
                  <a:pt x="152266" y="199164"/>
                  <a:pt x="141896" y="213525"/>
                  <a:pt x="131855" y="227425"/>
                </a:cubicBezTo>
                <a:cubicBezTo>
                  <a:pt x="121813" y="241325"/>
                  <a:pt x="111509" y="255598"/>
                  <a:pt x="98968" y="267986"/>
                </a:cubicBezTo>
                <a:cubicBezTo>
                  <a:pt x="79477" y="287389"/>
                  <a:pt x="58671" y="306200"/>
                  <a:pt x="38544" y="324376"/>
                </a:cubicBezTo>
                <a:cubicBezTo>
                  <a:pt x="29160" y="332839"/>
                  <a:pt x="19469" y="341608"/>
                  <a:pt x="10042" y="350312"/>
                </a:cubicBezTo>
                <a:cubicBezTo>
                  <a:pt x="6117" y="353733"/>
                  <a:pt x="6907" y="358556"/>
                  <a:pt x="11072" y="361275"/>
                </a:cubicBezTo>
                <a:cubicBezTo>
                  <a:pt x="11642" y="361683"/>
                  <a:pt x="12015" y="362312"/>
                  <a:pt x="12081" y="363007"/>
                </a:cubicBezTo>
                <a:lnTo>
                  <a:pt x="12081" y="363357"/>
                </a:lnTo>
                <a:cubicBezTo>
                  <a:pt x="12103" y="363917"/>
                  <a:pt x="12059" y="364478"/>
                  <a:pt x="11927" y="365024"/>
                </a:cubicBezTo>
                <a:lnTo>
                  <a:pt x="1908" y="525424"/>
                </a:lnTo>
                <a:cubicBezTo>
                  <a:pt x="1798" y="526952"/>
                  <a:pt x="2127" y="528480"/>
                  <a:pt x="2894" y="529809"/>
                </a:cubicBezTo>
                <a:cubicBezTo>
                  <a:pt x="3903" y="533163"/>
                  <a:pt x="7126" y="535367"/>
                  <a:pt x="10612" y="535115"/>
                </a:cubicBezTo>
                <a:cubicBezTo>
                  <a:pt x="72000" y="533514"/>
                  <a:pt x="129618" y="514242"/>
                  <a:pt x="178751" y="496308"/>
                </a:cubicBezTo>
                <a:cubicBezTo>
                  <a:pt x="182237" y="495139"/>
                  <a:pt x="184495" y="491761"/>
                  <a:pt x="184254" y="488086"/>
                </a:cubicBezTo>
                <a:cubicBezTo>
                  <a:pt x="183553" y="486332"/>
                  <a:pt x="474141" y="196029"/>
                  <a:pt x="474776" y="194714"/>
                </a:cubicBezTo>
                <a:cubicBezTo>
                  <a:pt x="476508" y="193195"/>
                  <a:pt x="477386" y="190928"/>
                  <a:pt x="477122" y="188641"/>
                </a:cubicBezTo>
                <a:cubicBezTo>
                  <a:pt x="477013" y="187843"/>
                  <a:pt x="477320" y="187042"/>
                  <a:pt x="477978" y="186558"/>
                </a:cubicBezTo>
                <a:cubicBezTo>
                  <a:pt x="523975" y="154110"/>
                  <a:pt x="533512" y="83030"/>
                  <a:pt x="495386" y="41088"/>
                </a:cubicBezTo>
                <a:close/>
                <a:moveTo>
                  <a:pt x="31243" y="352154"/>
                </a:moveTo>
                <a:cubicBezTo>
                  <a:pt x="56587" y="328892"/>
                  <a:pt x="82196" y="305871"/>
                  <a:pt x="107277" y="281864"/>
                </a:cubicBezTo>
                <a:cubicBezTo>
                  <a:pt x="120432" y="269301"/>
                  <a:pt x="131175" y="254371"/>
                  <a:pt x="141611" y="239922"/>
                </a:cubicBezTo>
                <a:cubicBezTo>
                  <a:pt x="171713" y="194604"/>
                  <a:pt x="216659" y="160994"/>
                  <a:pt x="257088" y="125717"/>
                </a:cubicBezTo>
                <a:lnTo>
                  <a:pt x="260311" y="122911"/>
                </a:lnTo>
                <a:cubicBezTo>
                  <a:pt x="261231" y="122115"/>
                  <a:pt x="262612" y="122211"/>
                  <a:pt x="263402" y="123126"/>
                </a:cubicBezTo>
                <a:cubicBezTo>
                  <a:pt x="263490" y="123229"/>
                  <a:pt x="263577" y="123341"/>
                  <a:pt x="263643" y="123459"/>
                </a:cubicBezTo>
                <a:cubicBezTo>
                  <a:pt x="274342" y="141766"/>
                  <a:pt x="283638" y="156346"/>
                  <a:pt x="292890" y="169501"/>
                </a:cubicBezTo>
                <a:cubicBezTo>
                  <a:pt x="293548" y="170419"/>
                  <a:pt x="293395" y="171678"/>
                  <a:pt x="292540" y="172417"/>
                </a:cubicBezTo>
                <a:cubicBezTo>
                  <a:pt x="221723" y="233016"/>
                  <a:pt x="155972" y="300390"/>
                  <a:pt x="93158" y="366822"/>
                </a:cubicBezTo>
                <a:cubicBezTo>
                  <a:pt x="72658" y="364272"/>
                  <a:pt x="52334" y="360613"/>
                  <a:pt x="32230" y="355859"/>
                </a:cubicBezTo>
                <a:cubicBezTo>
                  <a:pt x="31046" y="355563"/>
                  <a:pt x="30344" y="354373"/>
                  <a:pt x="30629" y="353198"/>
                </a:cubicBezTo>
                <a:cubicBezTo>
                  <a:pt x="30739" y="352801"/>
                  <a:pt x="30958" y="352439"/>
                  <a:pt x="31243" y="352154"/>
                </a:cubicBezTo>
                <a:close/>
                <a:moveTo>
                  <a:pt x="301792" y="185264"/>
                </a:moveTo>
                <a:cubicBezTo>
                  <a:pt x="302712" y="184469"/>
                  <a:pt x="304094" y="184561"/>
                  <a:pt x="304883" y="185473"/>
                </a:cubicBezTo>
                <a:cubicBezTo>
                  <a:pt x="304905" y="185499"/>
                  <a:pt x="304927" y="185523"/>
                  <a:pt x="304949" y="185549"/>
                </a:cubicBezTo>
                <a:cubicBezTo>
                  <a:pt x="314114" y="197327"/>
                  <a:pt x="324243" y="208327"/>
                  <a:pt x="335227" y="218436"/>
                </a:cubicBezTo>
                <a:cubicBezTo>
                  <a:pt x="336082" y="219219"/>
                  <a:pt x="336169" y="220521"/>
                  <a:pt x="335446" y="221418"/>
                </a:cubicBezTo>
                <a:cubicBezTo>
                  <a:pt x="279780" y="289143"/>
                  <a:pt x="220386" y="357350"/>
                  <a:pt x="154196" y="413959"/>
                </a:cubicBezTo>
                <a:cubicBezTo>
                  <a:pt x="138826" y="415676"/>
                  <a:pt x="123721" y="419072"/>
                  <a:pt x="109097" y="424089"/>
                </a:cubicBezTo>
                <a:cubicBezTo>
                  <a:pt x="107957" y="424490"/>
                  <a:pt x="106707" y="423889"/>
                  <a:pt x="106291" y="422747"/>
                </a:cubicBezTo>
                <a:cubicBezTo>
                  <a:pt x="106203" y="422475"/>
                  <a:pt x="106159" y="422186"/>
                  <a:pt x="106181" y="421896"/>
                </a:cubicBezTo>
                <a:lnTo>
                  <a:pt x="108614" y="375153"/>
                </a:lnTo>
                <a:cubicBezTo>
                  <a:pt x="108636" y="374649"/>
                  <a:pt x="108834" y="374166"/>
                  <a:pt x="109184" y="373794"/>
                </a:cubicBezTo>
                <a:cubicBezTo>
                  <a:pt x="169609" y="307200"/>
                  <a:pt x="233914" y="244248"/>
                  <a:pt x="301792" y="185264"/>
                </a:cubicBezTo>
                <a:close/>
                <a:moveTo>
                  <a:pt x="60030" y="512510"/>
                </a:moveTo>
                <a:cubicBezTo>
                  <a:pt x="59482" y="514330"/>
                  <a:pt x="56719" y="514111"/>
                  <a:pt x="55272" y="514396"/>
                </a:cubicBezTo>
                <a:cubicBezTo>
                  <a:pt x="52203" y="514155"/>
                  <a:pt x="53365" y="511261"/>
                  <a:pt x="53430" y="509178"/>
                </a:cubicBezTo>
                <a:cubicBezTo>
                  <a:pt x="53430" y="508268"/>
                  <a:pt x="54000" y="507457"/>
                  <a:pt x="54856" y="507139"/>
                </a:cubicBezTo>
                <a:cubicBezTo>
                  <a:pt x="56785" y="506240"/>
                  <a:pt x="58451" y="509331"/>
                  <a:pt x="59591" y="510318"/>
                </a:cubicBezTo>
                <a:cubicBezTo>
                  <a:pt x="60118" y="510914"/>
                  <a:pt x="60293" y="511754"/>
                  <a:pt x="60030" y="512510"/>
                </a:cubicBezTo>
                <a:close/>
                <a:moveTo>
                  <a:pt x="158976" y="486332"/>
                </a:moveTo>
                <a:cubicBezTo>
                  <a:pt x="133521" y="495628"/>
                  <a:pt x="107496" y="503352"/>
                  <a:pt x="81099" y="509463"/>
                </a:cubicBezTo>
                <a:cubicBezTo>
                  <a:pt x="80529" y="509594"/>
                  <a:pt x="79937" y="509491"/>
                  <a:pt x="79433" y="509178"/>
                </a:cubicBezTo>
                <a:cubicBezTo>
                  <a:pt x="77986" y="508016"/>
                  <a:pt x="78227" y="505341"/>
                  <a:pt x="76539" y="503960"/>
                </a:cubicBezTo>
                <a:lnTo>
                  <a:pt x="27428" y="449280"/>
                </a:lnTo>
                <a:cubicBezTo>
                  <a:pt x="26178" y="447416"/>
                  <a:pt x="23196" y="447657"/>
                  <a:pt x="23240" y="445158"/>
                </a:cubicBezTo>
                <a:lnTo>
                  <a:pt x="27625" y="374583"/>
                </a:lnTo>
                <a:cubicBezTo>
                  <a:pt x="27691" y="373373"/>
                  <a:pt x="28721" y="372445"/>
                  <a:pt x="29927" y="372509"/>
                </a:cubicBezTo>
                <a:cubicBezTo>
                  <a:pt x="30059" y="372515"/>
                  <a:pt x="30191" y="372535"/>
                  <a:pt x="30322" y="372566"/>
                </a:cubicBezTo>
                <a:cubicBezTo>
                  <a:pt x="49966" y="377139"/>
                  <a:pt x="69808" y="380674"/>
                  <a:pt x="89825" y="383155"/>
                </a:cubicBezTo>
                <a:cubicBezTo>
                  <a:pt x="90922" y="383289"/>
                  <a:pt x="91755" y="384232"/>
                  <a:pt x="91755" y="385348"/>
                </a:cubicBezTo>
                <a:lnTo>
                  <a:pt x="89146" y="435555"/>
                </a:lnTo>
                <a:cubicBezTo>
                  <a:pt x="88992" y="437454"/>
                  <a:pt x="89562" y="439342"/>
                  <a:pt x="90746" y="440839"/>
                </a:cubicBezTo>
                <a:cubicBezTo>
                  <a:pt x="91689" y="444220"/>
                  <a:pt x="95219" y="446189"/>
                  <a:pt x="98595" y="445235"/>
                </a:cubicBezTo>
                <a:cubicBezTo>
                  <a:pt x="99056" y="445105"/>
                  <a:pt x="99494" y="444926"/>
                  <a:pt x="99910" y="444698"/>
                </a:cubicBezTo>
                <a:cubicBezTo>
                  <a:pt x="115784" y="437916"/>
                  <a:pt x="132491" y="433292"/>
                  <a:pt x="149592" y="430951"/>
                </a:cubicBezTo>
                <a:cubicBezTo>
                  <a:pt x="150797" y="430780"/>
                  <a:pt x="151893" y="431611"/>
                  <a:pt x="152069" y="432810"/>
                </a:cubicBezTo>
                <a:cubicBezTo>
                  <a:pt x="152091" y="432869"/>
                  <a:pt x="152091" y="432931"/>
                  <a:pt x="152091" y="432990"/>
                </a:cubicBezTo>
                <a:cubicBezTo>
                  <a:pt x="153099" y="450089"/>
                  <a:pt x="155862" y="467041"/>
                  <a:pt x="160357" y="483570"/>
                </a:cubicBezTo>
                <a:cubicBezTo>
                  <a:pt x="160729" y="484714"/>
                  <a:pt x="160115" y="485946"/>
                  <a:pt x="158976" y="486332"/>
                </a:cubicBezTo>
                <a:close/>
                <a:moveTo>
                  <a:pt x="390411" y="257330"/>
                </a:moveTo>
                <a:lnTo>
                  <a:pt x="177743" y="471292"/>
                </a:lnTo>
                <a:cubicBezTo>
                  <a:pt x="176888" y="472147"/>
                  <a:pt x="175506" y="472145"/>
                  <a:pt x="174651" y="471288"/>
                </a:cubicBezTo>
                <a:cubicBezTo>
                  <a:pt x="174345" y="471000"/>
                  <a:pt x="174147" y="470637"/>
                  <a:pt x="174059" y="470240"/>
                </a:cubicBezTo>
                <a:cubicBezTo>
                  <a:pt x="170595" y="455342"/>
                  <a:pt x="168622" y="440142"/>
                  <a:pt x="168118" y="424856"/>
                </a:cubicBezTo>
                <a:cubicBezTo>
                  <a:pt x="168096" y="424218"/>
                  <a:pt x="168359" y="423602"/>
                  <a:pt x="168820" y="423168"/>
                </a:cubicBezTo>
                <a:cubicBezTo>
                  <a:pt x="233738" y="364300"/>
                  <a:pt x="292803" y="297321"/>
                  <a:pt x="349061" y="230758"/>
                </a:cubicBezTo>
                <a:cubicBezTo>
                  <a:pt x="349544" y="230771"/>
                  <a:pt x="350004" y="230931"/>
                  <a:pt x="350398" y="231218"/>
                </a:cubicBezTo>
                <a:cubicBezTo>
                  <a:pt x="362457" y="240376"/>
                  <a:pt x="375634" y="247951"/>
                  <a:pt x="389622" y="253757"/>
                </a:cubicBezTo>
                <a:cubicBezTo>
                  <a:pt x="390762" y="254191"/>
                  <a:pt x="391310" y="255458"/>
                  <a:pt x="390893" y="256589"/>
                </a:cubicBezTo>
                <a:cubicBezTo>
                  <a:pt x="390784" y="256866"/>
                  <a:pt x="390608" y="257118"/>
                  <a:pt x="390411" y="257330"/>
                </a:cubicBezTo>
                <a:close/>
                <a:moveTo>
                  <a:pt x="433317" y="214139"/>
                </a:moveTo>
                <a:lnTo>
                  <a:pt x="406745" y="240887"/>
                </a:lnTo>
                <a:cubicBezTo>
                  <a:pt x="344194" y="223588"/>
                  <a:pt x="306089" y="161586"/>
                  <a:pt x="276184" y="111401"/>
                </a:cubicBezTo>
                <a:cubicBezTo>
                  <a:pt x="275658" y="110488"/>
                  <a:pt x="275855" y="109329"/>
                  <a:pt x="276644" y="108638"/>
                </a:cubicBezTo>
                <a:lnTo>
                  <a:pt x="297736" y="90309"/>
                </a:lnTo>
                <a:cubicBezTo>
                  <a:pt x="298657" y="89511"/>
                  <a:pt x="300038" y="89603"/>
                  <a:pt x="300827" y="90513"/>
                </a:cubicBezTo>
                <a:cubicBezTo>
                  <a:pt x="300980" y="90675"/>
                  <a:pt x="301090" y="90857"/>
                  <a:pt x="301178" y="91055"/>
                </a:cubicBezTo>
                <a:cubicBezTo>
                  <a:pt x="305431" y="100482"/>
                  <a:pt x="312557" y="108090"/>
                  <a:pt x="320077" y="115698"/>
                </a:cubicBezTo>
                <a:cubicBezTo>
                  <a:pt x="329592" y="125279"/>
                  <a:pt x="339392" y="134904"/>
                  <a:pt x="348864" y="144200"/>
                </a:cubicBezTo>
                <a:cubicBezTo>
                  <a:pt x="374735" y="168317"/>
                  <a:pt x="398150" y="198595"/>
                  <a:pt x="432462" y="210522"/>
                </a:cubicBezTo>
                <a:cubicBezTo>
                  <a:pt x="433624" y="210874"/>
                  <a:pt x="434282" y="212098"/>
                  <a:pt x="433931" y="213258"/>
                </a:cubicBezTo>
                <a:cubicBezTo>
                  <a:pt x="433821" y="213617"/>
                  <a:pt x="433602" y="213944"/>
                  <a:pt x="433339" y="214205"/>
                </a:cubicBezTo>
                <a:close/>
                <a:moveTo>
                  <a:pt x="501722" y="121508"/>
                </a:moveTo>
                <a:cubicBezTo>
                  <a:pt x="497096" y="144971"/>
                  <a:pt x="482867" y="165431"/>
                  <a:pt x="462477" y="177920"/>
                </a:cubicBezTo>
                <a:cubicBezTo>
                  <a:pt x="459298" y="179573"/>
                  <a:pt x="457829" y="183311"/>
                  <a:pt x="459013" y="186690"/>
                </a:cubicBezTo>
                <a:cubicBezTo>
                  <a:pt x="459254" y="187466"/>
                  <a:pt x="459035" y="188310"/>
                  <a:pt x="458465" y="188882"/>
                </a:cubicBezTo>
                <a:lnTo>
                  <a:pt x="449695" y="197652"/>
                </a:lnTo>
                <a:cubicBezTo>
                  <a:pt x="448928" y="198415"/>
                  <a:pt x="447744" y="198516"/>
                  <a:pt x="446866" y="197893"/>
                </a:cubicBezTo>
                <a:cubicBezTo>
                  <a:pt x="420689" y="191009"/>
                  <a:pt x="400978" y="173337"/>
                  <a:pt x="382430" y="153693"/>
                </a:cubicBezTo>
                <a:cubicBezTo>
                  <a:pt x="373661" y="144770"/>
                  <a:pt x="344589" y="116027"/>
                  <a:pt x="335315" y="107081"/>
                </a:cubicBezTo>
                <a:cubicBezTo>
                  <a:pt x="326545" y="98684"/>
                  <a:pt x="317512" y="90002"/>
                  <a:pt x="314157" y="77659"/>
                </a:cubicBezTo>
                <a:cubicBezTo>
                  <a:pt x="313960" y="76858"/>
                  <a:pt x="314223" y="76010"/>
                  <a:pt x="314837" y="75466"/>
                </a:cubicBezTo>
                <a:lnTo>
                  <a:pt x="345904" y="48455"/>
                </a:lnTo>
                <a:cubicBezTo>
                  <a:pt x="348053" y="47635"/>
                  <a:pt x="349872" y="46083"/>
                  <a:pt x="350990" y="44070"/>
                </a:cubicBezTo>
                <a:cubicBezTo>
                  <a:pt x="362084" y="20940"/>
                  <a:pt x="393677" y="16577"/>
                  <a:pt x="420557" y="21773"/>
                </a:cubicBezTo>
                <a:cubicBezTo>
                  <a:pt x="475522" y="29030"/>
                  <a:pt x="510579" y="70007"/>
                  <a:pt x="501722" y="12157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50"/>
          <p:cNvSpPr/>
          <p:nvPr/>
        </p:nvSpPr>
        <p:spPr>
          <a:xfrm>
            <a:off x="7255024" y="2874631"/>
            <a:ext cx="1233419" cy="1388950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52"/>
          <p:cNvGrpSpPr/>
          <p:nvPr/>
        </p:nvGrpSpPr>
        <p:grpSpPr>
          <a:xfrm>
            <a:off x="2562914" y="2068981"/>
            <a:ext cx="385330" cy="385426"/>
            <a:chOff x="3706812" y="1035050"/>
            <a:chExt cx="4792662" cy="4787899"/>
          </a:xfrm>
        </p:grpSpPr>
        <p:sp>
          <p:nvSpPr>
            <p:cNvPr id="830" name="Google Shape;830;p52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52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52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52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52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52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6" name="Google Shape;836;p52"/>
          <p:cNvGrpSpPr/>
          <p:nvPr/>
        </p:nvGrpSpPr>
        <p:grpSpPr>
          <a:xfrm>
            <a:off x="1456500" y="2068963"/>
            <a:ext cx="383385" cy="385001"/>
            <a:chOff x="1400175" y="1220787"/>
            <a:chExt cx="4473575" cy="4476750"/>
          </a:xfrm>
        </p:grpSpPr>
        <p:sp>
          <p:nvSpPr>
            <p:cNvPr id="837" name="Google Shape;837;p52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52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52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52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1" name="Google Shape;841;p52"/>
          <p:cNvGrpSpPr/>
          <p:nvPr/>
        </p:nvGrpSpPr>
        <p:grpSpPr>
          <a:xfrm>
            <a:off x="901918" y="2069038"/>
            <a:ext cx="385904" cy="385267"/>
            <a:chOff x="1649412" y="927100"/>
            <a:chExt cx="5011737" cy="5016500"/>
          </a:xfrm>
        </p:grpSpPr>
        <p:sp>
          <p:nvSpPr>
            <p:cNvPr id="842" name="Google Shape;842;p52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52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52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5" name="Google Shape;845;p52"/>
          <p:cNvGrpSpPr/>
          <p:nvPr/>
        </p:nvGrpSpPr>
        <p:grpSpPr>
          <a:xfrm>
            <a:off x="2009119" y="2069254"/>
            <a:ext cx="384739" cy="385098"/>
            <a:chOff x="1301750" y="920750"/>
            <a:chExt cx="5095875" cy="5100637"/>
          </a:xfrm>
        </p:grpSpPr>
        <p:sp>
          <p:nvSpPr>
            <p:cNvPr id="846" name="Google Shape;846;p52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52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52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52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52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1" name="Google Shape;851;p52"/>
          <p:cNvGrpSpPr/>
          <p:nvPr/>
        </p:nvGrpSpPr>
        <p:grpSpPr>
          <a:xfrm>
            <a:off x="3672207" y="2069136"/>
            <a:ext cx="385365" cy="385339"/>
            <a:chOff x="5732756" y="2682276"/>
            <a:chExt cx="719905" cy="719856"/>
          </a:xfrm>
        </p:grpSpPr>
        <p:sp>
          <p:nvSpPr>
            <p:cNvPr id="852" name="Google Shape;852;p52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52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52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5" name="Google Shape;855;p52"/>
          <p:cNvGrpSpPr/>
          <p:nvPr/>
        </p:nvGrpSpPr>
        <p:grpSpPr>
          <a:xfrm>
            <a:off x="4226805" y="2069131"/>
            <a:ext cx="385370" cy="385350"/>
            <a:chOff x="6768809" y="2682265"/>
            <a:chExt cx="719915" cy="719877"/>
          </a:xfrm>
        </p:grpSpPr>
        <p:sp>
          <p:nvSpPr>
            <p:cNvPr id="856" name="Google Shape;856;p52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52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52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52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0" name="Google Shape;860;p52"/>
          <p:cNvGrpSpPr/>
          <p:nvPr/>
        </p:nvGrpSpPr>
        <p:grpSpPr>
          <a:xfrm>
            <a:off x="4781409" y="2069156"/>
            <a:ext cx="385479" cy="385299"/>
            <a:chOff x="7804870" y="2682313"/>
            <a:chExt cx="720118" cy="719782"/>
          </a:xfrm>
        </p:grpSpPr>
        <p:sp>
          <p:nvSpPr>
            <p:cNvPr id="861" name="Google Shape;861;p52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52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52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52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52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52"/>
          <p:cNvGrpSpPr/>
          <p:nvPr/>
        </p:nvGrpSpPr>
        <p:grpSpPr>
          <a:xfrm>
            <a:off x="5336122" y="2068957"/>
            <a:ext cx="385946" cy="385698"/>
            <a:chOff x="8841135" y="2681940"/>
            <a:chExt cx="720990" cy="720527"/>
          </a:xfrm>
        </p:grpSpPr>
        <p:sp>
          <p:nvSpPr>
            <p:cNvPr id="867" name="Google Shape;867;p52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52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52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52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52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52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p52"/>
          <p:cNvGrpSpPr/>
          <p:nvPr/>
        </p:nvGrpSpPr>
        <p:grpSpPr>
          <a:xfrm>
            <a:off x="3117156" y="2068937"/>
            <a:ext cx="385068" cy="385068"/>
            <a:chOff x="4103687" y="1439862"/>
            <a:chExt cx="3986212" cy="3986211"/>
          </a:xfrm>
        </p:grpSpPr>
        <p:sp>
          <p:nvSpPr>
            <p:cNvPr id="874" name="Google Shape;874;p52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52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6" name="Google Shape;876;p52"/>
          <p:cNvGrpSpPr/>
          <p:nvPr/>
        </p:nvGrpSpPr>
        <p:grpSpPr>
          <a:xfrm>
            <a:off x="5891301" y="2069160"/>
            <a:ext cx="385523" cy="385291"/>
            <a:chOff x="9878272" y="2682320"/>
            <a:chExt cx="720199" cy="719767"/>
          </a:xfrm>
        </p:grpSpPr>
        <p:sp>
          <p:nvSpPr>
            <p:cNvPr id="877" name="Google Shape;877;p52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52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52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0" name="Google Shape;880;p52"/>
          <p:cNvGrpSpPr/>
          <p:nvPr/>
        </p:nvGrpSpPr>
        <p:grpSpPr>
          <a:xfrm>
            <a:off x="6446057" y="2069089"/>
            <a:ext cx="385434" cy="385434"/>
            <a:chOff x="10914618" y="2682187"/>
            <a:chExt cx="720033" cy="720033"/>
          </a:xfrm>
        </p:grpSpPr>
        <p:sp>
          <p:nvSpPr>
            <p:cNvPr id="881" name="Google Shape;881;p52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52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52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52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52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52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7" name="Google Shape;887;p52"/>
          <p:cNvGrpSpPr/>
          <p:nvPr/>
        </p:nvGrpSpPr>
        <p:grpSpPr>
          <a:xfrm>
            <a:off x="1450663" y="1457504"/>
            <a:ext cx="312636" cy="385534"/>
            <a:chOff x="1582665" y="1011072"/>
            <a:chExt cx="584040" cy="720220"/>
          </a:xfrm>
        </p:grpSpPr>
        <p:sp>
          <p:nvSpPr>
            <p:cNvPr id="888" name="Google Shape;888;p52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52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52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52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52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3" name="Google Shape;893;p52"/>
          <p:cNvGrpSpPr/>
          <p:nvPr/>
        </p:nvGrpSpPr>
        <p:grpSpPr>
          <a:xfrm>
            <a:off x="1970729" y="1457522"/>
            <a:ext cx="328168" cy="385516"/>
            <a:chOff x="2554206" y="1011105"/>
            <a:chExt cx="613055" cy="720187"/>
          </a:xfrm>
        </p:grpSpPr>
        <p:sp>
          <p:nvSpPr>
            <p:cNvPr id="894" name="Google Shape;894;p52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52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52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7" name="Google Shape;897;p52"/>
          <p:cNvGrpSpPr/>
          <p:nvPr/>
        </p:nvGrpSpPr>
        <p:grpSpPr>
          <a:xfrm>
            <a:off x="5903909" y="1418037"/>
            <a:ext cx="398409" cy="425001"/>
            <a:chOff x="9901824" y="937343"/>
            <a:chExt cx="744273" cy="793950"/>
          </a:xfrm>
        </p:grpSpPr>
        <p:grpSp>
          <p:nvGrpSpPr>
            <p:cNvPr id="898" name="Google Shape;898;p52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99" name="Google Shape;899;p52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52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52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52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52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52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52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52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52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52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9" name="Google Shape;909;p52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52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52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52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52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52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p52"/>
          <p:cNvGrpSpPr/>
          <p:nvPr/>
        </p:nvGrpSpPr>
        <p:grpSpPr>
          <a:xfrm>
            <a:off x="2506326" y="1457666"/>
            <a:ext cx="319855" cy="385372"/>
            <a:chOff x="3554761" y="1011374"/>
            <a:chExt cx="597525" cy="719918"/>
          </a:xfrm>
        </p:grpSpPr>
        <p:sp>
          <p:nvSpPr>
            <p:cNvPr id="916" name="Google Shape;916;p52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52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52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52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0" name="Google Shape;920;p52"/>
          <p:cNvGrpSpPr/>
          <p:nvPr/>
        </p:nvGrpSpPr>
        <p:grpSpPr>
          <a:xfrm>
            <a:off x="3033610" y="1457483"/>
            <a:ext cx="320622" cy="385556"/>
            <a:chOff x="4539787" y="1011032"/>
            <a:chExt cx="598958" cy="720261"/>
          </a:xfrm>
        </p:grpSpPr>
        <p:sp>
          <p:nvSpPr>
            <p:cNvPr id="921" name="Google Shape;921;p52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52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52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52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52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6" name="Google Shape;926;p52"/>
          <p:cNvGrpSpPr/>
          <p:nvPr/>
        </p:nvGrpSpPr>
        <p:grpSpPr>
          <a:xfrm>
            <a:off x="3561661" y="1457576"/>
            <a:ext cx="317303" cy="385462"/>
            <a:chOff x="5526246" y="1011207"/>
            <a:chExt cx="592758" cy="720086"/>
          </a:xfrm>
        </p:grpSpPr>
        <p:sp>
          <p:nvSpPr>
            <p:cNvPr id="927" name="Google Shape;927;p52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52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52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52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52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52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3" name="Google Shape;933;p52"/>
          <p:cNvGrpSpPr/>
          <p:nvPr/>
        </p:nvGrpSpPr>
        <p:grpSpPr>
          <a:xfrm>
            <a:off x="928199" y="1457571"/>
            <a:ext cx="315035" cy="385468"/>
            <a:chOff x="606645" y="1011196"/>
            <a:chExt cx="588520" cy="720096"/>
          </a:xfrm>
        </p:grpSpPr>
        <p:sp>
          <p:nvSpPr>
            <p:cNvPr id="934" name="Google Shape;934;p52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52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52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52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8" name="Google Shape;938;p52"/>
          <p:cNvGrpSpPr/>
          <p:nvPr/>
        </p:nvGrpSpPr>
        <p:grpSpPr>
          <a:xfrm>
            <a:off x="6509747" y="1457551"/>
            <a:ext cx="258055" cy="385487"/>
            <a:chOff x="11033597" y="1011159"/>
            <a:chExt cx="482075" cy="720133"/>
          </a:xfrm>
        </p:grpSpPr>
        <p:sp>
          <p:nvSpPr>
            <p:cNvPr id="939" name="Google Shape;939;p52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52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52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52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3" name="Google Shape;943;p52"/>
          <p:cNvGrpSpPr/>
          <p:nvPr/>
        </p:nvGrpSpPr>
        <p:grpSpPr>
          <a:xfrm>
            <a:off x="5298070" y="1418037"/>
            <a:ext cx="398409" cy="425001"/>
            <a:chOff x="8770051" y="937343"/>
            <a:chExt cx="744273" cy="793950"/>
          </a:xfrm>
        </p:grpSpPr>
        <p:sp>
          <p:nvSpPr>
            <p:cNvPr id="944" name="Google Shape;944;p52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52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52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52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52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9" name="Google Shape;949;p52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50" name="Google Shape;950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957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60" name="Google Shape;960;p52"/>
          <p:cNvGrpSpPr/>
          <p:nvPr/>
        </p:nvGrpSpPr>
        <p:grpSpPr>
          <a:xfrm>
            <a:off x="4086394" y="1418037"/>
            <a:ext cx="398409" cy="425001"/>
            <a:chOff x="6506504" y="937343"/>
            <a:chExt cx="744273" cy="793950"/>
          </a:xfrm>
        </p:grpSpPr>
        <p:sp>
          <p:nvSpPr>
            <p:cNvPr id="961" name="Google Shape;961;p52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52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52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4" name="Google Shape;964;p52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965" name="Google Shape;965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6" name="Google Shape;966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75" name="Google Shape;975;p52"/>
          <p:cNvGrpSpPr/>
          <p:nvPr/>
        </p:nvGrpSpPr>
        <p:grpSpPr>
          <a:xfrm>
            <a:off x="4692232" y="1418037"/>
            <a:ext cx="398409" cy="425001"/>
            <a:chOff x="7638277" y="937343"/>
            <a:chExt cx="744273" cy="793950"/>
          </a:xfrm>
        </p:grpSpPr>
        <p:sp>
          <p:nvSpPr>
            <p:cNvPr id="976" name="Google Shape;976;p52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52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52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52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0" name="Google Shape;980;p52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981" name="Google Shape;981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91" name="Google Shape;991;p52"/>
          <p:cNvGrpSpPr/>
          <p:nvPr/>
        </p:nvGrpSpPr>
        <p:grpSpPr>
          <a:xfrm>
            <a:off x="2564962" y="3311524"/>
            <a:ext cx="385502" cy="346573"/>
            <a:chOff x="3778727" y="4460423"/>
            <a:chExt cx="720160" cy="647438"/>
          </a:xfrm>
        </p:grpSpPr>
        <p:sp>
          <p:nvSpPr>
            <p:cNvPr id="992" name="Google Shape;992;p52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52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52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52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52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52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5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9" name="Google Shape;999;p52"/>
          <p:cNvGrpSpPr/>
          <p:nvPr/>
        </p:nvGrpSpPr>
        <p:grpSpPr>
          <a:xfrm>
            <a:off x="901889" y="3298618"/>
            <a:ext cx="385416" cy="372387"/>
            <a:chOff x="557494" y="4436312"/>
            <a:chExt cx="720000" cy="695660"/>
          </a:xfrm>
        </p:grpSpPr>
        <p:sp>
          <p:nvSpPr>
            <p:cNvPr id="1000" name="Google Shape;1000;p52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52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52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52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52"/>
          <p:cNvGrpSpPr/>
          <p:nvPr/>
        </p:nvGrpSpPr>
        <p:grpSpPr>
          <a:xfrm>
            <a:off x="3673704" y="3292054"/>
            <a:ext cx="385548" cy="385513"/>
            <a:chOff x="5926265" y="4424051"/>
            <a:chExt cx="720246" cy="720181"/>
          </a:xfrm>
        </p:grpSpPr>
        <p:sp>
          <p:nvSpPr>
            <p:cNvPr id="1005" name="Google Shape;1005;p52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52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52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52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52"/>
          <p:cNvGrpSpPr/>
          <p:nvPr/>
        </p:nvGrpSpPr>
        <p:grpSpPr>
          <a:xfrm>
            <a:off x="1456199" y="3308964"/>
            <a:ext cx="385416" cy="351693"/>
            <a:chOff x="1631150" y="4455641"/>
            <a:chExt cx="720000" cy="657002"/>
          </a:xfrm>
        </p:grpSpPr>
        <p:sp>
          <p:nvSpPr>
            <p:cNvPr id="1010" name="Google Shape;1010;p52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52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52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52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52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5" name="Google Shape;1015;p52"/>
          <p:cNvGrpSpPr/>
          <p:nvPr/>
        </p:nvGrpSpPr>
        <p:grpSpPr>
          <a:xfrm>
            <a:off x="2010548" y="3308459"/>
            <a:ext cx="385416" cy="352703"/>
            <a:chOff x="2704878" y="4454697"/>
            <a:chExt cx="720000" cy="658889"/>
          </a:xfrm>
        </p:grpSpPr>
        <p:sp>
          <p:nvSpPr>
            <p:cNvPr id="1016" name="Google Shape;1016;p52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2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2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2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52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52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2" name="Google Shape;1022;p52"/>
          <p:cNvGrpSpPr/>
          <p:nvPr/>
        </p:nvGrpSpPr>
        <p:grpSpPr>
          <a:xfrm>
            <a:off x="3119432" y="3310153"/>
            <a:ext cx="385303" cy="349316"/>
            <a:chOff x="4852681" y="4457861"/>
            <a:chExt cx="719788" cy="652561"/>
          </a:xfrm>
        </p:grpSpPr>
        <p:sp>
          <p:nvSpPr>
            <p:cNvPr id="1023" name="Google Shape;1023;p52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52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2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" name="Google Shape;1026;p52"/>
          <p:cNvGrpSpPr/>
          <p:nvPr/>
        </p:nvGrpSpPr>
        <p:grpSpPr>
          <a:xfrm>
            <a:off x="4228221" y="3301882"/>
            <a:ext cx="385536" cy="365858"/>
            <a:chOff x="7000306" y="4442411"/>
            <a:chExt cx="720224" cy="683463"/>
          </a:xfrm>
        </p:grpSpPr>
        <p:sp>
          <p:nvSpPr>
            <p:cNvPr id="1027" name="Google Shape;1027;p52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52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52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52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52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2" name="Google Shape;1032;p52"/>
          <p:cNvGrpSpPr/>
          <p:nvPr/>
        </p:nvGrpSpPr>
        <p:grpSpPr>
          <a:xfrm>
            <a:off x="4782726" y="3299977"/>
            <a:ext cx="385501" cy="369667"/>
            <a:chOff x="8074325" y="4438852"/>
            <a:chExt cx="720160" cy="690579"/>
          </a:xfrm>
        </p:grpSpPr>
        <p:sp>
          <p:nvSpPr>
            <p:cNvPr id="1033" name="Google Shape;1033;p52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52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52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52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52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52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52"/>
          <p:cNvGrpSpPr/>
          <p:nvPr/>
        </p:nvGrpSpPr>
        <p:grpSpPr>
          <a:xfrm>
            <a:off x="5891677" y="3312041"/>
            <a:ext cx="385372" cy="345537"/>
            <a:chOff x="9878975" y="4425243"/>
            <a:chExt cx="719918" cy="645502"/>
          </a:xfrm>
        </p:grpSpPr>
        <p:sp>
          <p:nvSpPr>
            <p:cNvPr id="1040" name="Google Shape;1040;p52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52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52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3" name="Google Shape;1043;p52"/>
          <p:cNvGrpSpPr/>
          <p:nvPr/>
        </p:nvGrpSpPr>
        <p:grpSpPr>
          <a:xfrm>
            <a:off x="6446018" y="3302356"/>
            <a:ext cx="385507" cy="364907"/>
            <a:chOff x="10914544" y="4407150"/>
            <a:chExt cx="720170" cy="681687"/>
          </a:xfrm>
        </p:grpSpPr>
        <p:sp>
          <p:nvSpPr>
            <p:cNvPr id="1044" name="Google Shape;1044;p52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52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52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52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8" name="Google Shape;1048;p52"/>
          <p:cNvGrpSpPr/>
          <p:nvPr/>
        </p:nvGrpSpPr>
        <p:grpSpPr>
          <a:xfrm>
            <a:off x="5337186" y="3309373"/>
            <a:ext cx="385524" cy="350873"/>
            <a:chOff x="8843122" y="4420259"/>
            <a:chExt cx="720202" cy="655469"/>
          </a:xfrm>
        </p:grpSpPr>
        <p:sp>
          <p:nvSpPr>
            <p:cNvPr id="1049" name="Google Shape;1049;p52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52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52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52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52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52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5" name="Google Shape;1055;p52"/>
          <p:cNvGrpSpPr/>
          <p:nvPr/>
        </p:nvGrpSpPr>
        <p:grpSpPr>
          <a:xfrm>
            <a:off x="2572394" y="2702783"/>
            <a:ext cx="385530" cy="341172"/>
            <a:chOff x="1510757" y="3225422"/>
            <a:chExt cx="720214" cy="637347"/>
          </a:xfrm>
        </p:grpSpPr>
        <p:sp>
          <p:nvSpPr>
            <p:cNvPr id="1056" name="Google Shape;1056;p52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52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52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52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52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52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52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3" name="Google Shape;1063;p52"/>
          <p:cNvGrpSpPr/>
          <p:nvPr/>
        </p:nvGrpSpPr>
        <p:grpSpPr>
          <a:xfrm>
            <a:off x="3170297" y="2717934"/>
            <a:ext cx="385492" cy="310870"/>
            <a:chOff x="2595501" y="3253725"/>
            <a:chExt cx="720141" cy="580739"/>
          </a:xfrm>
        </p:grpSpPr>
        <p:sp>
          <p:nvSpPr>
            <p:cNvPr id="1064" name="Google Shape;1064;p52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52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52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52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8" name="Google Shape;1068;p52"/>
          <p:cNvGrpSpPr/>
          <p:nvPr/>
        </p:nvGrpSpPr>
        <p:grpSpPr>
          <a:xfrm>
            <a:off x="4366006" y="2680721"/>
            <a:ext cx="383858" cy="385295"/>
            <a:chOff x="4764809" y="3184208"/>
            <a:chExt cx="717090" cy="719775"/>
          </a:xfrm>
        </p:grpSpPr>
        <p:sp>
          <p:nvSpPr>
            <p:cNvPr id="1069" name="Google Shape;1069;p52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52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52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2" name="Google Shape;1072;p52"/>
          <p:cNvGrpSpPr/>
          <p:nvPr/>
        </p:nvGrpSpPr>
        <p:grpSpPr>
          <a:xfrm>
            <a:off x="3768161" y="2705769"/>
            <a:ext cx="385473" cy="335200"/>
            <a:chOff x="3680173" y="3231000"/>
            <a:chExt cx="720106" cy="626190"/>
          </a:xfrm>
        </p:grpSpPr>
        <p:sp>
          <p:nvSpPr>
            <p:cNvPr id="1073" name="Google Shape;1073;p52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52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52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6" name="Google Shape;1076;p52"/>
          <p:cNvGrpSpPr/>
          <p:nvPr/>
        </p:nvGrpSpPr>
        <p:grpSpPr>
          <a:xfrm>
            <a:off x="5560065" y="2680687"/>
            <a:ext cx="383343" cy="385364"/>
            <a:chOff x="6931035" y="3184144"/>
            <a:chExt cx="716128" cy="719903"/>
          </a:xfrm>
        </p:grpSpPr>
        <p:sp>
          <p:nvSpPr>
            <p:cNvPr id="1077" name="Google Shape;1077;p52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52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52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52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1" name="Google Shape;1081;p52"/>
          <p:cNvGrpSpPr/>
          <p:nvPr/>
        </p:nvGrpSpPr>
        <p:grpSpPr>
          <a:xfrm>
            <a:off x="4962236" y="2680646"/>
            <a:ext cx="385457" cy="385445"/>
            <a:chOff x="5846429" y="3184067"/>
            <a:chExt cx="720076" cy="720055"/>
          </a:xfrm>
        </p:grpSpPr>
        <p:sp>
          <p:nvSpPr>
            <p:cNvPr id="1082" name="Google Shape;1082;p52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2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2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52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6" name="Google Shape;1086;p52"/>
          <p:cNvGrpSpPr/>
          <p:nvPr/>
        </p:nvGrpSpPr>
        <p:grpSpPr>
          <a:xfrm>
            <a:off x="2097389" y="2680598"/>
            <a:ext cx="262633" cy="385541"/>
            <a:chOff x="655600" y="3183978"/>
            <a:chExt cx="490627" cy="720234"/>
          </a:xfrm>
        </p:grpSpPr>
        <p:sp>
          <p:nvSpPr>
            <p:cNvPr id="1087" name="Google Shape;1087;p52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52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2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52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52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2" name="Google Shape;1092;p52"/>
          <p:cNvGrpSpPr/>
          <p:nvPr/>
        </p:nvGrpSpPr>
        <p:grpSpPr>
          <a:xfrm>
            <a:off x="6155781" y="2680698"/>
            <a:ext cx="164123" cy="385340"/>
            <a:chOff x="8011692" y="3184166"/>
            <a:chExt cx="306600" cy="719859"/>
          </a:xfrm>
        </p:grpSpPr>
        <p:sp>
          <p:nvSpPr>
            <p:cNvPr id="1093" name="Google Shape;1093;p52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52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52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52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52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52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9" name="Google Shape;1099;p52"/>
          <p:cNvGrpSpPr/>
          <p:nvPr/>
        </p:nvGrpSpPr>
        <p:grpSpPr>
          <a:xfrm>
            <a:off x="6531899" y="2680535"/>
            <a:ext cx="212920" cy="385371"/>
            <a:chOff x="4556125" y="630237"/>
            <a:chExt cx="3081338" cy="5568950"/>
          </a:xfrm>
        </p:grpSpPr>
        <p:sp>
          <p:nvSpPr>
            <p:cNvPr id="1100" name="Google Shape;1100;p52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52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52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52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52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2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2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52"/>
          <p:cNvGrpSpPr/>
          <p:nvPr/>
        </p:nvGrpSpPr>
        <p:grpSpPr>
          <a:xfrm>
            <a:off x="1499599" y="2680654"/>
            <a:ext cx="385492" cy="385430"/>
            <a:chOff x="1674084" y="3214987"/>
            <a:chExt cx="720142" cy="720027"/>
          </a:xfrm>
        </p:grpSpPr>
        <p:sp>
          <p:nvSpPr>
            <p:cNvPr id="1108" name="Google Shape;1108;p52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2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52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52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52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2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2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2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2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52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52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52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0" name="Google Shape;1120;p52"/>
          <p:cNvGrpSpPr/>
          <p:nvPr/>
        </p:nvGrpSpPr>
        <p:grpSpPr>
          <a:xfrm>
            <a:off x="901898" y="2680621"/>
            <a:ext cx="385328" cy="385496"/>
            <a:chOff x="557511" y="3214925"/>
            <a:chExt cx="719836" cy="720150"/>
          </a:xfrm>
        </p:grpSpPr>
        <p:sp>
          <p:nvSpPr>
            <p:cNvPr id="1121" name="Google Shape;1121;p52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2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52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2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5" name="Google Shape;1125;p52"/>
          <p:cNvGrpSpPr/>
          <p:nvPr/>
        </p:nvGrpSpPr>
        <p:grpSpPr>
          <a:xfrm>
            <a:off x="853416" y="3922838"/>
            <a:ext cx="385800" cy="346472"/>
            <a:chOff x="1147762" y="1131887"/>
            <a:chExt cx="5137150" cy="4619626"/>
          </a:xfrm>
        </p:grpSpPr>
        <p:sp>
          <p:nvSpPr>
            <p:cNvPr id="1126" name="Google Shape;1126;p52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2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52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9" name="Google Shape;1129;p52"/>
          <p:cNvGrpSpPr/>
          <p:nvPr/>
        </p:nvGrpSpPr>
        <p:grpSpPr>
          <a:xfrm>
            <a:off x="1542899" y="3917337"/>
            <a:ext cx="385591" cy="357445"/>
            <a:chOff x="1570037" y="1341437"/>
            <a:chExt cx="4943475" cy="4576762"/>
          </a:xfrm>
        </p:grpSpPr>
        <p:sp>
          <p:nvSpPr>
            <p:cNvPr id="1130" name="Google Shape;1130;p52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2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2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2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2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2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52"/>
          <p:cNvGrpSpPr/>
          <p:nvPr/>
        </p:nvGrpSpPr>
        <p:grpSpPr>
          <a:xfrm>
            <a:off x="3692147" y="3903501"/>
            <a:ext cx="381656" cy="385452"/>
            <a:chOff x="5770007" y="5489899"/>
            <a:chExt cx="712976" cy="720067"/>
          </a:xfrm>
        </p:grpSpPr>
        <p:sp>
          <p:nvSpPr>
            <p:cNvPr id="1137" name="Google Shape;1137;p52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2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52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2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2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2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2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2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5" name="Google Shape;1145;p52"/>
          <p:cNvGrpSpPr/>
          <p:nvPr/>
        </p:nvGrpSpPr>
        <p:grpSpPr>
          <a:xfrm>
            <a:off x="4377738" y="3922933"/>
            <a:ext cx="385391" cy="346625"/>
            <a:chOff x="7050768" y="5526199"/>
            <a:chExt cx="719953" cy="647534"/>
          </a:xfrm>
        </p:grpSpPr>
        <p:sp>
          <p:nvSpPr>
            <p:cNvPr id="1146" name="Google Shape;1146;p52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2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2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2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52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52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2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2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2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2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2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2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52"/>
          <p:cNvGrpSpPr/>
          <p:nvPr/>
        </p:nvGrpSpPr>
        <p:grpSpPr>
          <a:xfrm>
            <a:off x="5756647" y="3922994"/>
            <a:ext cx="385417" cy="346476"/>
            <a:chOff x="9626723" y="5526313"/>
            <a:chExt cx="720002" cy="647256"/>
          </a:xfrm>
        </p:grpSpPr>
        <p:sp>
          <p:nvSpPr>
            <p:cNvPr id="1159" name="Google Shape;1159;p52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2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2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2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52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2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2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2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2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2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52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2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1" name="Google Shape;1171;p52"/>
          <p:cNvGrpSpPr/>
          <p:nvPr/>
        </p:nvGrpSpPr>
        <p:grpSpPr>
          <a:xfrm>
            <a:off x="6446086" y="3903481"/>
            <a:ext cx="385331" cy="385471"/>
            <a:chOff x="10914672" y="5489861"/>
            <a:chExt cx="719842" cy="720102"/>
          </a:xfrm>
        </p:grpSpPr>
        <p:sp>
          <p:nvSpPr>
            <p:cNvPr id="1172" name="Google Shape;1172;p52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52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2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2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2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2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2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52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52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52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2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2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4" name="Google Shape;1184;p52"/>
          <p:cNvGrpSpPr/>
          <p:nvPr/>
        </p:nvGrpSpPr>
        <p:grpSpPr>
          <a:xfrm>
            <a:off x="5067157" y="3912358"/>
            <a:ext cx="385538" cy="367745"/>
            <a:chOff x="8338678" y="5506443"/>
            <a:chExt cx="720227" cy="686988"/>
          </a:xfrm>
        </p:grpSpPr>
        <p:sp>
          <p:nvSpPr>
            <p:cNvPr id="1185" name="Google Shape;1185;p52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52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2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2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2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2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1" name="Google Shape;1191;p52"/>
          <p:cNvGrpSpPr/>
          <p:nvPr/>
        </p:nvGrpSpPr>
        <p:grpSpPr>
          <a:xfrm>
            <a:off x="2232105" y="3959565"/>
            <a:ext cx="1156061" cy="273301"/>
            <a:chOff x="3042485" y="5594633"/>
            <a:chExt cx="2159652" cy="510557"/>
          </a:xfrm>
        </p:grpSpPr>
        <p:sp>
          <p:nvSpPr>
            <p:cNvPr id="1192" name="Google Shape;1192;p52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2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2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2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2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2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2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2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2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2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2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2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2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2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2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52"/>
          <p:cNvGrpSpPr/>
          <p:nvPr/>
        </p:nvGrpSpPr>
        <p:grpSpPr>
          <a:xfrm>
            <a:off x="7127623" y="1458833"/>
            <a:ext cx="385475" cy="383063"/>
            <a:chOff x="1442627" y="5710929"/>
            <a:chExt cx="594318" cy="590600"/>
          </a:xfrm>
        </p:grpSpPr>
        <p:sp>
          <p:nvSpPr>
            <p:cNvPr id="1208" name="Google Shape;1208;p52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2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2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2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2" name="Google Shape;1212;p52"/>
          <p:cNvGrpSpPr/>
          <p:nvPr/>
        </p:nvGrpSpPr>
        <p:grpSpPr>
          <a:xfrm>
            <a:off x="7159059" y="3883779"/>
            <a:ext cx="322616" cy="385520"/>
            <a:chOff x="8095060" y="5664590"/>
            <a:chExt cx="497404" cy="594389"/>
          </a:xfrm>
        </p:grpSpPr>
        <p:grpSp>
          <p:nvGrpSpPr>
            <p:cNvPr id="1213" name="Google Shape;1213;p52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214" name="Google Shape;1214;p52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52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52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7" name="Google Shape;1217;p52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218" name="Google Shape;1218;p52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52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52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1" name="Google Shape;1221;p52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222" name="Google Shape;1222;p52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52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52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5" name="Google Shape;1225;p52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226" name="Google Shape;1226;p52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52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52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9" name="Google Shape;1229;p52"/>
          <p:cNvGrpSpPr/>
          <p:nvPr/>
        </p:nvGrpSpPr>
        <p:grpSpPr>
          <a:xfrm>
            <a:off x="7127617" y="2068729"/>
            <a:ext cx="481834" cy="385471"/>
            <a:chOff x="4607809" y="5664627"/>
            <a:chExt cx="742883" cy="594312"/>
          </a:xfrm>
        </p:grpSpPr>
        <p:sp>
          <p:nvSpPr>
            <p:cNvPr id="1230" name="Google Shape;1230;p52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2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52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52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2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2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52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2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8" name="Google Shape;1238;p52"/>
          <p:cNvGrpSpPr/>
          <p:nvPr/>
        </p:nvGrpSpPr>
        <p:grpSpPr>
          <a:xfrm>
            <a:off x="7127629" y="2681029"/>
            <a:ext cx="933867" cy="385372"/>
            <a:chOff x="2571250" y="5664711"/>
            <a:chExt cx="1439820" cy="594160"/>
          </a:xfrm>
        </p:grpSpPr>
        <p:sp>
          <p:nvSpPr>
            <p:cNvPr id="1239" name="Google Shape;1239;p52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2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2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2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2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2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2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52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2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2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52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52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2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2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2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52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2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2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2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2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2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2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2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52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3" name="Google Shape;1263;p52"/>
          <p:cNvGrpSpPr/>
          <p:nvPr/>
        </p:nvGrpSpPr>
        <p:grpSpPr>
          <a:xfrm>
            <a:off x="7127616" y="3293224"/>
            <a:ext cx="555608" cy="385732"/>
            <a:chOff x="6332670" y="5663946"/>
            <a:chExt cx="856627" cy="594715"/>
          </a:xfrm>
        </p:grpSpPr>
        <p:grpSp>
          <p:nvGrpSpPr>
            <p:cNvPr id="1264" name="Google Shape;1264;p52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265" name="Google Shape;1265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7" name="Google Shape;1267;p52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268" name="Google Shape;1268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0" name="Google Shape;1270;p52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271" name="Google Shape;1271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74" name="Google Shape;1274;p5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1275" name="Google Shape;1275;p52"/>
          <p:cNvSpPr/>
          <p:nvPr/>
        </p:nvSpPr>
        <p:spPr>
          <a:xfrm>
            <a:off x="7841375" y="3821924"/>
            <a:ext cx="780434" cy="811585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NHÓM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83B431-4824-2140-A689-2726FCFAA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779131"/>
              </p:ext>
            </p:extLst>
          </p:nvPr>
        </p:nvGraphicFramePr>
        <p:xfrm>
          <a:off x="811500" y="1459228"/>
          <a:ext cx="7521000" cy="3000672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1880250">
                  <a:extLst>
                    <a:ext uri="{9D8B030D-6E8A-4147-A177-3AD203B41FA5}">
                      <a16:colId xmlns:a16="http://schemas.microsoft.com/office/drawing/2014/main" val="1225953945"/>
                    </a:ext>
                  </a:extLst>
                </a:gridCol>
                <a:gridCol w="1880250">
                  <a:extLst>
                    <a:ext uri="{9D8B030D-6E8A-4147-A177-3AD203B41FA5}">
                      <a16:colId xmlns:a16="http://schemas.microsoft.com/office/drawing/2014/main" val="1486363392"/>
                    </a:ext>
                  </a:extLst>
                </a:gridCol>
                <a:gridCol w="1880250">
                  <a:extLst>
                    <a:ext uri="{9D8B030D-6E8A-4147-A177-3AD203B41FA5}">
                      <a16:colId xmlns:a16="http://schemas.microsoft.com/office/drawing/2014/main" val="2811103239"/>
                    </a:ext>
                  </a:extLst>
                </a:gridCol>
                <a:gridCol w="1880250">
                  <a:extLst>
                    <a:ext uri="{9D8B030D-6E8A-4147-A177-3AD203B41FA5}">
                      <a16:colId xmlns:a16="http://schemas.microsoft.com/office/drawing/2014/main" val="3255080383"/>
                    </a:ext>
                  </a:extLst>
                </a:gridCol>
              </a:tblGrid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/>
                        <a:t>STT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949687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264351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162516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198840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3383431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8774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34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64382F5-7B08-A649-9EFF-8D5EC9360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933" y="654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F3E99ACB-766A-C04F-8540-674FC1CA5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85" y="593158"/>
            <a:ext cx="2015067" cy="247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6D2E3E82-29BF-9442-9CC6-1A275A6EC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9836" y="38638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E4A806EB-82CD-9F4B-96EA-2FAC92736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36" y="574897"/>
            <a:ext cx="2015066" cy="245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5A3A6251-0C17-2148-9545-4A420D417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552" y="28442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0EC67E2D-18C4-4246-8986-58163CC29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54" y="1905730"/>
            <a:ext cx="2321162" cy="264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04C96A-94E0-0049-8D97-E47A7313995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381" y="1830048"/>
            <a:ext cx="2015066" cy="27202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925900" y="1786899"/>
            <a:ext cx="5597100" cy="14882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CỤM ĐỘNG TỪ</a:t>
            </a: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CỤM TÍNH TỪ</a:t>
            </a:r>
            <a:endParaRPr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I.</a:t>
            </a:r>
            <a:endParaRPr sz="7200" b="1" dirty="0">
              <a:solidFill>
                <a:schemeClr val="dk1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CỤM ĐỘNG TỪ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DDE3D7-C599-AF4A-B7C0-8E778D6E9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146452"/>
              </p:ext>
            </p:extLst>
          </p:nvPr>
        </p:nvGraphicFramePr>
        <p:xfrm>
          <a:off x="824248" y="1413267"/>
          <a:ext cx="7495503" cy="2920557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2498501">
                  <a:extLst>
                    <a:ext uri="{9D8B030D-6E8A-4147-A177-3AD203B41FA5}">
                      <a16:colId xmlns:a16="http://schemas.microsoft.com/office/drawing/2014/main" val="3874553124"/>
                    </a:ext>
                  </a:extLst>
                </a:gridCol>
                <a:gridCol w="2498501">
                  <a:extLst>
                    <a:ext uri="{9D8B030D-6E8A-4147-A177-3AD203B41FA5}">
                      <a16:colId xmlns:a16="http://schemas.microsoft.com/office/drawing/2014/main" val="4251481264"/>
                    </a:ext>
                  </a:extLst>
                </a:gridCol>
                <a:gridCol w="2498501">
                  <a:extLst>
                    <a:ext uri="{9D8B030D-6E8A-4147-A177-3AD203B41FA5}">
                      <a16:colId xmlns:a16="http://schemas.microsoft.com/office/drawing/2014/main" val="749932636"/>
                    </a:ext>
                  </a:extLst>
                </a:gridCol>
              </a:tblGrid>
              <a:tr h="847917"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/>
                        <a:t>Phần phụ trước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/>
                        <a:t>Phần trung tâm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/>
                        <a:t>Phần phụ sau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930467"/>
                  </a:ext>
                </a:extLst>
              </a:tr>
              <a:tr h="134845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</a:t>
                      </a:r>
                      <a:r>
                        <a:rPr lang="x-none" sz="2600" dirty="0"/>
                        <a:t>ổ sung ý nghĩa về thời gian, khẳng định/phủ định, tiếp diễn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/>
                        <a:t>Động từ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</a:t>
                      </a:r>
                      <a:r>
                        <a:rPr lang="x-none" sz="2600" dirty="0"/>
                        <a:t>ổ sung ý nghĩa về đối tượng, địa điểm, thời gian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19003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CỤM TÍNH TỪ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DDE3D7-C599-AF4A-B7C0-8E778D6E9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240956"/>
              </p:ext>
            </p:extLst>
          </p:nvPr>
        </p:nvGraphicFramePr>
        <p:xfrm>
          <a:off x="824248" y="1648364"/>
          <a:ext cx="7495503" cy="2524317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2498501">
                  <a:extLst>
                    <a:ext uri="{9D8B030D-6E8A-4147-A177-3AD203B41FA5}">
                      <a16:colId xmlns:a16="http://schemas.microsoft.com/office/drawing/2014/main" val="3874553124"/>
                    </a:ext>
                  </a:extLst>
                </a:gridCol>
                <a:gridCol w="2498501">
                  <a:extLst>
                    <a:ext uri="{9D8B030D-6E8A-4147-A177-3AD203B41FA5}">
                      <a16:colId xmlns:a16="http://schemas.microsoft.com/office/drawing/2014/main" val="4251481264"/>
                    </a:ext>
                  </a:extLst>
                </a:gridCol>
                <a:gridCol w="2498501">
                  <a:extLst>
                    <a:ext uri="{9D8B030D-6E8A-4147-A177-3AD203B41FA5}">
                      <a16:colId xmlns:a16="http://schemas.microsoft.com/office/drawing/2014/main" val="749932636"/>
                    </a:ext>
                  </a:extLst>
                </a:gridCol>
              </a:tblGrid>
              <a:tr h="847917"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/>
                        <a:t>Phần phụ trước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/>
                        <a:t>Phần trung tâm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/>
                        <a:t>Phần phụ sau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930467"/>
                  </a:ext>
                </a:extLst>
              </a:tr>
              <a:tr h="134845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</a:t>
                      </a:r>
                      <a:r>
                        <a:rPr lang="x-none" sz="2600" dirty="0"/>
                        <a:t>ổ sung ý nghĩa về mức độ, thời gian, sự tiếp diễn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/>
                        <a:t>Tính từ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</a:t>
                      </a:r>
                      <a:r>
                        <a:rPr lang="x-none" sz="2600" dirty="0"/>
                        <a:t>ổ sung ý nghĩa về phạm vi, mức độ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190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86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773450" y="2261032"/>
            <a:ext cx="5597100" cy="14882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II.</a:t>
            </a:r>
            <a:endParaRPr sz="7200" b="1" dirty="0">
              <a:solidFill>
                <a:schemeClr val="dk1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377713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E7E002-75CA-4644-979F-03952A1C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 (TR.74)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08A677-9530-1C44-B53A-72234933156C}"/>
              </a:ext>
            </a:extLst>
          </p:cNvPr>
          <p:cNvSpPr txBox="1"/>
          <p:nvPr/>
        </p:nvSpPr>
        <p:spPr>
          <a:xfrm>
            <a:off x="330637" y="2977628"/>
            <a:ext cx="3187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/>
              <a:t>Đọc đoạn 1 VB “Gió lạnh đầu mùa”, tìm 1 cụm động từ, từ động từ trung tâm của đoạn đó, hãy tạo ra ba cụm động từ khác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04D398-3952-424E-9B6F-55BCD76A6ADA}"/>
              </a:ext>
            </a:extLst>
          </p:cNvPr>
          <p:cNvSpPr txBox="1"/>
          <p:nvPr/>
        </p:nvSpPr>
        <p:spPr>
          <a:xfrm>
            <a:off x="2470755" y="1149073"/>
            <a:ext cx="3772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/>
              <a:t>Đọc đoạn 2 VB “Gió lạnh đầu mùa”, tìm 1 cụm động từ, từ động từ trung tâm của đoạn đó, hãy tạo ra ba cụm động từ khác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7CF522-DF34-804C-9559-B66306252D6A}"/>
              </a:ext>
            </a:extLst>
          </p:cNvPr>
          <p:cNvSpPr txBox="1"/>
          <p:nvPr/>
        </p:nvSpPr>
        <p:spPr>
          <a:xfrm>
            <a:off x="5464799" y="3081592"/>
            <a:ext cx="3187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/>
              <a:t>Đọc đoạn 3 VB “Gió lạnh đầu mùa”, tìm 1 cụm động từ, từ động từ trung tâm của đoạn đó, hãy tạo ra ba cụm động từ khác</a:t>
            </a:r>
          </a:p>
        </p:txBody>
      </p:sp>
      <p:grpSp>
        <p:nvGrpSpPr>
          <p:cNvPr id="19" name="Google Shape;1039;p52">
            <a:extLst>
              <a:ext uri="{FF2B5EF4-FFF2-40B4-BE49-F238E27FC236}">
                <a16:creationId xmlns:a16="http://schemas.microsoft.com/office/drawing/2014/main" id="{3509B168-7BBE-BE4F-A20F-B12D7190C9FE}"/>
              </a:ext>
            </a:extLst>
          </p:cNvPr>
          <p:cNvGrpSpPr/>
          <p:nvPr/>
        </p:nvGrpSpPr>
        <p:grpSpPr>
          <a:xfrm>
            <a:off x="3230635" y="2379824"/>
            <a:ext cx="2196116" cy="1964245"/>
            <a:chOff x="9878975" y="4425243"/>
            <a:chExt cx="719918" cy="645502"/>
          </a:xfrm>
        </p:grpSpPr>
        <p:sp>
          <p:nvSpPr>
            <p:cNvPr id="20" name="Google Shape;1040;p52">
              <a:extLst>
                <a:ext uri="{FF2B5EF4-FFF2-40B4-BE49-F238E27FC236}">
                  <a16:creationId xmlns:a16="http://schemas.microsoft.com/office/drawing/2014/main" id="{89D9AD96-4E17-514F-8AFB-1F8817FF22EF}"/>
                </a:ext>
              </a:extLst>
            </p:cNvPr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041;p52">
              <a:extLst>
                <a:ext uri="{FF2B5EF4-FFF2-40B4-BE49-F238E27FC236}">
                  <a16:creationId xmlns:a16="http://schemas.microsoft.com/office/drawing/2014/main" id="{C4DDF012-A875-844A-9F0F-3342767039D7}"/>
                </a:ext>
              </a:extLst>
            </p:cNvPr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042;p52">
              <a:extLst>
                <a:ext uri="{FF2B5EF4-FFF2-40B4-BE49-F238E27FC236}">
                  <a16:creationId xmlns:a16="http://schemas.microsoft.com/office/drawing/2014/main" id="{B4EA8CD1-733F-9546-BCEB-29982FBEB2C2}"/>
                </a:ext>
              </a:extLst>
            </p:cNvPr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029D57D-5266-5542-B8E6-9C8F7A53C0C1}"/>
              </a:ext>
            </a:extLst>
          </p:cNvPr>
          <p:cNvSpPr txBox="1"/>
          <p:nvPr/>
        </p:nvSpPr>
        <p:spPr>
          <a:xfrm>
            <a:off x="3151072" y="3544171"/>
            <a:ext cx="131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/>
              <a:t>N1+3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FEA134-9555-494D-919E-C0A39C43EA69}"/>
              </a:ext>
            </a:extLst>
          </p:cNvPr>
          <p:cNvSpPr txBox="1"/>
          <p:nvPr/>
        </p:nvSpPr>
        <p:spPr>
          <a:xfrm>
            <a:off x="3701799" y="2658789"/>
            <a:ext cx="131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/>
              <a:t>N2+5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7478FA-15ED-3644-817D-D16A831F1014}"/>
              </a:ext>
            </a:extLst>
          </p:cNvPr>
          <p:cNvSpPr txBox="1"/>
          <p:nvPr/>
        </p:nvSpPr>
        <p:spPr>
          <a:xfrm>
            <a:off x="4203530" y="3532433"/>
            <a:ext cx="131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/>
              <a:t>N3+6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716</Words>
  <Application>Microsoft Office PowerPoint</Application>
  <PresentationFormat>On-screen Show (16:9)</PresentationFormat>
  <Paragraphs>119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Nunito</vt:lpstr>
      <vt:lpstr>Nunito SemiBold</vt:lpstr>
      <vt:lpstr>Times New Roman</vt:lpstr>
      <vt:lpstr>Calibri</vt:lpstr>
      <vt:lpstr>Arial</vt:lpstr>
      <vt:lpstr>Amatic SC</vt:lpstr>
      <vt:lpstr>Curio template</vt:lpstr>
      <vt:lpstr>THỰC HÀNH TIẾNG VIỆT</vt:lpstr>
      <vt:lpstr>ĐUỔI HÌNH BẮT ĐỘNG TỪ, TÍNH TỪ</vt:lpstr>
      <vt:lpstr>BẢNG NHÓM</vt:lpstr>
      <vt:lpstr>PowerPoint Presentation</vt:lpstr>
      <vt:lpstr>PowerPoint Presentation</vt:lpstr>
      <vt:lpstr>1. CỤM ĐỘNG TỪ</vt:lpstr>
      <vt:lpstr>2. CỤM TÍNH TỪ</vt:lpstr>
      <vt:lpstr>PowerPoint Presentation</vt:lpstr>
      <vt:lpstr>BÀI 1 (TR.74)</vt:lpstr>
      <vt:lpstr>BÀI 2 (TR.74)</vt:lpstr>
      <vt:lpstr>BÀI 3 (TR.74)</vt:lpstr>
      <vt:lpstr>BÀI 3 (TR.74)</vt:lpstr>
      <vt:lpstr>BÀI 4 (TR.74)</vt:lpstr>
      <vt:lpstr>BÀI 5 (TR.74,75)  THẢO LUẬN NHÓM ĐÔI</vt:lpstr>
      <vt:lpstr>PowerPoint Presentation</vt:lpstr>
      <vt:lpstr>BÀI 6 (TR. 75)</vt:lpstr>
      <vt:lpstr>PowerPoint Presentation</vt:lpstr>
      <vt:lpstr>PowerPoint Presentation</vt:lpstr>
      <vt:lpstr>Chúc các em học tốt nhé!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 TIẾNG VIỆT</dc:title>
  <dc:creator>VnTeach.Com</dc:creator>
  <cp:keywords>VnTeach.Com</cp:keywords>
  <cp:lastModifiedBy>Admin</cp:lastModifiedBy>
  <cp:revision>1</cp:revision>
  <dcterms:modified xsi:type="dcterms:W3CDTF">2023-09-14T14:33:57Z</dcterms:modified>
</cp:coreProperties>
</file>