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4" r:id="rId2"/>
    <p:sldId id="256" r:id="rId3"/>
    <p:sldId id="335" r:id="rId4"/>
    <p:sldId id="336" r:id="rId5"/>
    <p:sldId id="337" r:id="rId6"/>
    <p:sldId id="338" r:id="rId7"/>
    <p:sldId id="339" r:id="rId8"/>
    <p:sldId id="341" r:id="rId9"/>
    <p:sldId id="340" r:id="rId10"/>
    <p:sldId id="343" r:id="rId11"/>
    <p:sldId id="344" r:id="rId12"/>
    <p:sldId id="342" r:id="rId13"/>
    <p:sldId id="345" r:id="rId14"/>
    <p:sldId id="346" r:id="rId15"/>
    <p:sldId id="347" r:id="rId16"/>
    <p:sldId id="3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2T02:40:59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1042 4093 0,'0'0'0,"-75"0"47,26-25-31,24 25 0,0 0-1,0 0 1,1 0-1,-26 0 1,0 0 0,1 0-1,-1 0 1,-24 0 0,49 0-1,0 0 16,-25 0-31,26 0 16,-26 25 0,0 24-1,26-24 1,-1 50 0,0-1-1,25 25 1,-50-24-1,50 24 1,0-50 0,0 51 15,0-51-31,0-24 0,0 0 31,0 25-15,0-26-1,0 1 1,25 0 0,25 25-1,24 24 1,-24-24 0,49-26-1,-74 26 1,25-50 15,-1 0-31,50 25 16,-49-25 15,-25 0-31,24 0 31,26 0-15,-26 0 15,-24 0-31,0-25 16,25-25-1,-26 26 1,1 24 0,25-25 15,-25-25-31,-1 25 15,1-49 17,0 49-32,25-99 0,-50 50 31,0 24-15,24 0-1,-24 1 1,0 24-1,0-25 1,0-24 0,0 49-1,0-24 17,0 24-17,0-25 1,0 25 15,-24 1-15,-1-1-16,0 25 15,25-25 1,-25 25 0,-24-50-1,24 26 16,0 24-15,0-25-16,0 25 16,1 0-1,-1 0 17,0 0-17,-25 0 16,26 0-15,-1 0 0,0 0-16,0 0 15,0 25 1</inkml:trace>
  <inkml:trace contextRef="#ctx0" brushRef="#br0" timeOffset="2394.29">15106 6028 0,'0'0'0,"-25"0"0,0 0 15,1 0 1,-1 0 0,0 0-1,0 0 17,0 0-17,-24 0 1,-26 0-1,1 0 1,24 0 0,1 24-1,-1-24 1,25 25 15,-24 0-15,24 0-16,-49 49 15,74-49 1,-25 25 0,25-26-1,0 26 1,0-25 0,0 24-1,0-24 16,25 0-15,-1 0 0,1 24-1,25-24-15,-1 25 32,1-1-32,0-24 31,-1 25-16,1-25 1,-50-1-16,49 26 31,-24-50-31,25 50 16,-1-25 15,-24-25-15,25 0-1,-25 0 1,24 0 15,1 0-31,-1 0 16,-24 0 0,50 0-1,-26 0 16,-24 0-15,0-25 0,-25 0-1,0-50 1,50 26 0,-50 24-1,24-49 16,-24 24-15,0-24 0,0 24-1,50 0 1,-50-24 0,0 0-1,0-1 1,0 50-1,0-49 1,0 49-16,0 0 31,0 1-15,0-26 15,-25 0-15,0 50-1,-24-24 1,24 24-16,-25-25 31,-49 25-15,25 0-16,-75 0 16</inkml:trace>
  <inkml:trace contextRef="#ctx0" brushRef="#br0" timeOffset="4474.38">1662 8285 0,'-50'0'125,"25"0"-93,25-25-32,-24 25 15,-26 0 1,0 0-1,-24-25 1,0 25 0,24 0-1,0 0 1,26 0 0,-26 0-1,50 25 16,0 0-15,0 24-16,0 1 31,0 24-31,0-24 32,0 0-17,0-26-15,25 26 16,-25 24-1,49 1 1,-49-50 0,25 24-1,0-24 17,25 25-17,-26-50 16,1 0-31,0 24 16,49-24 0,1 50-1,-26-50 1,-24 25 0,25-25-1,0 25 1,-1-25 15,1 0-31,49-149 16,-74 124-1,49-74 1,-74 49 15,0 1-15,25 24-1,0-25 1,-25 25 0,0-24-16,0 24 31,0 0-15,0-24-1,0 24 16,0-25-31,-25-24 16,-25 49 0,-24-25 15,74 26-31,-50 24 16,26 0-1,-51-50 1,26 50-16,-51 0 15,1-25 1,0 0 0,-50 25-1,25 0 1,50 0 15,24 0-15,25 25-16,0 74 31,25 75-15,0-149-16</inkml:trace>
  <inkml:trace contextRef="#ctx0" brushRef="#br0" timeOffset="44159.21">8979 11906 0,'0'0'0,"0"50"0,0-25 16</inkml:trace>
  <inkml:trace contextRef="#ctx0" brushRef="#br0" timeOffset="45634.25">7144 14312 0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6T02:37:12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18554 12750 0,'0'-25'250,"0"0"-187,0 0-16,-25 25-1,0 0-30,0 0 0,1 0-1,-1 0 1,0 0 0,0 0-1,0 0 1,-24 0-1,24 0 17,0 0-17,0 0 17,1 0 30,24 25-31,0 0-15,-25-25-16,25 25 16,-25-25-1,25 24 16,0 1-15,-25 0 0,25 0-16,0 0 31,-25-1-31,25 1 16,0 0-16,0 0 31,0 0-16,0-1 1,0 1 15,0 0 16,0 0-47,0 0 125,25-1-62,0-24 46,-25 25-93,25-25-1,-25 25 1,25-25 0,-1 0 77,1 25-61,0 0-1,0 0 78,0-25-109,-1 0 47,1 0-16,0 0 1,0 0 14,0 0-30,-1 0 15,1 0 1,0 0-1,0 0 63,0 0-16</inkml:trace>
  <inkml:trace contextRef="#ctx0" brushRef="#br0" timeOffset="2400.15">18132 12998 0,'25'0'281,"0"24"-203,0-24-62,-1 25 31,1-25-16,0 25 0,0-25 63,0 0-94,-1 0 63,1 25-48,0-25 16,0 0 32,0 0-16,-1 0 93,1 0-108,0 0-17,0-25 1,0 25 93</inkml:trace>
  <inkml:trace contextRef="#ctx0" brushRef="#br0" timeOffset="12420.04">21307 12526 0,'-25'0'187,"1"0"-156,24-24-15,-25-1 0,0 25-1,0 0 17,0-25 30,1 25-31,-1 0-15,0 0 15,0 0 0,0 0-15,1 0 15,-1 0 16,0 0-16,0 0 32,0 0-47,1 0 62,24 25-63,0 0 1,0-1 0,-25-24-16,25 25 46,0 0-14,0 0-1,0 0-15,0-1-1,0 1 1,0 0 15,0 0-31,0 0 31,0-1 1,0 1 30,0 0-31,0 0 32,25 0-1,-25-1-30,24 1-1,1-25-16,-25 25 32,25-25-15,-25 25-17,25 0 1,0-1 46,-1-24-30,1 25 14,0-25 17,0 0-63,0 0 16,-1 0 15,-24 25-31,25-25 62,0 0-30,0 0-17,0 0 1,-1 0 46,1 0-30,0 0-17,0 0 16,0-25 48</inkml:trace>
  <inkml:trace contextRef="#ctx0" brushRef="#br0" timeOffset="14692.65">20811 12774 0,'25'0'219,"0"0"-188,0 0 0,-1 0-15,1 0 15,0 0 16,0 0-32,0 0 1,-1 0 62,1 0-15,0 0-1,0 0-31,0 0 1,-1 0 93,1 0-110,0 0 32,0 0 16,0 0-32,-1 0-15,1 0-1,0 0 16,0 0 16</inkml:trace>
  <inkml:trace contextRef="#ctx0" brushRef="#br0" timeOffset="16370.07">21258 12254 0,'-25'0'188,"0"0"-173,25 24 16,0 1-31,-25 0 32,25 0-17,0 0 1,0-1 0,0 1-16,-25-25 15,25 25-15,-24 0 16,24 0-1,0-1 32,-25 26-47,25-25 32,0 0-17,0-1-15,0 1 31,0 0-31,0 0 16,0 0 0,-50 24-1,50 26 1,0-51 0,-49 51-1,49-26 16,0 1-15,0-25 15,0 0 1,0-1-17,-25 1 1,0 0-1,25 25 1,0-25 0,-25-1 15,25 1-31,0 0 31,0 0 47,0 0-78,0-1 16</inkml:trace>
  <inkml:trace contextRef="#ctx0" brushRef="#br0" timeOffset="25360.22">23093 11410 0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6T02:44:51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22746 2778 0,'-25'0'125,"-25"0"-109,1 0 0,-1 0-16,-24 0 15,-75 0 1,25 0-16,-25 0 16,0 0 15,1 0-16,73 0-15,1 0 16,-125 0 0,1 25-1,123 0 1,26 0 0,24-1-1,0-24 1,-24 0-1,-26 0 17,50 0-32,1 0 0,-51 50 15,1-50 17,-1 50-17,1-1 1,-1-24-1,51 0 1,24 24 0,-25-49-1,0 25 1,0 0 0,0 25-1,-24 24 16,24-24-31,0-26 32,0 26-17,25 0 1,-24-1 0,24-24-1,-25 49 1,25-49-1,-25 0-15,25 0 16,0 25 0,0-26-16,-50 26 15,50 0 1,0-26 15,0 26-31,-24 0 31,-1-26-15,25 26 0,0-25-1,0 0 1,0-1 0,0 1-1,0 0 1,0 49 15,0-24-31,0-25 31,0 24-31,0 1 16,0 49 15,0-49-15,0-1-1,0-24 1,25 50 0,-1-1-1,1-49 1,-25 25 0,0-1-1,25-24 1,25 25 15,-1 24-15,-24 0-1,49 1 1,26 74-16,24-25 31,-25-25-15,0-25-1,-24-49 1,-26 0 0,-24-25-16,74 49 15,25 1 1,99 25 0,-24-51 15,-50-24-31,0 25 31,-1 0-15,-73-25-16,-1 25 15,75 0 1,-25-25 0,74 0-1,-49 24 1,50-24-1,49 50 17,0-50-32,-99 0 31,-75 0-15,50 0-16,25 0 31,-99 0-31,98-25 31,1 0-15,0 1-1,74-26 1,-49 25 0,-75-24-1,-74 49 32,0-25-47,0 25 16,-1-25-16,26 0 31,49-25-15,-74 26-16,25 24 31,-26-25-16,1 0 1,-25 0 0,50 25-1,-25-25 1,-1-24 0,26-1-1,-25 25 16,0-24-31,-25-26 32,0 51-17,24-26 1,-24 25 0,0-49-1,0 24 1,0 1-1,0-26 1,0 50 0,0 1 15,0-26-31,0 25 16,0-24-1,0 24 32,0-25-31,0 0-1,0 26 1,-24-51 0,-1 1-1,0-25 1,25 24-1,0-24 1,0 25 15,0 24-31,0 0 0,0-49 16,0-25 15,-50 0-31,26 50 31,24-1-15,-50-24 0,50 25-1,-74-26 1,74 51-16,-50-26 16,-24-24-1,24 25 1,25-1-1,-24 51 1,-26-26 15,1 0-31,-26 26 16,1-26 15,-99 0-15,74 26-1,-25-1 1,-25 0 0,-24 0 15,49 25-31,-25 0 16,-24 0-1,-75 0 1,100 0 15,123 0-31,-49 0 16,-1 0-1,51 0 1,-1 0-16,-24 25 31,24 0-15,-24 0-1,-1 49 1,26-49 0,24 0 15,25-1 16,0 1-47</inkml:trace>
  <inkml:trace contextRef="#ctx0" brushRef="#br0" timeOffset="830.66">25946 4217 0,'-25'0'46,"25"25"-46,50-25 79,24 0-79,-24 0 15,-1 0-15,50 0 16,-24 0-1,24 0 1,-49 0 0,-26 0-1</inkml:trace>
  <inkml:trace contextRef="#ctx0" brushRef="#br0" timeOffset="1370.39">26566 4018 0,'25'0'63,"-1"0"-47,1 0-1,-25 25-15,25 0 47,-25 0-47,0 49 31,-25 1-15,0-26 0,1 1-1,-1-1 1</inkml:trace>
  <inkml:trace contextRef="#ctx0" brushRef="#br0" timeOffset="3200.48">27236 4192 0,'0'-25'0,"0"0"31,0 1 48,24-1-48,1 25 0,0 0-31,0 0 16,24 0-1,-24 0 1,0 0 0,0 0 46,0 0-46,-1 25 93,-24-1-78,0 1-15,0 0 15,0 0 0,0 0-15,0-1 0,0 1 15,0 0 0,0 0 16,0 0-31,0-1-1,0 1 17,-24 25-17,-1-25 16,0-1 1,25 1-17,-25-25 1,25 25 0,-25-25-1,1 25 16,-1 0 1,0-1-17,0 1 1</inkml:trace>
  <inkml:trace contextRef="#ctx0" brushRef="#br0" timeOffset="5410">27905 4192 0,'0'-25'78,"-25"0"-16,1 25-15,-1 0-31,0-24-1,0 24 32,0 0-31,1 0 31,-1-25-16,0 25-31,0 0 47,0 0 15,1 0 1,-1 0-47,25 25 30,0-1-14,0 1-1,0 0 16,0 0-32,0 0 32,0-1-15,0 1 14,0 0-30,0 0 47,0 0-63,0-1 31,0 1-16,0 0 48,0 0-32,0 0-15,0-1 31,0 1-16,0 0-15,25 0 30,-25 0 1,24-25 0,-24 24-47,25-24 63,0 0-63,25 25 15,-26-25 1,1 0 0,0 0-16,0 0 31,0 0-16,24 0 1,-24 0 15,0 0-15,-25-25 0,49 25-1,-24-24 1,0-1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6T03:02:03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 4589 0,'24'0'62,"1"0"-30,0 0-17,0 0-15,0 0 16,24 49 15,1-49-31,-1 25 16,1 0 15,0-25-31,-26 0 31,26 25-31,-25-25 16,0 0-1,0 0 1</inkml:trace>
  <inkml:trace contextRef="#ctx0" brushRef="#br0" timeOffset="750.19">397 4539 0,'0'25'78,"0"25"-78,0-26 0,0 1 16,0 0 0,0 49-1,0 1 1,0-50-1,0 0 1</inkml:trace>
  <inkml:trace contextRef="#ctx0" brushRef="#br0" timeOffset="1820.16">149 6350 0,'25'0'93,"24"0"-77,-24 0-16,0 0 31,0 0-31,-1 0 16,1 0 0,25 0 15,-25 0-31,-1 0 15,1 0 32,0 0 47,25 0-78,-25 0-1</inkml:trace>
  <inkml:trace contextRef="#ctx0" brushRef="#br0" timeOffset="2697.01">347 6251 0,'0'25'62,"0"-1"-46,0 26-16,0 0 15,0 49 1,0 0-16,0-49 31,0-1-15,25-24 0,0-25-1</inkml:trace>
  <inkml:trace contextRef="#ctx0" brushRef="#br0" timeOffset="4039.78">298 8210 0,'49'0'94,"-24"0"-78,25 0-1,-50 25-15,49-25 0,26 0 32,-1 25-17,1-25 1,-51 0-1,1 0 1</inkml:trace>
  <inkml:trace contextRef="#ctx0" brushRef="#br0" timeOffset="4659.92">422 8012 0,'0'25'31,"24"0"-31,-24-1 16,0 1-1,0 0-15,0 25 16,0 49-1,0-50 1,0 26 0,0-26-1,0-24 1</inkml:trace>
  <inkml:trace contextRef="#ctx0" brushRef="#br0" timeOffset="5929.94">124 10889 0,'25'0'110,"0"0"-110,24 0 15,1 0-15,-1 0 16,-24 0-16,74 0 31,-74 0-31,0 0 47,0 0-31</inkml:trace>
  <inkml:trace contextRef="#ctx0" brushRef="#br0" timeOffset="7010.11">372 10790 0,'0'25'78,"0"0"-63,0 24 1,0-24 0,0 0-16,0 0 31,0-1-31,0 1 31,0 0-15,0 0-16,0 0 15,0-1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7T01:55:57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 4663 0,'25'-25'157,"-1"1"-142,26-1 1,-25 0 0,0 0-16,-1 0 15,1 1 16,-25-1-15,25 0 0,0 25-16,-25-25 15,25 25 1,-25-25 0,25-24-1,-25 74 204,0-1-188,0 26-31,0-25 0,0 0 16,0-1-16,0 26 31,0-25-31,0 24 31,0-24-15,0 0 0,-50 49-1,50-24 1,0 0-1,0-25 17,-25 24-17,25-24 1,-25 49 15,25-49-15,-25 25-1,1-50 1,24 25-16,0-1 31</inkml:trace>
  <inkml:trace contextRef="#ctx0" brushRef="#br0" timeOffset="830.03">1463 5184 0,'50'0'78,"-25"0"-63,0 0 1,-1 0-16,1 0 16,0 0-1,25-25 1,-25 1-1,24-1 1,-24 25 0,0 0 15,0 0-15</inkml:trace>
  <inkml:trace contextRef="#ctx0" brushRef="#br0" timeOffset="-43004.64">19670 15404 0,'25'0'94,"-25"25"-79,0 24 1,25 1-16,-25-25 16,0 24-1,0-24 1,0 0-16,25 74 15,-1-49 1,-24-1 0,0-24 15,0 0 16,0 0 15,0-1-62</inkml:trace>
  <inkml:trace contextRef="#ctx0" brushRef="#br0" timeOffset="-41774.65">19521 15453 0,'25'0'32,"0"0"15,0 0-32,0 0 1,24 0-1,-24 0 1,0 0 15,0 0-31,-1 0 0,1 0 16,0 0 15,0 0-31,0 0 31,-1 0 79,-24-24-48,25-1-46</inkml:trace>
  <inkml:trace contextRef="#ctx0" brushRef="#br0" timeOffset="-39274.93">20166 15404 0,'25'0'125,"25"0"-125,-26 0 15,1 25-15,0-25 16,0 0 0,0 0-1,-1 24-15,1 1 31,0-25-15,-25 25 0,25 0 31,-25 0 46,0-1-93,0 1 47,-25-25 0,0 25-47,0-25 16,1 25-1,-1 0 1,0-1 0,0-24-1,25 25 1,-25-25 15,50 0 250,0 0-265,0 0 0,0 0-16,-1 0 15,1 0-15,0 0 16,0 0-1,0 0 1,-1 0 31,1 25-31,0 0-16,0 0 109,-25-1-93,0 1-1,0 0 16,0 0-15,0 0 0,0-1 15,0 1-15,0 0 30,-25-25-30,25 25-16,-50-25 16,26 25-1,-1-1 1,-25-24 0,25 0 15,1 0 0,-1 0-15,0 0 15,0 0-15</inkml:trace>
  <inkml:trace contextRef="#ctx0" brushRef="#br0" timeOffset="-38034.69">21208 14982 0,'0'50'78,"0"-1"-62,0-24-1,0 0-15,0 24 16,0 1-1,0 0 17,0-26-32,0 1 31,0 0-15,0 0 15</inkml:trace>
  <inkml:trace contextRef="#ctx0" brushRef="#br0" timeOffset="-36688.16">21406 14908 0,'25'0'125,"0"0"-109,0 0-16,0 0 15,-1 0-15,1 0 0,0 0 16,0 0 15,24 0 79,-49 24-110,0 1 109,0 0-93,0 25-1,0-26 1,0 1-1,0 0-15,0 25 16,0-26 0,0 26-1,0-25 1,0 0 0,0-1 15,0 1-16,0 0 1,0 0 0,0 0-1</inkml:trace>
  <inkml:trace contextRef="#ctx0" brushRef="#br0" timeOffset="-35549.82">21630 15156 0,'0'24'32,"0"1"15,24-25-16,26 0-16,-25 0 1,25 0-16,-1 0 31,26 0-31,-26 0 16,1 0 15,-25 0-31</inkml:trace>
  <inkml:trace contextRef="#ctx0" brushRef="#br0" timeOffset="-34290.11">21109 15776 0,'25'0'78,"-1"0"-63,1 0-15,25 0 16,-1 0-16,51-25 16,-26 25-1,25 0 1,-49 0 0,49 0-1,-49 0 1,24 0-1,-49 0 17,0 0-17,0 0-15,-1 0 32,26 0-17,-25 0 32</inkml:trace>
  <inkml:trace contextRef="#ctx0" brushRef="#br0" timeOffset="-31604.91">21679 15974 0,'0'25'531,"0"0"-531,0 0 31,0-1 1,-25-24 15,25 25-32,-24-25 1,24 25-1,0 0 32,0 0-31,0-1 0,0 1-1,0 0 16,0 0 1,24-25-17,1 49-15,0-24 32,0-25-17,-25 25-15,25-25 16,0 25 15,-25 0-31,24 0 16,-24-1-1,25-24 17,-25 25-1,25-25-16,-25 25-15,0 0 32,0 24-17,0-24-15,0 0 16,0 0 0,0 0-1,0-1 1,-25 1 15,0 0-15,-49-25-1,-1 0 1,26 0 0,-26 0-1,1 0-15,-25 0 0,24 0 31,51 0-15,24-25 31,0 0-47,0 1 16,0-26-1,0 25 1,0 0-1,0 1 1,0-1-16,49-25 31,26 25-31,-1-49 16,0 49 15,-24-25-15,-25 26-1,0 24 1,-25-25 0,0 0 31,24 25-47,1 0 31,0 0-16,0 0-15,0 0 16,0 0 15,-1 0-15,-24-25-16,25 25 16,-25-25-1,0 1 1,0-1 15,0 0-15,0 0 15,0 0 0,0 1-15,0-1-16,0 0 31,0 0-15,0 0 15,0 1-15,-25-1-1,1 25 1,-1-25-1,0 25 17,0 0-17,0 0 1,0 0-16,1 0 16,-1 0 15,0 0-31,25 74 31,0-49-31</inkml:trace>
  <inkml:trace contextRef="#ctx0" brushRef="#br0" timeOffset="-29494.84">22473 15503 0,'0'0'0,"0"-25"62,0 0-46,0 1-1,25 24 32,0 0-47,-1 0 31,1 0 1,0 0-1,0 0-31,0 0 47,-1 0-16,1 0-31,0 0 31,-25 24-15,0 1 15,0 0-15,0 0-1,0 24 1,0 1 0,0 0-1,0-26 1,-50 1 0,50 0 15,-24 0-31,-1-25 47,-25 0-32,25 0 1,-24 0 0,-50 0-1,24 0 1,26 0-1,73 0 142,1 25-157,0-25 15,-25 24-15,25-24 16,0 0-16,-1 0 16,51 0-1,-26 0 1,1 25-1,0-25 17,24 0-32,-24 0 31,74 0-15,-75 0-1,1 0 1</inkml:trace>
  <inkml:trace contextRef="#ctx0" brushRef="#br0" timeOffset="-27215.04">23192 15577 0,'0'-24'156,"0"-1"-156,0 0 16,-24 25 31,-1 0-32,0 0 32,0 0-31,0 0 15,1 0-15,24 25 30,0 0-30,0-1-16,0 1 31,0 0-15,0 0 15,0 0 0,24-25-31,-24 24 32,0 26-32,25-50 31,-25 25-15,25 0-1,-25-1 1,25-24 15,0 25 0,-1-25-15,1 0 15,-25 25 0,50-25-31,-25 0 32,-1 0-17,1 0 1,0 0 0,0 0-1,-25-25 1,0 0-1,0 1-15,0-1 32,0 0-17,0 0-15,0 0 16,0-24 0,0 24-1,0 0 16,0-24-31,0 24 47,0 0-31,-25 0 31,25 0-47,-25 25 15,0-24 1,1 24 15,-1 0-31,0 0 110,0 0-95,0 0 32,25 24 0,0 1-47,0 0 16,0 25-1,-24-50-15,24 24 16</inkml:trace>
  <inkml:trace contextRef="#ctx0" brushRef="#br0" timeOffset="-23294.85">23614 15627 0,'0'-25'156,"0"0"-124,0 1-17,0-1 17,25 25-17,0 0 32,-1 0-47,1 0 31,0 0 16,0 0-47,0 0 31,-25 25-15,24-1 0,-24 1-1,25 0 1,0-25 0,-25 25-1,0 0 1,0-1-1,0 1 1,0 0 15,0 0-31,0 0 16,0-1 15,-25-24-15,0 0 46,25 25-46,-24-25 984,-1 25-984,0-25-1,50 0 438,0 0-453,-1 0 16,1 0 0,0 0-1,-25 25 376,25-25-376,0 0 1,0 0-16,-1 0 16,1 25-16,0-25 15,0 0 1,0 0 0,-1 0 15,1 0 31,-25-25 110,25 25-156,-25-25 93</inkml:trace>
  <inkml:trace contextRef="#ctx0" brushRef="#br0" timeOffset="-21514.68">24185 15677 0,'24'0'110,"-24"-25"-95,25 0-15,0 0 0,0 0 16,0 1-16,-1-1 31,1-25-15,-25 25-16,25 25 15,0 0 17,-25 50 296,0-25-328,-25 0 0,25 49 31,0 0-15,0 1-1,0-26 1,0-24 0,0 0-1,0 0 1,0 0-1,0-1 17,0 1-1,-25-25 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B020-2209-463F-B77E-3C8447EAA8D0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96810-8AC5-4EDE-B714-F0738894C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8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8E0FF87-64F0-4404-80E3-100412849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4DC34C4-4C77-4ECB-85CD-3B28331BA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E7C0-9D64-4F05-8975-D1C1F2B27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0E042-54C2-4D27-B7F1-12E5E59D8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E2ADD-CD97-4902-BA43-224F999C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02A15-00A7-4CFF-B530-C1CDD6FD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7701-F704-4DC1-807D-98DCE6AD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7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E394-58CC-49FC-9519-F7C5B131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2AA1D-92AB-4189-ACDF-A82672C1B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68D0-A503-4CA9-87EF-6E96CA01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1C8B-69A3-435E-BFD2-6ABA1018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9D035-094C-4B69-99AE-B19D9AAA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53B64-261B-4550-96AE-8E098A638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98FEB-579F-4B03-BF3E-203E3AA5E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0D90-7A50-45C9-A455-96F11F27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44B7-7481-4F92-B1F8-5FEC8C89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808C1-B8C1-4806-A437-7C8F31A0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99B9-31B3-4B25-B336-29F69734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65FF6-F2B0-4354-88B0-7119C7A21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1BB49-F726-4B01-91D9-8A06273C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6759-17A6-45A6-995A-F0AE15B4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C6F55-26F1-4139-930F-50B7A691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F98C-D6B0-484A-8827-19F4E7F5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84360-D34B-4657-AEB6-483B6F34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EB07-70AF-411C-A837-CA77F738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C3605-7D05-4547-89AB-0C4CA7B4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8DA0C-7492-42FB-A63C-768D5684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455B-875D-4ECF-A216-E981D4F2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A122-7284-4B85-954F-021CE45FC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ED070-2F15-4F06-B40A-66ED48517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8B19E-6984-4394-904B-B318A984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81F17-97CB-49D2-9560-F331B43A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64AE3-4DE5-4908-A7DC-E47E136C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FAEE-CF75-403F-9151-592DE87D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AE316-96C8-4ECB-B1EA-A386DCEB7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F9D98-BEE9-4201-8CD4-701F7F85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5ADB3-7F7A-42D7-8A71-68D798539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5F6C5-A6CD-4D29-A0D7-151E92743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57CDB-896B-4B95-BB3D-86DEB86F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104E2-0EA1-44BA-849A-970ACF44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A8047-4F3A-4C82-AFE4-3C286F91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10B2-1A21-431D-9DA8-7B32C780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65779-4D85-41D9-B062-D402D5C5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07BAE-88B6-413A-9BBE-9437E6DB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311EE-3177-44DD-BF63-A22FD85B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57D5A-8CF3-4004-A44B-409DA43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15252-75FC-4AA6-8F85-5715330F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8D258-1C19-4C01-BDCB-4694F857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A4DB-B503-4E29-8A40-721B3ECB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C5CE7-91A3-4DB1-B8CE-1C0387A5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09B3A-E49A-4B77-B7C0-8FB084FEE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C7799-57D4-472A-9A49-98669CFA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AB853-3ACD-4B7C-84D1-C54A1C61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517A3-F674-49B1-8D3C-74A56BA4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5D83-427B-46D7-8C1A-A05C891F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8A610-FEED-4B4F-98BA-E9C339A1E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B952B-74C1-415F-9645-179B30A24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9AB20-7242-4949-A3B0-E35EC420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1AD20-EA21-4934-835A-192BE7C2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BFF85-1CAE-45F7-8DA3-9148B95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FF8E9-961C-4F0C-83E4-087F06C4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7165-B5AB-494D-A8C9-1FBC92B1C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48D51-F6F4-4F7C-BB11-42DAF696B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2D64-340F-454E-9BD6-4D1968DCD484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22A37-5E0D-428E-9E45-A8011C673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3EEA5-1ACA-4424-9043-9AF18A91F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6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0.png"/><Relationship Id="rId7" Type="http://schemas.openxmlformats.org/officeDocument/2006/relationships/customXml" Target="../ink/ink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70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4">
            <a:extLst>
              <a:ext uri="{FF2B5EF4-FFF2-40B4-BE49-F238E27FC236}">
                <a16:creationId xmlns:a16="http://schemas.microsoft.com/office/drawing/2014/main" id="{A8D29323-2021-4F61-9680-5B1C123C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9" name="Picture 3" descr="8">
            <a:extLst>
              <a:ext uri="{FF2B5EF4-FFF2-40B4-BE49-F238E27FC236}">
                <a16:creationId xmlns:a16="http://schemas.microsoft.com/office/drawing/2014/main" id="{BBB17328-D97A-4F50-AF99-C0303958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6972300" y="6019800"/>
            <a:ext cx="339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8">
            <a:extLst>
              <a:ext uri="{FF2B5EF4-FFF2-40B4-BE49-F238E27FC236}">
                <a16:creationId xmlns:a16="http://schemas.microsoft.com/office/drawing/2014/main" id="{3FE6095C-9C6B-40A7-9723-343FDB39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9906000" y="3429000"/>
            <a:ext cx="495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9CF84FA5-1ACC-422A-BEDA-552C4322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466726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68DB47C3-D7B0-41AF-B74B-506675955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853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3D0DB0C8-2AE5-450C-A827-9FE23F27D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01300" y="381000"/>
            <a:ext cx="0" cy="3200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E2B09CF0-1F75-4360-A635-59AD6BC91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0" cy="6096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E4601D55-C1B3-432B-8A10-235D37F99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6477000"/>
            <a:ext cx="457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0" descr="ngo%20dai">
            <a:extLst>
              <a:ext uri="{FF2B5EF4-FFF2-40B4-BE49-F238E27FC236}">
                <a16:creationId xmlns:a16="http://schemas.microsoft.com/office/drawing/2014/main" id="{CFE6AD58-35EB-443F-B273-CD3B5E2FED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524000" y="510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3" descr="CHIP0102">
            <a:extLst>
              <a:ext uri="{FF2B5EF4-FFF2-40B4-BE49-F238E27FC236}">
                <a16:creationId xmlns:a16="http://schemas.microsoft.com/office/drawing/2014/main" id="{F9933BA5-6AC2-4037-8638-01978A2B4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41313"/>
            <a:ext cx="2667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WordArt 14">
            <a:extLst>
              <a:ext uri="{FF2B5EF4-FFF2-40B4-BE49-F238E27FC236}">
                <a16:creationId xmlns:a16="http://schemas.microsoft.com/office/drawing/2014/main" id="{4C7F9B39-1C2D-4011-B938-06BF1B6D96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8550" y="2884488"/>
            <a:ext cx="7696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THẦY, CÔ GIÁO </a:t>
            </a:r>
          </a:p>
          <a:p>
            <a:pPr algn="ctr"/>
            <a:r>
              <a:rPr lang="en-US" sz="28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</a:p>
        </p:txBody>
      </p:sp>
      <p:sp>
        <p:nvSpPr>
          <p:cNvPr id="4109" name="WordArt 15">
            <a:extLst>
              <a:ext uri="{FF2B5EF4-FFF2-40B4-BE49-F238E27FC236}">
                <a16:creationId xmlns:a16="http://schemas.microsoft.com/office/drawing/2014/main" id="{7125FCB7-E3AB-4043-9ECC-DC2B2ED8CD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3963" y="4646613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:Nguyễn Thị Hoài Thu</a:t>
            </a:r>
          </a:p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6A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WordArt 15">
            <a:extLst>
              <a:ext uri="{FF2B5EF4-FFF2-40B4-BE49-F238E27FC236}">
                <a16:creationId xmlns:a16="http://schemas.microsoft.com/office/drawing/2014/main" id="{1898A9F6-7431-4346-8AA3-684BCC402C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4014" y="423864"/>
            <a:ext cx="481647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TH- THCS Thế Giới Trể Em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3E1E01D8-254D-4269-9316-219AF3AA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221" y="68213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8890"/>
            <a:ext cx="92834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 0; 2; 4; 6; 8.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5" y="1773249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837" y="2314793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 = { 0; 2; 4; 6; 8}</a:t>
            </a:r>
          </a:p>
        </p:txBody>
      </p:sp>
      <p:sp>
        <p:nvSpPr>
          <p:cNvPr id="9" name="AutoShape 25">
            <a:extLst>
              <a:ext uri="{FF2B5EF4-FFF2-40B4-BE49-F238E27FC236}">
                <a16:creationId xmlns:a16="http://schemas.microsoft.com/office/drawing/2014/main" id="{FE0C06DF-6855-4726-9E1A-6EC6FF0F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896" y="3021754"/>
            <a:ext cx="4245251" cy="2821107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6F4CC62-3347-436B-A391-EB92EB20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9" y="2816753"/>
            <a:ext cx="114713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chẵn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5" y="3399996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790" y="3961680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\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ự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𝑛h𝑖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ẵ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90" y="3961680"/>
                <a:ext cx="6954378" cy="553998"/>
              </a:xfrm>
              <a:prstGeom prst="rect">
                <a:avLst/>
              </a:prstGeom>
              <a:blipFill>
                <a:blip r:embed="rId3"/>
                <a:stretch>
                  <a:fillRect l="-2103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B2953695-C0D5-42FE-BF56-C042ED16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88" y="506045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3: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Ven 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</a:rPr>
              <a:t>).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2567C8-E1DD-4BFE-98D7-AAD3BFDDE85D}"/>
              </a:ext>
            </a:extLst>
          </p:cNvPr>
          <p:cNvSpPr/>
          <p:nvPr/>
        </p:nvSpPr>
        <p:spPr>
          <a:xfrm>
            <a:off x="3664138" y="5622141"/>
            <a:ext cx="3477189" cy="12048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0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2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4</a:t>
            </a:r>
          </a:p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6       </a:t>
            </a:r>
            <a:r>
              <a:rPr lang="en-US" sz="2500" dirty="0">
                <a:solidFill>
                  <a:srgbClr val="FF0000"/>
                </a:solidFill>
              </a:rPr>
              <a:t>. </a:t>
            </a:r>
            <a:r>
              <a:rPr lang="en-US" sz="2500" dirty="0"/>
              <a:t>8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32F493-89EF-4400-92CB-311DA0FC096E}"/>
              </a:ext>
            </a:extLst>
          </p:cNvPr>
          <p:cNvCxnSpPr/>
          <p:nvPr/>
        </p:nvCxnSpPr>
        <p:spPr>
          <a:xfrm>
            <a:off x="7292757" y="6276814"/>
            <a:ext cx="1097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 Box 3">
            <a:extLst>
              <a:ext uri="{FF2B5EF4-FFF2-40B4-BE49-F238E27FC236}">
                <a16:creationId xmlns:a16="http://schemas.microsoft.com/office/drawing/2014/main" id="{B4F2CCBA-7BCF-49A0-A05C-26629DD5B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1824" y="6025708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" name="AutoShape 25">
            <a:extLst>
              <a:ext uri="{FF2B5EF4-FFF2-40B4-BE49-F238E27FC236}">
                <a16:creationId xmlns:a16="http://schemas.microsoft.com/office/drawing/2014/main" id="{69F8DC17-626D-4849-82FA-2ABD047D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278" y="1749864"/>
            <a:ext cx="3272565" cy="1627119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127EEAEE-0545-49D1-BF4F-190B5AA69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790" y="4487227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\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ự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𝑛h𝑖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ẵ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127EEAEE-0545-49D1-BF4F-190B5AA6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90" y="4487227"/>
                <a:ext cx="6954378" cy="553998"/>
              </a:xfrm>
              <a:prstGeom prst="rect">
                <a:avLst/>
              </a:prstGeom>
              <a:blipFill>
                <a:blip r:embed="rId4"/>
                <a:stretch>
                  <a:fillRect l="-2103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BD1FBC-F88F-4B15-B3EE-F69E8EC70121}"/>
                  </a:ext>
                </a:extLst>
              </p14:cNvPr>
              <p14:cNvContentPartPr/>
              <p14:nvPr/>
            </p14:nvContentPartPr>
            <p14:xfrm>
              <a:off x="7233120" y="955440"/>
              <a:ext cx="2866680" cy="124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BD1FBC-F88F-4B15-B3EE-F69E8EC701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23760" y="946080"/>
                <a:ext cx="2885400" cy="12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4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0" grpId="0"/>
      <p:bldP spid="11" grpId="0"/>
      <p:bldP spid="12" grpId="0"/>
      <p:bldP spid="13" grpId="0"/>
      <p:bldP spid="14" grpId="0" animBg="1"/>
      <p:bldP spid="17" grpId="0"/>
      <p:bldP spid="15" grpId="0" animBg="1"/>
      <p:bldP spid="15" grpId="1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EB3BF78C-4224-4753-945A-0B8BAD275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6945196-D67B-46B4-ADD8-C2C6CE9A0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221" y="68213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CC5D6FF-B934-47E0-AE97-58297F0A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95" y="1390162"/>
            <a:ext cx="928348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ý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83ABE4D-9BF4-403A-A557-B2B547F0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221" y="3206044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dụ1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</a:rPr>
              <a:t> ‘ĐỐNG ĐÔ’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EE53243-6028-4588-97D5-7B1F25C8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747" y="3772764"/>
            <a:ext cx="67583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6119972-6EB7-485C-8C9C-746D3ADC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502" y="4250652"/>
            <a:ext cx="1984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A2DC1D8-1392-4524-B9DB-E9B5A9754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270" y="4887689"/>
            <a:ext cx="53640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= { Đ; Ô; N; G}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FA3E5C-E8FE-473F-8B10-082ED957C003}"/>
                  </a:ext>
                </a:extLst>
              </p14:cNvPr>
              <p14:cNvContentPartPr/>
              <p14:nvPr/>
            </p14:nvContentPartPr>
            <p14:xfrm>
              <a:off x="18000" y="1634040"/>
              <a:ext cx="250200" cy="236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FA3E5C-E8FE-473F-8B10-082ED957C0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0" y="1624680"/>
                <a:ext cx="268920" cy="23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5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3E1E01D8-254D-4269-9316-219AF3AA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490" y="-78029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7" y="713442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97" y="3438560"/>
            <a:ext cx="12192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3: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Cho C = { x/ x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800" dirty="0">
                <a:latin typeface="Times New Roman" panose="02020603050405020304" pitchFamily="18" charset="0"/>
              </a:rPr>
              <a:t> 1, 3 &lt; x &lt; 18}.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628" y="494311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62" y="5391742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C = { 4; 7; 10; 13; 16}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4" y="584064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4: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2020.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5774" y="6267503"/>
                <a:ext cx="2676445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N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2;0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774" y="6267503"/>
                <a:ext cx="2676445" cy="553998"/>
              </a:xfrm>
              <a:prstGeom prst="rect">
                <a:avLst/>
              </a:prstGeom>
              <a:blipFill>
                <a:blip r:embed="rId3"/>
                <a:stretch>
                  <a:fillRect l="-5467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3">
            <a:extLst>
              <a:ext uri="{FF2B5EF4-FFF2-40B4-BE49-F238E27FC236}">
                <a16:creationId xmlns:a16="http://schemas.microsoft.com/office/drawing/2014/main" id="{BF76F9E3-CCF1-4FCD-BE40-4C650DF91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7" y="1144890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dụ1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E = {x /x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, 3 &lt; x &lt;  9}.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EC92B900-C07D-4655-BD08-0F3A6BB1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370" y="1575630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,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 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3BDBD4-692E-4C8B-AD29-4B34F9DB5549}"/>
                  </a:ext>
                </a:extLst>
              </p:cNvPr>
              <p:cNvSpPr/>
              <p:nvPr/>
            </p:nvSpPr>
            <p:spPr>
              <a:xfrm>
                <a:off x="2147774" y="1821755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3BDBD4-692E-4C8B-AD29-4B34F9DB5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774" y="1821755"/>
                <a:ext cx="541604" cy="3519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D9E23D4-16F5-499E-9CB5-882DD8531299}"/>
              </a:ext>
            </a:extLst>
          </p:cNvPr>
          <p:cNvSpPr/>
          <p:nvPr/>
        </p:nvSpPr>
        <p:spPr>
          <a:xfrm>
            <a:off x="3164171" y="1821755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7AAFAD-CD22-4FA1-8107-C696FA392B08}"/>
              </a:ext>
            </a:extLst>
          </p:cNvPr>
          <p:cNvSpPr/>
          <p:nvPr/>
        </p:nvSpPr>
        <p:spPr>
          <a:xfrm>
            <a:off x="6095003" y="1869922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5F4C1CC-6E6D-4469-9996-460D4FB6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25" y="2717995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4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D044D1-6167-498E-B470-876749B7FC4A}"/>
              </a:ext>
            </a:extLst>
          </p:cNvPr>
          <p:cNvSpPr/>
          <p:nvPr/>
        </p:nvSpPr>
        <p:spPr>
          <a:xfrm>
            <a:off x="1212490" y="2888461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E32727A3-6D61-4686-8CFD-7A2E954D0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781" y="2683793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8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573796-88C4-4EAF-8F04-43C0CB46AD7F}"/>
              </a:ext>
            </a:extLst>
          </p:cNvPr>
          <p:cNvSpPr/>
          <p:nvPr/>
        </p:nvSpPr>
        <p:spPr>
          <a:xfrm>
            <a:off x="4329804" y="2875776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D21338F9-3C7F-47B8-B898-2B005AC4B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641" y="2691717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9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8EEB50-1DC8-4CF3-AE4D-86A72AB62328}"/>
              </a:ext>
            </a:extLst>
          </p:cNvPr>
          <p:cNvSpPr/>
          <p:nvPr/>
        </p:nvSpPr>
        <p:spPr>
          <a:xfrm>
            <a:off x="6817997" y="2856625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ED4489A7-3DBD-4CD0-B3DE-29A08FDC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741" y="2270356"/>
            <a:ext cx="57747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: E = { 4; 5; 6; 7; 8}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BA004A-A443-4B90-AF90-CBD9BF990A1C}"/>
                  </a:ext>
                </a:extLst>
              </p:cNvPr>
              <p:cNvSpPr/>
              <p:nvPr/>
            </p:nvSpPr>
            <p:spPr>
              <a:xfrm>
                <a:off x="1214224" y="2877495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BA004A-A443-4B90-AF90-CBD9BF990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24" y="2877495"/>
                <a:ext cx="579251" cy="412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9E2A42-2EB1-4DF1-AC54-74373C881F7E}"/>
                  </a:ext>
                </a:extLst>
              </p:cNvPr>
              <p:cNvSpPr/>
              <p:nvPr/>
            </p:nvSpPr>
            <p:spPr>
              <a:xfrm>
                <a:off x="4344605" y="2896807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9E2A42-2EB1-4DF1-AC54-74373C881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05" y="2896807"/>
                <a:ext cx="579251" cy="4120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F114980-27B4-4D73-B89F-0F4280FD0CF4}"/>
              </a:ext>
            </a:extLst>
          </p:cNvPr>
          <p:cNvSpPr/>
          <p:nvPr/>
        </p:nvSpPr>
        <p:spPr>
          <a:xfrm>
            <a:off x="6817997" y="2840568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918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0" grpId="0"/>
      <p:bldP spid="13" grpId="0"/>
      <p:bldP spid="14" grpId="0" animBg="1"/>
      <p:bldP spid="15" grpId="0" animBg="1"/>
      <p:bldP spid="16" grpId="0" animBg="1"/>
      <p:bldP spid="17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60362292-9712-4F96-839B-9E4559737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2E74083-E74B-42E6-8A0E-66ABAD7F5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796" y="630533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615E44-8284-442C-B4F9-A1EE243E7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27" y="1434669"/>
            <a:ext cx="11740611" cy="2745138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4F627333-5638-4330-9EB3-2640D7E9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560" y="4188768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E94440-F9F0-4218-88EC-7180DFCEC8A2}"/>
              </a:ext>
            </a:extLst>
          </p:cNvPr>
          <p:cNvSpPr txBox="1"/>
          <p:nvPr/>
        </p:nvSpPr>
        <p:spPr>
          <a:xfrm>
            <a:off x="475927" y="4539873"/>
            <a:ext cx="1124014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= {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chữ nhật;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vuông;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bình hành;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tam giác;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thang}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1B3C80-2719-4ABD-BA1C-58A9A8725AA2}"/>
              </a:ext>
            </a:extLst>
          </p:cNvPr>
          <p:cNvSpPr txBox="1"/>
          <p:nvPr/>
        </p:nvSpPr>
        <p:spPr>
          <a:xfrm>
            <a:off x="475927" y="5092727"/>
            <a:ext cx="718346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B = {N; H; A; T; R; G}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4F6657-A510-4277-8AF3-C6D61BC1220A}"/>
              </a:ext>
            </a:extLst>
          </p:cNvPr>
          <p:cNvSpPr txBox="1"/>
          <p:nvPr/>
        </p:nvSpPr>
        <p:spPr>
          <a:xfrm>
            <a:off x="135610" y="734796"/>
            <a:ext cx="7183464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BT1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</a:t>
            </a:r>
            <a:r>
              <a:rPr lang="en-US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6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E8A0C-6296-42BE-B5B8-688B23F26067}"/>
              </a:ext>
            </a:extLst>
          </p:cNvPr>
          <p:cNvSpPr txBox="1"/>
          <p:nvPr/>
        </p:nvSpPr>
        <p:spPr>
          <a:xfrm>
            <a:off x="475927" y="5611221"/>
            <a:ext cx="718346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vi-VN" sz="2400" dirty="0">
                <a:latin typeface="+mj-lt"/>
              </a:rPr>
              <a:t>{</a:t>
            </a:r>
            <a:r>
              <a:rPr lang="en-US" sz="2600" dirty="0">
                <a:latin typeface="+mj-lt"/>
              </a:rPr>
              <a:t>t</a:t>
            </a:r>
            <a:r>
              <a:rPr lang="vi-VN" sz="2600" dirty="0">
                <a:latin typeface="+mj-lt"/>
              </a:rPr>
              <a:t>háng 4; </a:t>
            </a:r>
            <a:r>
              <a:rPr lang="en-US" sz="2600" dirty="0">
                <a:latin typeface="+mj-lt"/>
              </a:rPr>
              <a:t>t</a:t>
            </a:r>
            <a:r>
              <a:rPr lang="vi-VN" sz="2600" dirty="0">
                <a:latin typeface="+mj-lt"/>
              </a:rPr>
              <a:t>háng 5; </a:t>
            </a:r>
            <a:r>
              <a:rPr lang="en-US" sz="2600">
                <a:latin typeface="+mj-lt"/>
              </a:rPr>
              <a:t>t</a:t>
            </a:r>
            <a:r>
              <a:rPr lang="vi-VN" sz="2600">
                <a:latin typeface="+mj-lt"/>
              </a:rPr>
              <a:t>háng </a:t>
            </a:r>
            <a:r>
              <a:rPr lang="vi-VN" sz="2600" dirty="0">
                <a:latin typeface="+mj-lt"/>
              </a:rPr>
              <a:t>6</a:t>
            </a:r>
            <a:r>
              <a:rPr lang="vi-VN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}</a:t>
            </a:r>
            <a:endParaRPr lang="en-US" sz="2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8E51F4-D770-4FE3-8C8A-B4C7D14A9521}"/>
                  </a:ext>
                </a:extLst>
              </p14:cNvPr>
              <p14:cNvContentPartPr/>
              <p14:nvPr/>
            </p14:nvContentPartPr>
            <p14:xfrm>
              <a:off x="509040" y="1562760"/>
              <a:ext cx="8278200" cy="447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8E51F4-D770-4FE3-8C8A-B4C7D14A95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680" y="1553400"/>
                <a:ext cx="8296920" cy="44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9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EF90E522-6E9B-4857-AB09-1D035C15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5ABB28-CEEC-469C-A0D6-8166829A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796" y="708024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7BD7CFD-6A42-4D52-B07B-ECD6FE195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62" y="1848219"/>
            <a:ext cx="12445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A = { 11; 13; 17; 19}.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,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136BD-604B-4B9E-8BE6-A84B95D14ADC}"/>
              </a:ext>
            </a:extLst>
          </p:cNvPr>
          <p:cNvSpPr txBox="1"/>
          <p:nvPr/>
        </p:nvSpPr>
        <p:spPr>
          <a:xfrm>
            <a:off x="182105" y="1187012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7CEDC4-A1C8-4BD6-96FC-52AAB13A5E65}"/>
                  </a:ext>
                </a:extLst>
              </p:cNvPr>
              <p:cNvSpPr/>
              <p:nvPr/>
            </p:nvSpPr>
            <p:spPr>
              <a:xfrm>
                <a:off x="7494006" y="1933846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7CEDC4-A1C8-4BD6-96FC-52AAB13A5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06" y="1933846"/>
                <a:ext cx="541604" cy="351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B078E53-438A-42DC-B345-677FEBA22003}"/>
              </a:ext>
            </a:extLst>
          </p:cNvPr>
          <p:cNvSpPr/>
          <p:nvPr/>
        </p:nvSpPr>
        <p:spPr>
          <a:xfrm>
            <a:off x="8385840" y="1933847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210BEA-51BA-43E3-BEE2-BF64EE202258}"/>
              </a:ext>
            </a:extLst>
          </p:cNvPr>
          <p:cNvSpPr/>
          <p:nvPr/>
        </p:nvSpPr>
        <p:spPr>
          <a:xfrm>
            <a:off x="11038962" y="1930404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CA754E98-8D76-40D0-944C-AD4F0ECC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74" y="2320382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11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E89537-8C7B-4162-B655-1BF0233BAAFE}"/>
              </a:ext>
            </a:extLst>
          </p:cNvPr>
          <p:cNvSpPr/>
          <p:nvPr/>
        </p:nvSpPr>
        <p:spPr>
          <a:xfrm>
            <a:off x="1184039" y="2490848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D0DCE932-89BF-46A9-8652-44223F467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330" y="2286180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12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96D5C-E549-4B65-842B-96C02AA80726}"/>
              </a:ext>
            </a:extLst>
          </p:cNvPr>
          <p:cNvSpPr/>
          <p:nvPr/>
        </p:nvSpPr>
        <p:spPr>
          <a:xfrm>
            <a:off x="4301353" y="2478163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70E0378-DADE-403B-B596-D86D9ED5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190" y="2294104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14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10165F-69C3-454E-8185-46CD60CA11E7}"/>
              </a:ext>
            </a:extLst>
          </p:cNvPr>
          <p:cNvSpPr/>
          <p:nvPr/>
        </p:nvSpPr>
        <p:spPr>
          <a:xfrm>
            <a:off x="7098973" y="2459789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264AEB-5F7F-4485-8DC4-BB751BEDE669}"/>
                  </a:ext>
                </a:extLst>
              </p:cNvPr>
              <p:cNvSpPr/>
              <p:nvPr/>
            </p:nvSpPr>
            <p:spPr>
              <a:xfrm>
                <a:off x="1198840" y="2520140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264AEB-5F7F-4485-8DC4-BB751BEDE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40" y="2520140"/>
                <a:ext cx="579251" cy="412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802D7EF8-92E4-445C-865A-4F6FE465262F}"/>
              </a:ext>
            </a:extLst>
          </p:cNvPr>
          <p:cNvSpPr/>
          <p:nvPr/>
        </p:nvSpPr>
        <p:spPr>
          <a:xfrm>
            <a:off x="4316154" y="2499194"/>
            <a:ext cx="579251" cy="412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200" dirty="0">
              <a:solidFill>
                <a:srgbClr val="FF0000"/>
              </a:solidFill>
              <a:latin typeface="VNI-Times" pitchFamily="2" charset="0"/>
              <a:sym typeface="Symbol" panose="05050102010706020507" pitchFamily="18" charset="2"/>
            </a:endParaRPr>
          </a:p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  <a:p>
            <a:pPr algn="ctr"/>
            <a:endParaRPr lang="en-US" sz="3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2740E9-12DE-43FB-9169-0311BA4ECF4A}"/>
              </a:ext>
            </a:extLst>
          </p:cNvPr>
          <p:cNvSpPr/>
          <p:nvPr/>
        </p:nvSpPr>
        <p:spPr>
          <a:xfrm>
            <a:off x="7103491" y="2478162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A19DB4ED-ED14-49A8-9E46-18CBA950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050" y="2324760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19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6C7F10-286F-4119-818D-6B7C5D8A987A}"/>
              </a:ext>
            </a:extLst>
          </p:cNvPr>
          <p:cNvSpPr/>
          <p:nvPr/>
        </p:nvSpPr>
        <p:spPr>
          <a:xfrm>
            <a:off x="9616661" y="2490848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DA15AD-EA30-477E-BFE8-7E29679CC7AE}"/>
                  </a:ext>
                </a:extLst>
              </p:cNvPr>
              <p:cNvSpPr/>
              <p:nvPr/>
            </p:nvSpPr>
            <p:spPr>
              <a:xfrm>
                <a:off x="9603745" y="2484547"/>
                <a:ext cx="579251" cy="4413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DA15AD-EA30-477E-BFE8-7E29679CC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745" y="2484547"/>
                <a:ext cx="579251" cy="441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9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/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 animBg="1"/>
      <p:bldP spid="19" grpId="0" animBg="1"/>
      <p:bldP spid="20" grpId="0" animBg="1"/>
      <p:bldP spid="21" grpId="0"/>
      <p:bldP spid="23" grpId="0" animBg="1"/>
      <p:bldP spid="23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85FB51D9-A887-49BC-83D9-F69A3C8CA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76" y="154983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625EA7A-50B2-46B2-924E-9918FB822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291" y="754519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1B99B-C566-4659-B4D4-C3FFA09399C0}"/>
              </a:ext>
            </a:extLst>
          </p:cNvPr>
          <p:cNvSpPr txBox="1"/>
          <p:nvPr/>
        </p:nvSpPr>
        <p:spPr>
          <a:xfrm>
            <a:off x="122365" y="973638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F6A5B-D462-4B62-BECE-ED9480E1DB63}"/>
              </a:ext>
            </a:extLst>
          </p:cNvPr>
          <p:cNvSpPr txBox="1"/>
          <p:nvPr/>
        </p:nvSpPr>
        <p:spPr>
          <a:xfrm>
            <a:off x="0" y="1435165"/>
            <a:ext cx="11516862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79C58-4F45-4863-8FA2-37F83F60FA5E}"/>
              </a:ext>
            </a:extLst>
          </p:cNvPr>
          <p:cNvSpPr txBox="1"/>
          <p:nvPr/>
        </p:nvSpPr>
        <p:spPr>
          <a:xfrm>
            <a:off x="458973" y="1998299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A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x &lt; 14};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B5AC0-168A-42A9-95DB-D9BED77B56A2}"/>
              </a:ext>
            </a:extLst>
          </p:cNvPr>
          <p:cNvSpPr txBox="1"/>
          <p:nvPr/>
        </p:nvSpPr>
        <p:spPr>
          <a:xfrm>
            <a:off x="465100" y="3182052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B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40 &lt; x &lt; 50};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47C66-4452-46BE-9779-E5078EF1B9A7}"/>
              </a:ext>
            </a:extLst>
          </p:cNvPr>
          <p:cNvSpPr txBox="1"/>
          <p:nvPr/>
        </p:nvSpPr>
        <p:spPr>
          <a:xfrm>
            <a:off x="458973" y="4239083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x /x là số tự nhiên lẽ,  x &lt;  15};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41B8A-4D6F-4987-A161-DF362B116447}"/>
              </a:ext>
            </a:extLst>
          </p:cNvPr>
          <p:cNvSpPr txBox="1"/>
          <p:nvPr/>
        </p:nvSpPr>
        <p:spPr>
          <a:xfrm>
            <a:off x="458973" y="5296114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9 &lt; x &lt; 20}.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CCFCF6-4A42-4617-9239-2FEE54CD6FC7}"/>
              </a:ext>
            </a:extLst>
          </p:cNvPr>
          <p:cNvSpPr txBox="1"/>
          <p:nvPr/>
        </p:nvSpPr>
        <p:spPr>
          <a:xfrm>
            <a:off x="1131376" y="2548549"/>
            <a:ext cx="508400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= {0; 2; 4; 6; 8; 10; 12}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8E72A8-F7CF-4562-9B70-0EC661820764}"/>
              </a:ext>
            </a:extLst>
          </p:cNvPr>
          <p:cNvSpPr txBox="1"/>
          <p:nvPr/>
        </p:nvSpPr>
        <p:spPr>
          <a:xfrm>
            <a:off x="1085355" y="3718443"/>
            <a:ext cx="445405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= {42; 44; 46; 48}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EDC263-0D4A-4DF7-A309-5B04D81676C1}"/>
              </a:ext>
            </a:extLst>
          </p:cNvPr>
          <p:cNvSpPr txBox="1"/>
          <p:nvPr/>
        </p:nvSpPr>
        <p:spPr>
          <a:xfrm>
            <a:off x="1022998" y="4685055"/>
            <a:ext cx="633880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= {1; 3; 5; 7; 9; 11; 13}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49A0D-86DA-4DF5-A105-38B8D749EA10}"/>
              </a:ext>
            </a:extLst>
          </p:cNvPr>
          <p:cNvSpPr txBox="1"/>
          <p:nvPr/>
        </p:nvSpPr>
        <p:spPr>
          <a:xfrm>
            <a:off x="1022888" y="5895071"/>
            <a:ext cx="507311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= {11; 13; 15; 17; 19}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9CA27C38-5269-4C44-97B5-D4E5F480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76" y="154983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1388E0B-BCCE-4D27-86BE-E7943C72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291" y="754519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1EC41-A44A-4183-A1FB-144D1AAB73C6}"/>
              </a:ext>
            </a:extLst>
          </p:cNvPr>
          <p:cNvSpPr txBox="1"/>
          <p:nvPr/>
        </p:nvSpPr>
        <p:spPr>
          <a:xfrm>
            <a:off x="122365" y="973638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664CC-AE6D-4992-90EE-C9565BC3BB77}"/>
              </a:ext>
            </a:extLst>
          </p:cNvPr>
          <p:cNvSpPr txBox="1"/>
          <p:nvPr/>
        </p:nvSpPr>
        <p:spPr>
          <a:xfrm>
            <a:off x="27103" y="1410313"/>
            <a:ext cx="12387687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E8335-A474-4692-A5D6-7597EEF32A0E}"/>
              </a:ext>
            </a:extLst>
          </p:cNvPr>
          <p:cNvSpPr txBox="1"/>
          <p:nvPr/>
        </p:nvSpPr>
        <p:spPr>
          <a:xfrm>
            <a:off x="122365" y="1870602"/>
            <a:ext cx="395930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A = { 0; 3; 6; 9; 12; 15};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A863B-C1F6-4A53-8CFD-DA9B3F346EC7}"/>
              </a:ext>
            </a:extLst>
          </p:cNvPr>
          <p:cNvSpPr txBox="1"/>
          <p:nvPr/>
        </p:nvSpPr>
        <p:spPr>
          <a:xfrm>
            <a:off x="122365" y="2908789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25; 30};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7B208-FBAE-459D-AB34-A72D47194427}"/>
              </a:ext>
            </a:extLst>
          </p:cNvPr>
          <p:cNvSpPr txBox="1"/>
          <p:nvPr/>
        </p:nvSpPr>
        <p:spPr>
          <a:xfrm>
            <a:off x="177675" y="4075475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10;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30;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40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50;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0; 70; 80; 90};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457FC6-CE58-4B7A-9743-374179521D87}"/>
              </a:ext>
            </a:extLst>
          </p:cNvPr>
          <p:cNvSpPr txBox="1"/>
          <p:nvPr/>
        </p:nvSpPr>
        <p:spPr>
          <a:xfrm>
            <a:off x="232985" y="5306777"/>
            <a:ext cx="698147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1;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9;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17};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10DB21-ED43-462B-B51C-71C7E35F0B6B}"/>
              </a:ext>
            </a:extLst>
          </p:cNvPr>
          <p:cNvSpPr txBox="1"/>
          <p:nvPr/>
        </p:nvSpPr>
        <p:spPr>
          <a:xfrm>
            <a:off x="354837" y="2502644"/>
            <a:ext cx="7967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{x |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x &lt; 16};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EB97F4-FCE8-4B8B-B8A9-3BC725BB35E7}"/>
              </a:ext>
            </a:extLst>
          </p:cNvPr>
          <p:cNvSpPr txBox="1"/>
          <p:nvPr/>
        </p:nvSpPr>
        <p:spPr>
          <a:xfrm>
            <a:off x="354837" y="3654148"/>
            <a:ext cx="8851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= {x | x là số tự nhiên chia hết cho 5, x &lt; 35}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CAB81A-2814-48DA-976F-A68EF286EC69}"/>
              </a:ext>
            </a:extLst>
          </p:cNvPr>
          <p:cNvSpPr txBox="1"/>
          <p:nvPr/>
        </p:nvSpPr>
        <p:spPr>
          <a:xfrm>
            <a:off x="501847" y="4766832"/>
            <a:ext cx="8557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= {x | x là số tự nhiên chia hết cho 10, 0 &lt; x &lt; 100}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65A16-00C9-41F8-AECA-1266360DEE3E}"/>
              </a:ext>
            </a:extLst>
          </p:cNvPr>
          <p:cNvSpPr txBox="1"/>
          <p:nvPr/>
        </p:nvSpPr>
        <p:spPr>
          <a:xfrm>
            <a:off x="501847" y="5924545"/>
            <a:ext cx="109514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= { x | x là các số tự nhiên hơn kém nhau 4 đơn vị, 0 &lt; x &lt; 18}.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7" grpId="0"/>
      <p:bldP spid="19" grpId="0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3C07707-44FD-4E2E-A112-0C924BC7E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95" y="132829"/>
            <a:ext cx="113703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6000" dirty="0">
                <a:solidFill>
                  <a:srgbClr val="FF0000"/>
                </a:solidFill>
              </a:rPr>
              <a:t>CHUYÊN ĐỀ 1:  SỐ TỰ NHIÊN</a:t>
            </a:r>
            <a:r>
              <a:rPr lang="nl-NL" altLang="en-US" sz="6000" dirty="0"/>
              <a:t> </a:t>
            </a:r>
          </a:p>
        </p:txBody>
      </p:sp>
      <p:sp>
        <p:nvSpPr>
          <p:cNvPr id="5" name="WordArt 6">
            <a:extLst>
              <a:ext uri="{FF2B5EF4-FFF2-40B4-BE49-F238E27FC236}">
                <a16:creationId xmlns:a16="http://schemas.microsoft.com/office/drawing/2014/main" id="{A4B642DC-8039-4075-A3FE-5801DE0469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2626" y="1347275"/>
            <a:ext cx="6718852" cy="146218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( 2 TẾT)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5EBD6BC-47D4-4DBB-8B77-4380ECABA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434" y="4108849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6D30D64-D375-4AA9-8F5A-A6320149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52" y="323227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558FF15-F5EB-441E-B854-54235515D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878" y="506179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F9226B3F-909F-4841-AD74-7FFB5E744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626" y="593109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2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3105C38-A5A5-4FE8-9BA4-EE4B96BD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809" y="59493"/>
            <a:ext cx="63709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hiếc tem thư đầu tiên của nước ta đã ra đời như thế nào?">
            <a:extLst>
              <a:ext uri="{FF2B5EF4-FFF2-40B4-BE49-F238E27FC236}">
                <a16:creationId xmlns:a16="http://schemas.microsoft.com/office/drawing/2014/main" id="{7B190AF8-C45F-4B8A-97C3-1C1B4FF2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83" y="1126435"/>
            <a:ext cx="4664764" cy="30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6460B63-5DF1-4361-9C84-015895BD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443" y="4444016"/>
            <a:ext cx="429701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</a:rPr>
              <a:t> Nam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</a:rPr>
              <a:t> 1946</a:t>
            </a:r>
          </a:p>
        </p:txBody>
      </p:sp>
      <p:pic>
        <p:nvPicPr>
          <p:cNvPr id="1028" name="Picture 4" descr="Hình tượng trâu trên tem bưu chính Việt | giaoduc.edu.vn">
            <a:extLst>
              <a:ext uri="{FF2B5EF4-FFF2-40B4-BE49-F238E27FC236}">
                <a16:creationId xmlns:a16="http://schemas.microsoft.com/office/drawing/2014/main" id="{F0AFD5A5-6704-4263-895E-7AF11A96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907507"/>
            <a:ext cx="4664764" cy="31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tem bưu chính &quot;Hoa đỗ quyên&quot;">
            <a:extLst>
              <a:ext uri="{FF2B5EF4-FFF2-40B4-BE49-F238E27FC236}">
                <a16:creationId xmlns:a16="http://schemas.microsoft.com/office/drawing/2014/main" id="{A34AE332-35BC-4430-84B1-A0A9F320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4187687"/>
            <a:ext cx="4664764" cy="261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152CA828-A174-401C-99CD-BF351C4E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449" y="5829011"/>
            <a:ext cx="4297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1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8F0D5B6E-3D48-408F-8AB5-4FA5D533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990600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66A9C7C-917B-4ADC-80BC-B749CE6AB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996" y="10990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9F1A5B-2041-4CA2-B07F-A3ED814D98A4}"/>
              </a:ext>
            </a:extLst>
          </p:cNvPr>
          <p:cNvSpPr/>
          <p:nvPr/>
        </p:nvSpPr>
        <p:spPr>
          <a:xfrm>
            <a:off x="265041" y="1807113"/>
            <a:ext cx="4903305" cy="30299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/>
          </a:p>
        </p:txBody>
      </p:sp>
      <p:pic>
        <p:nvPicPr>
          <p:cNvPr id="2052" name="Picture 4" descr="Bộ dụng cụ học tập cho bé 9 món - hồng vrg11103 - MuaZii">
            <a:extLst>
              <a:ext uri="{FF2B5EF4-FFF2-40B4-BE49-F238E27FC236}">
                <a16:creationId xmlns:a16="http://schemas.microsoft.com/office/drawing/2014/main" id="{1DBB1918-3B2D-4971-A94A-11619722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99" y="2069747"/>
            <a:ext cx="3059388" cy="25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F4A631B-6EAA-49A1-B880-B63174EEA5A9}"/>
              </a:ext>
            </a:extLst>
          </p:cNvPr>
          <p:cNvSpPr/>
          <p:nvPr/>
        </p:nvSpPr>
        <p:spPr>
          <a:xfrm>
            <a:off x="5881839" y="1492752"/>
            <a:ext cx="4903305" cy="24533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Bài 2: Số đếm và số thứ tự trong tiếng anh - Tiếng Anh ABC - YouTube">
            <a:extLst>
              <a:ext uri="{FF2B5EF4-FFF2-40B4-BE49-F238E27FC236}">
                <a16:creationId xmlns:a16="http://schemas.microsoft.com/office/drawing/2014/main" id="{9FE9B62C-A04D-444C-AE10-785F3A0D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45" y="1828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91A5FCD-7043-48D7-BB30-61FBCACEDB14}"/>
              </a:ext>
            </a:extLst>
          </p:cNvPr>
          <p:cNvSpPr/>
          <p:nvPr/>
        </p:nvSpPr>
        <p:spPr>
          <a:xfrm>
            <a:off x="3530773" y="4226593"/>
            <a:ext cx="4903305" cy="269327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Những món đồ dùng nhà bếp mà bà nội trợ nào cũng cần có theo lời các đầu bếp  hàng đầu thế giới">
            <a:extLst>
              <a:ext uri="{FF2B5EF4-FFF2-40B4-BE49-F238E27FC236}">
                <a16:creationId xmlns:a16="http://schemas.microsoft.com/office/drawing/2014/main" id="{9AA66F3B-F2B0-4EA8-B259-569EF890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30" y="4483030"/>
            <a:ext cx="3273287" cy="18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91C5CF26-9898-428F-8855-71B6A78E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00" y="4727241"/>
            <a:ext cx="32732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07AC86-5315-4D9C-A7D3-DF5C834C3718}"/>
              </a:ext>
            </a:extLst>
          </p:cNvPr>
          <p:cNvSpPr/>
          <p:nvPr/>
        </p:nvSpPr>
        <p:spPr>
          <a:xfrm>
            <a:off x="2027583" y="4483030"/>
            <a:ext cx="1503190" cy="35401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DB2318-6084-4120-BA95-791CFD5EA42E}"/>
              </a:ext>
            </a:extLst>
          </p:cNvPr>
          <p:cNvSpPr/>
          <p:nvPr/>
        </p:nvSpPr>
        <p:spPr>
          <a:xfrm>
            <a:off x="967409" y="5062330"/>
            <a:ext cx="1775791" cy="49937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8F2A6F-DF42-4AD1-8288-3D42B6312ECA}"/>
              </a:ext>
            </a:extLst>
          </p:cNvPr>
          <p:cNvSpPr/>
          <p:nvPr/>
        </p:nvSpPr>
        <p:spPr>
          <a:xfrm>
            <a:off x="1838764" y="4435141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337B3B-5E5C-4E0E-99FA-2112C84BEC7D}"/>
              </a:ext>
            </a:extLst>
          </p:cNvPr>
          <p:cNvSpPr/>
          <p:nvPr/>
        </p:nvSpPr>
        <p:spPr>
          <a:xfrm>
            <a:off x="7600354" y="3647293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84F0FF-0125-496F-AA0E-524EB0137110}"/>
              </a:ext>
            </a:extLst>
          </p:cNvPr>
          <p:cNvSpPr/>
          <p:nvPr/>
        </p:nvSpPr>
        <p:spPr>
          <a:xfrm>
            <a:off x="5168346" y="6481878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3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14EF3AE0-606A-468B-87C0-FF8C9535C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593" y="5750313"/>
            <a:ext cx="32732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7DCBCAC5-6A22-4C7C-90D6-2D88EFA5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836" y="3849680"/>
            <a:ext cx="32732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</p:spTree>
    <p:extLst>
      <p:ext uri="{BB962C8B-B14F-4D97-AF65-F5344CB8AC3E}">
        <p14:creationId xmlns:p14="http://schemas.microsoft.com/office/powerpoint/2010/main" val="3338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  <p:bldP spid="18" grpId="0" animBg="1"/>
      <p:bldP spid="21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389E077-6005-4B80-B9C5-11A57438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6419134-3E08-41CA-8122-CDAB010B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70152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B8B9949-05FF-42A4-B612-F139951F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143" y="1240814"/>
            <a:ext cx="57756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dung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92EE90-8351-41F7-85A9-E3A17E416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92" y="1249950"/>
            <a:ext cx="6788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8B3864C-2001-461C-8BD2-360CB99B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1944" y="1866425"/>
            <a:ext cx="53832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26BF778-F1AF-48E9-BEA9-1CDEC381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346364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5FA706FA-CBAA-4F56-9134-C1608A7CE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527" y="1958163"/>
            <a:ext cx="71356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latin typeface="VNI-Times" pitchFamily="2" charset="0"/>
              </a:rPr>
              <a:t>- </a:t>
            </a:r>
            <a:r>
              <a:rPr lang="en-US" altLang="en-US" dirty="0" err="1">
                <a:latin typeface="VNI-Times" pitchFamily="2" charset="0"/>
              </a:rPr>
              <a:t>Taäp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hôïp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caùc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học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sinh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trong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lôùp</a:t>
            </a:r>
            <a:r>
              <a:rPr lang="en-US" altLang="en-US" dirty="0">
                <a:latin typeface="VNI-Times" pitchFamily="2" charset="0"/>
              </a:rPr>
              <a:t> 6 A.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1E0D011-1975-45BA-804F-A70EBE4DB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454055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65A01-CF79-4434-B6CB-1FC88517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50" y="4124467"/>
            <a:ext cx="11117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A, B, C, D ...</a:t>
            </a:r>
          </a:p>
        </p:txBody>
      </p:sp>
      <p:sp>
        <p:nvSpPr>
          <p:cNvPr id="14" name="AutoShape 25">
            <a:extLst>
              <a:ext uri="{FF2B5EF4-FFF2-40B4-BE49-F238E27FC236}">
                <a16:creationId xmlns:a16="http://schemas.microsoft.com/office/drawing/2014/main" id="{F5F4F768-6F67-4D14-9A67-66BF2C59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873" y="5061008"/>
            <a:ext cx="4245251" cy="1213899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38FC25E1-D480-4B55-94EF-90255C0D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81" y="515644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endParaRPr lang="en-US" altLang="en-US" sz="2800" dirty="0">
              <a:latin typeface="VNI-Times" pitchFamily="2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1B0B4B51-649C-45DA-99C5-7CD7A1FA9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76" y="5619094"/>
            <a:ext cx="647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{0; 1; 2; 3} </a:t>
            </a:r>
            <a:r>
              <a:rPr lang="en-US" altLang="en-US" sz="2800" dirty="0" err="1">
                <a:latin typeface="VNI-Times" pitchFamily="2" charset="0"/>
              </a:rPr>
              <a:t>hoaëc</a:t>
            </a:r>
            <a:r>
              <a:rPr lang="en-US" altLang="en-US" sz="2800" dirty="0">
                <a:latin typeface="VNI-Times" pitchFamily="2" charset="0"/>
              </a:rPr>
              <a:t> A ={1; 2; 0; 3}...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2840A5AB-A240-4DA2-9F76-6C75B5242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56" y="6156477"/>
            <a:ext cx="11179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VNI-Times" pitchFamily="2" charset="0"/>
              </a:rPr>
              <a:t>0; 1; 2; 3 </a:t>
            </a:r>
            <a:r>
              <a:rPr lang="en-US" altLang="en-US" sz="2800" dirty="0" err="1">
                <a:latin typeface="VNI-Times" pitchFamily="2" charset="0"/>
              </a:rPr>
              <a:t>ñöôïc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goïi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laø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phaàn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töû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cuûa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taäp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hôïp</a:t>
            </a:r>
            <a:r>
              <a:rPr lang="en-US" altLang="en-US" sz="2800" dirty="0">
                <a:latin typeface="VNI-Times" pitchFamily="2" charset="0"/>
              </a:rPr>
              <a:t> 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3205A-04C2-43CB-8D41-F5D662676D54}"/>
              </a:ext>
            </a:extLst>
          </p:cNvPr>
          <p:cNvSpPr txBox="1"/>
          <p:nvPr/>
        </p:nvSpPr>
        <p:spPr>
          <a:xfrm>
            <a:off x="739876" y="2728525"/>
            <a:ext cx="99016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0D6C7-DB87-42EC-A96D-C1162AF6F29A}"/>
                  </a:ext>
                </a:extLst>
              </p14:cNvPr>
              <p14:cNvContentPartPr/>
              <p14:nvPr/>
            </p14:nvContentPartPr>
            <p14:xfrm>
              <a:off x="71280" y="1464480"/>
              <a:ext cx="5510160" cy="368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0D6C7-DB87-42EC-A96D-C1162AF6F2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0" y="1455120"/>
                <a:ext cx="5528880" cy="37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2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4" grpId="1" animBg="1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63ACBE0F-2462-4374-B9E9-2D3D74F0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E1EFF75-B82D-4C2E-A5EE-F7FDFD85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702284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8D156A1D-9AA3-4190-9C19-E9C6FA2E7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871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C8CF6A9-6FE6-4CB7-AD51-450A9D5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64" y="3850536"/>
            <a:ext cx="114222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Helve" pitchFamily="2" charset="0"/>
              </a:rPr>
              <a:t>- </a:t>
            </a:r>
            <a:r>
              <a:rPr lang="en-US" altLang="en-US" sz="2800" dirty="0" err="1">
                <a:latin typeface="VNI-Helve" pitchFamily="2" charset="0"/>
              </a:rPr>
              <a:t>Caùc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phaàn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töû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cuûa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moät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taäp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hôïp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ñöôïc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vieát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trong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hai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daáu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ngoaëc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nhoïn</a:t>
            </a:r>
            <a:r>
              <a:rPr lang="en-US" altLang="en-US" sz="2800" dirty="0">
                <a:latin typeface="VNI-Helve" pitchFamily="2" charset="0"/>
              </a:rPr>
              <a:t> {  }, </a:t>
            </a:r>
            <a:r>
              <a:rPr lang="en-US" altLang="en-US" sz="2800" dirty="0" err="1">
                <a:latin typeface="VNI-Helve" pitchFamily="2" charset="0"/>
              </a:rPr>
              <a:t>caùch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nhau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bôûi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daáu</a:t>
            </a:r>
            <a:r>
              <a:rPr lang="en-US" altLang="en-US" sz="2800" dirty="0">
                <a:latin typeface="VNI-Helve" pitchFamily="2" charset="0"/>
              </a:rPr>
              <a:t> “;”.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EA7E3925-67B5-4406-B383-F7193A1D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4751959"/>
            <a:ext cx="12029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Helve" pitchFamily="2" charset="0"/>
              </a:rPr>
              <a:t>- </a:t>
            </a:r>
            <a:r>
              <a:rPr lang="en-US" altLang="en-US" sz="2800" dirty="0" err="1">
                <a:latin typeface="VNI-Helve" pitchFamily="2" charset="0"/>
              </a:rPr>
              <a:t>Moãi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phaàn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töû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ñöôïc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lieät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keâ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moät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laàn</a:t>
            </a:r>
            <a:r>
              <a:rPr lang="en-US" altLang="en-US" sz="2800" dirty="0">
                <a:latin typeface="VNI-Helve" pitchFamily="2" charset="0"/>
              </a:rPr>
              <a:t>, </a:t>
            </a:r>
            <a:r>
              <a:rPr lang="en-US" altLang="en-US" sz="2800" dirty="0" err="1">
                <a:latin typeface="VNI-Helve" pitchFamily="2" charset="0"/>
              </a:rPr>
              <a:t>thöù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töï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lieät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keâ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tuøy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yù</a:t>
            </a:r>
            <a:r>
              <a:rPr lang="en-US" altLang="en-US" sz="2800" dirty="0">
                <a:latin typeface="VNI-Helve" pitchFamily="2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FB4F81F-2837-479B-9EB5-0CF9C18D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8550"/>
            <a:ext cx="110655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</a:rPr>
              <a:t> a; b; c; d; e.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E3831B01-9B65-46FD-9F05-B2D8EFE1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" y="2128171"/>
            <a:ext cx="2131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r>
              <a:rPr lang="en-US" altLang="en-US" sz="2800" dirty="0">
                <a:latin typeface="VNI-Times" pitchFamily="2" charset="0"/>
              </a:rPr>
              <a:t>: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94D324DB-6A85-484C-BE78-AD03DD71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936" y="2110610"/>
            <a:ext cx="9075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C = {a; b; c; d; e }.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F6108BE-97ED-4D01-A737-002AF17B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5171920"/>
            <a:ext cx="28010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2548131-D0D6-407C-8209-A853A789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5663746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122D68F3-5B65-44A8-B6DE-D392700A3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761" y="6237118"/>
            <a:ext cx="9400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{1; 3; 5; 7; 9 }.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B0F26D6C-756D-4EF4-8784-441072B1C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" y="2726163"/>
            <a:ext cx="9075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VNI-Times" pitchFamily="2" charset="0"/>
              </a:rPr>
              <a:t>Tập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a; b; c; d; e.  </a:t>
            </a:r>
          </a:p>
        </p:txBody>
      </p:sp>
    </p:spTree>
    <p:extLst>
      <p:ext uri="{BB962C8B-B14F-4D97-AF65-F5344CB8AC3E}">
        <p14:creationId xmlns:p14="http://schemas.microsoft.com/office/powerpoint/2010/main" val="14110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0B24D24-43E4-4AE2-847D-23D861DB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3142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a)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7437676-C5AB-4141-ADD4-CEC83843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5772"/>
            <a:ext cx="12476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B = { 2; 3; 5; 7}.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537655B-CA75-4FA9-82E3-24056601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654" y="2290446"/>
            <a:ext cx="62900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F0A24BAB-98FD-43CB-AB9A-AF7F66FCF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115" y="2824741"/>
                <a:ext cx="9510393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2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2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F0A24BAB-98FD-43CB-AB9A-AF7F66FCF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115" y="2824741"/>
                <a:ext cx="9510393" cy="1354217"/>
              </a:xfrm>
              <a:prstGeom prst="rect">
                <a:avLst/>
              </a:prstGeom>
              <a:blipFill>
                <a:blip r:embed="rId3"/>
                <a:stretch>
                  <a:fillRect l="-1346" b="-11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FE2C93D-CC6D-4985-A387-343DC3609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116" y="4112541"/>
                <a:ext cx="11033019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không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4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𝑘h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ô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FE2C93D-CC6D-4985-A387-343DC3609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116" y="4112541"/>
                <a:ext cx="11033019" cy="1354217"/>
              </a:xfrm>
              <a:prstGeom prst="rect">
                <a:avLst/>
              </a:prstGeom>
              <a:blipFill>
                <a:blip r:embed="rId4"/>
                <a:stretch>
                  <a:fillRect l="-1160" b="-121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3">
            <a:extLst>
              <a:ext uri="{FF2B5EF4-FFF2-40B4-BE49-F238E27FC236}">
                <a16:creationId xmlns:a16="http://schemas.microsoft.com/office/drawing/2014/main" id="{940FDE73-42FA-4122-B302-67BF0DC8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94" y="5620646"/>
            <a:ext cx="16583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8111" y="5466758"/>
                <a:ext cx="1103301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</a:rPr>
                  <a:t>   (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đọc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thuộc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8111" y="5466758"/>
                <a:ext cx="11033019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79BAB427-E7AD-430A-98AE-B752356F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110" y="6037612"/>
            <a:ext cx="110330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r>
              <a:rPr lang="en-US" altLang="en-US" sz="2800" dirty="0">
                <a:latin typeface="Times New Roman" panose="02020603050405020304" pitchFamily="18" charset="0"/>
              </a:rPr>
              <a:t>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56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6340EB4-D859-4A3C-9053-0B4F3ECF2460}"/>
              </a:ext>
            </a:extLst>
          </p:cNvPr>
          <p:cNvSpPr/>
          <p:nvPr/>
        </p:nvSpPr>
        <p:spPr>
          <a:xfrm>
            <a:off x="5772796" y="3139165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D05260-907E-417B-A401-859AD666043B}"/>
              </a:ext>
            </a:extLst>
          </p:cNvPr>
          <p:cNvSpPr/>
          <p:nvPr/>
        </p:nvSpPr>
        <p:spPr>
          <a:xfrm>
            <a:off x="2019301" y="2371241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15EDB926-4DD0-4A4F-816B-B99C76849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3E9716-580E-496D-8C10-0BD8CF6B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43ADA43-9C48-4B9D-9C60-556009E5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b)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000" dirty="0">
                <a:latin typeface="Times New Roman" panose="02020603050405020304" pitchFamily="18" charset="0"/>
              </a:rPr>
              <a:t>Cho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latin typeface="Times New Roman" panose="02020603050405020304" pitchFamily="18" charset="0"/>
              </a:rPr>
              <a:t> M = { 2; 4; 6; 8; 9} </a:t>
            </a:r>
            <a:r>
              <a:rPr lang="en-US" altLang="en-US" sz="30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000" dirty="0">
                <a:latin typeface="Times New Roman" panose="02020603050405020304" pitchFamily="18" charset="0"/>
              </a:rPr>
              <a:t>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1.    2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blipFill>
                <a:blip r:embed="rId3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2.    5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blipFill>
                <a:blip r:embed="rId4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3.    8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4.    10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blipFill>
                <a:blip r:embed="rId6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4ADEBD-2145-484A-8701-A90F7D8F09F5}"/>
                  </a:ext>
                </a:extLst>
              </p14:cNvPr>
              <p14:cNvContentPartPr/>
              <p14:nvPr/>
            </p14:nvContentPartPr>
            <p14:xfrm>
              <a:off x="6518520" y="4107600"/>
              <a:ext cx="1795320" cy="72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4ADEBD-2145-484A-8701-A90F7D8F09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9160" y="4098240"/>
                <a:ext cx="1814040" cy="7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58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0B24D24-43E4-4AE2-847D-23D861DB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26502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c)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dung: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Cho H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gồm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tháng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dương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lịch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30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ngày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chọn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,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thích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vào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?: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2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4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12          H: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5000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blipFill>
                <a:blip r:embed="rId3"/>
                <a:stretch>
                  <a:fillRect l="-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99A51F7-37E0-4416-80A6-7DE24AF7B186}"/>
              </a:ext>
            </a:extLst>
          </p:cNvPr>
          <p:cNvSpPr/>
          <p:nvPr/>
        </p:nvSpPr>
        <p:spPr>
          <a:xfrm>
            <a:off x="3091909" y="3032958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37C39-A3A6-457E-8F03-04E4ABBDCBC9}"/>
              </a:ext>
            </a:extLst>
          </p:cNvPr>
          <p:cNvSpPr/>
          <p:nvPr/>
        </p:nvSpPr>
        <p:spPr>
          <a:xfrm>
            <a:off x="3091909" y="3690642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A5374C-4CBE-46D2-BA44-89CD0C9A3951}"/>
              </a:ext>
            </a:extLst>
          </p:cNvPr>
          <p:cNvSpPr/>
          <p:nvPr/>
        </p:nvSpPr>
        <p:spPr>
          <a:xfrm>
            <a:off x="3091909" y="4289176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pic>
        <p:nvPicPr>
          <p:cNvPr id="3074" name="Picture 2" descr="Lịch âm 2021, Lịch Vạn Niên 2021, Lịch 2021">
            <a:extLst>
              <a:ext uri="{FF2B5EF4-FFF2-40B4-BE49-F238E27FC236}">
                <a16:creationId xmlns:a16="http://schemas.microsoft.com/office/drawing/2014/main" id="{AD46DAFC-EDF9-4429-B86F-8FC55D9C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01" y="3026822"/>
            <a:ext cx="5123458" cy="385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B96F36-871B-48DD-9C9A-B998C0F0B16B}"/>
              </a:ext>
            </a:extLst>
          </p:cNvPr>
          <p:cNvSpPr/>
          <p:nvPr/>
        </p:nvSpPr>
        <p:spPr>
          <a:xfrm>
            <a:off x="3092554" y="303785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 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/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Ngày đẹp tháng 4 năm 2021 - QuanTriMang.com">
            <a:extLst>
              <a:ext uri="{FF2B5EF4-FFF2-40B4-BE49-F238E27FC236}">
                <a16:creationId xmlns:a16="http://schemas.microsoft.com/office/drawing/2014/main" id="{B12424C3-C33E-4520-94FE-C8B6EF55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20" y="2983544"/>
            <a:ext cx="5424239" cy="38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BE1CE1-02E5-4CE8-A3DC-30BD9B1E946B}"/>
              </a:ext>
            </a:extLst>
          </p:cNvPr>
          <p:cNvSpPr/>
          <p:nvPr/>
        </p:nvSpPr>
        <p:spPr>
          <a:xfrm>
            <a:off x="3088032" y="431352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pic>
        <p:nvPicPr>
          <p:cNvPr id="3082" name="Picture 10" descr="Lịch âm 2021, Lịch Vạn Niên 2021, Lịch 2021">
            <a:extLst>
              <a:ext uri="{FF2B5EF4-FFF2-40B4-BE49-F238E27FC236}">
                <a16:creationId xmlns:a16="http://schemas.microsoft.com/office/drawing/2014/main" id="{956635DC-E09D-48BF-B9D2-F596486C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22" y="2986134"/>
            <a:ext cx="5409231" cy="37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1786</Words>
  <Application>Microsoft Office PowerPoint</Application>
  <PresentationFormat>Widescreen</PresentationFormat>
  <Paragraphs>181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Cambria Math</vt:lpstr>
      <vt:lpstr>Times New Roman</vt:lpstr>
      <vt:lpstr>VNI-Helve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Hoài Thu</dc:creator>
  <cp:lastModifiedBy>Nguyễn Thị Hoài Thu</cp:lastModifiedBy>
  <cp:revision>65</cp:revision>
  <dcterms:created xsi:type="dcterms:W3CDTF">2021-07-26T12:23:10Z</dcterms:created>
  <dcterms:modified xsi:type="dcterms:W3CDTF">2021-08-18T09:33:43Z</dcterms:modified>
</cp:coreProperties>
</file>