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76" r:id="rId3"/>
    <p:sldId id="278" r:id="rId4"/>
    <p:sldId id="279" r:id="rId5"/>
    <p:sldId id="338" r:id="rId6"/>
    <p:sldId id="313" r:id="rId7"/>
    <p:sldId id="319" r:id="rId8"/>
    <p:sldId id="323" r:id="rId9"/>
    <p:sldId id="322" r:id="rId10"/>
    <p:sldId id="318" r:id="rId11"/>
    <p:sldId id="327" r:id="rId12"/>
    <p:sldId id="339" r:id="rId13"/>
    <p:sldId id="337" r:id="rId14"/>
    <p:sldId id="340" r:id="rId15"/>
    <p:sldId id="341" r:id="rId16"/>
    <p:sldId id="280" r:id="rId17"/>
    <p:sldId id="287" r:id="rId18"/>
    <p:sldId id="275" r:id="rId19"/>
    <p:sldId id="342" r:id="rId20"/>
    <p:sldId id="260" r:id="rId21"/>
    <p:sldId id="333" r:id="rId22"/>
    <p:sldId id="343" r:id="rId23"/>
    <p:sldId id="292" r:id="rId24"/>
    <p:sldId id="29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EE8640"/>
    <a:srgbClr val="05A0B8"/>
    <a:srgbClr val="A0DCFA"/>
    <a:srgbClr val="006673"/>
    <a:srgbClr val="A3DBE1"/>
    <a:srgbClr val="F26532"/>
    <a:srgbClr val="E2671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86938" autoAdjust="0"/>
  </p:normalViewPr>
  <p:slideViewPr>
    <p:cSldViewPr snapToGrid="0" showGuides="1">
      <p:cViewPr varScale="1">
        <p:scale>
          <a:sx n="49" d="100"/>
          <a:sy n="49" d="100"/>
        </p:scale>
        <p:origin x="11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4538237"/>
            <a:ext cx="3448856" cy="207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6" y="4564451"/>
            <a:ext cx="3333611" cy="2050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1838512"/>
            <a:ext cx="3448855" cy="203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7" y="1838512"/>
            <a:ext cx="3333610" cy="203459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73102" y="1928849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  <a:endParaRPr lang="en-US" sz="1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969864" y="4627454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23542" y="4636246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813638" y="1879265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 txBox="1">
            <a:spLocks/>
          </p:cNvSpPr>
          <p:nvPr/>
        </p:nvSpPr>
        <p:spPr>
          <a:xfrm>
            <a:off x="2471587" y="556713"/>
            <a:ext cx="7265400" cy="83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 </a:t>
            </a:r>
          </a:p>
        </p:txBody>
      </p:sp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80416"/>
              </p:ext>
            </p:extLst>
          </p:nvPr>
        </p:nvGraphicFramePr>
        <p:xfrm>
          <a:off x="1344986" y="1716816"/>
          <a:ext cx="9690444" cy="4295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4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946">
                <a:tc>
                  <a:txBody>
                    <a:bodyPr/>
                    <a:lstStyle/>
                    <a:p>
                      <a:r>
                        <a:rPr lang="en-US" sz="2800" b="0" dirty="0"/>
                        <a:t>1. Global 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2. Acid 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3. Air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4. Deforestation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5. Rubbish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6. Water pollution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7. Endangered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8. Ozone layer depletion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9. Noise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10. Urban sprawl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/>
                        <a:t>11. Pesticide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12. Ocean acidification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 GAME </a:t>
            </a:r>
          </a:p>
        </p:txBody>
      </p:sp>
    </p:spTree>
    <p:extLst>
      <p:ext uri="{BB962C8B-B14F-4D97-AF65-F5344CB8AC3E}">
        <p14:creationId xmlns:p14="http://schemas.microsoft.com/office/powerpoint/2010/main" val="25769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25812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the pictures and answer the question:</a:t>
            </a:r>
          </a:p>
          <a:p>
            <a:r>
              <a:rPr lang="en-US" sz="2800" b="1" i="1" dirty="0"/>
              <a:t>What environmental problems do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4481" y="5180259"/>
            <a:ext cx="268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a. Cutting of forests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570219"/>
            <a:ext cx="3693673" cy="244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891" y="2570219"/>
            <a:ext cx="3679234" cy="2445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0056" y="5173709"/>
            <a:ext cx="2803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b. Global warming/ Ice melting</a:t>
            </a:r>
          </a:p>
        </p:txBody>
      </p:sp>
    </p:spTree>
    <p:extLst>
      <p:ext uri="{BB962C8B-B14F-4D97-AF65-F5344CB8AC3E}">
        <p14:creationId xmlns:p14="http://schemas.microsoft.com/office/powerpoint/2010/main" val="17260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 at the pictures and answer the question:</a:t>
            </a:r>
          </a:p>
          <a:p>
            <a:r>
              <a:rPr lang="en-US" sz="2800" b="1" i="1" dirty="0"/>
              <a:t>What environmental problems do you see in the pictures?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3146736" y="6268064"/>
            <a:ext cx="667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9719" y="5233478"/>
            <a:ext cx="223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Air pollution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5802" y="5226041"/>
            <a:ext cx="333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d. Endangered animals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321476"/>
            <a:ext cx="3796492" cy="252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96460" y="2311334"/>
            <a:ext cx="3800665" cy="2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72783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2926" y="155229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23999" y="2260177"/>
            <a:ext cx="937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Environmental problems: What are they?</a:t>
            </a:r>
          </a:p>
          <a:p>
            <a:endParaRPr lang="en-US" sz="3200" dirty="0"/>
          </a:p>
          <a:p>
            <a:r>
              <a:rPr lang="en-US" sz="3200" dirty="0"/>
              <a:t>b. Environmental protection: How important is it?</a:t>
            </a:r>
          </a:p>
          <a:p>
            <a:endParaRPr lang="en-US" sz="3200" dirty="0"/>
          </a:p>
          <a:p>
            <a:r>
              <a:rPr lang="en-US" sz="3200" dirty="0"/>
              <a:t>c. Environmental solutions: How practical are they?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8254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title for it.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21836" y="1054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3" name="Oval 2"/>
          <p:cNvSpPr/>
          <p:nvPr/>
        </p:nvSpPr>
        <p:spPr>
          <a:xfrm>
            <a:off x="1439726" y="2282480"/>
            <a:ext cx="605642" cy="5913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2126" y="1049089"/>
            <a:ext cx="100864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decide which paragraph contains the following information.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3926" y="1226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6636"/>
              </p:ext>
            </p:extLst>
          </p:nvPr>
        </p:nvGraphicFramePr>
        <p:xfrm>
          <a:off x="1216174" y="2278722"/>
          <a:ext cx="9467867" cy="3854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6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Paragraph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1. an example of harmful substances in the air and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2. one of the reasons for destroying wildlife habitats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3. an increase in the level of the world’s oceans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/>
                        <a:t>4. an effect of illegal hunting on the 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993144" y="2065579"/>
            <a:ext cx="1065890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1. Global warming can cause extreme ______________ such as floods or heatwaves.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2. The natural ___________ of many animals can be destroyed in the process of cutting down forests.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3. One of the main causes of air pollution is ___________ produced by machines and factories.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4. When many animals disappear, this damages the natural balance of 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111472"/>
            <a:ext cx="9712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information from the text. Use no more than TWO words for each answer.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574" y="2142998"/>
            <a:ext cx="365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weather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557" y="3266992"/>
            <a:ext cx="16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habitats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4351" y="4352798"/>
            <a:ext cx="259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waste gases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0493" y="6015829"/>
            <a:ext cx="215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Discuss 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4099034" y="3977950"/>
            <a:ext cx="563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          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90613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Discuss the question.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2110446"/>
            <a:ext cx="9465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Which of the problems mentioned in the text do you think is the most serious in Viet Nam?</a:t>
            </a:r>
          </a:p>
          <a:p>
            <a:r>
              <a:rPr lang="en-US" sz="3200" dirty="0"/>
              <a:t>1. Global warming</a:t>
            </a:r>
          </a:p>
          <a:p>
            <a:r>
              <a:rPr lang="en-US" sz="3200" dirty="0"/>
              <a:t>2. Cutting of forests</a:t>
            </a:r>
          </a:p>
          <a:p>
            <a:r>
              <a:rPr lang="en-US" sz="3200" dirty="0"/>
              <a:t>3. Air pollution</a:t>
            </a:r>
          </a:p>
          <a:p>
            <a:r>
              <a:rPr lang="en-US" sz="3200" dirty="0"/>
              <a:t>4. Endangered animals</a:t>
            </a:r>
          </a:p>
          <a:p>
            <a:endParaRPr lang="en-US" sz="3200" dirty="0"/>
          </a:p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Each group prepares a 3-minute talk on the question.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7" y="1138534"/>
            <a:ext cx="998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Two group leaders take turns giving their talks to the whole class.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1709995"/>
            <a:ext cx="94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0" y="1709994"/>
            <a:ext cx="6002267" cy="4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75062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138733" y="5648477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7" name="Curved Connector 46"/>
          <p:cNvCxnSpPr>
            <a:stCxn id="31" idx="1"/>
            <a:endCxn id="46" idx="0"/>
          </p:cNvCxnSpPr>
          <p:nvPr/>
        </p:nvCxnSpPr>
        <p:spPr>
          <a:xfrm rot="10800000" flipV="1">
            <a:off x="2098489" y="4938271"/>
            <a:ext cx="552148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Discuss 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Develop reading skills: reading for the main idea and specific information in a text about </a:t>
            </a:r>
            <a:r>
              <a:rPr lang="en-US" sz="3600" i="1" dirty="0"/>
              <a:t>Environmental problems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474733"/>
            <a:ext cx="820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/>
              <a:t>Practise</a:t>
            </a:r>
            <a:r>
              <a:rPr lang="en-US" sz="2800" dirty="0"/>
              <a:t> reading for the main idea and specific information in a text about </a:t>
            </a:r>
            <a:r>
              <a:rPr lang="en-US" sz="2800" i="1" dirty="0"/>
              <a:t>Environmental problems 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best title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Read the text again and 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75062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138733" y="5648477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7" name="Curved Connector 46"/>
          <p:cNvCxnSpPr>
            <a:stCxn id="31" idx="1"/>
            <a:endCxn id="46" idx="0"/>
          </p:cNvCxnSpPr>
          <p:nvPr/>
        </p:nvCxnSpPr>
        <p:spPr>
          <a:xfrm rot="10800000" flipV="1">
            <a:off x="2098489" y="4938271"/>
            <a:ext cx="552148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Discuss 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46765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332884" y="2371746"/>
            <a:ext cx="1406004" cy="844420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3" name="slap">
            <a:hlinkClick r:id="" action="ppaction://media"/>
            <a:extLst>
              <a:ext uri="{FF2B5EF4-FFF2-40B4-BE49-F238E27FC236}">
                <a16:creationId xmlns:a16="http://schemas.microsoft.com/office/drawing/2014/main" id="{1EEA184F-6706-40AD-A225-C387B75DB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17" y="1897542"/>
            <a:ext cx="397582" cy="397582"/>
          </a:xfrm>
          <a:prstGeom prst="rect">
            <a:avLst/>
          </a:prstGeom>
        </p:spPr>
      </p:pic>
      <p:pic>
        <p:nvPicPr>
          <p:cNvPr id="14" name="Picture 13" descr="Cleaned up Batman Slap meme image (OC) - Album on Imgur">
            <a:extLst>
              <a:ext uri="{FF2B5EF4-FFF2-40B4-BE49-F238E27FC236}">
                <a16:creationId xmlns:a16="http://schemas.microsoft.com/office/drawing/2014/main" id="{6A3FB549-E4C0-459E-AB2A-FD60ED54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0" y="1618651"/>
            <a:ext cx="8945594" cy="5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ndard sports green board for teachers teaching aid, Rs 90 /square feet |  ID: 20148152673">
            <a:extLst>
              <a:ext uri="{FF2B5EF4-FFF2-40B4-BE49-F238E27FC236}">
                <a16:creationId xmlns:a16="http://schemas.microsoft.com/office/drawing/2014/main" id="{F5287130-15ED-4EEF-9419-7D61BAF5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559986"/>
            <a:ext cx="3631892" cy="31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3C91B1-9F19-445D-AA16-BE35032FB088}"/>
              </a:ext>
            </a:extLst>
          </p:cNvPr>
          <p:cNvSpPr/>
          <p:nvPr/>
        </p:nvSpPr>
        <p:spPr>
          <a:xfrm>
            <a:off x="3203597" y="380330"/>
            <a:ext cx="5664577" cy="86177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Game: Slap the </a:t>
            </a:r>
            <a:r>
              <a:rPr lang="en-US" sz="5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573" y="792096"/>
            <a:ext cx="7265400" cy="834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8DA4"/>
                </a:solidFill>
              </a:rPr>
              <a:t>GAME: SLAP </a:t>
            </a:r>
            <a:r>
              <a:rPr lang="en-US" sz="6000" b="1" dirty="0">
                <a:solidFill>
                  <a:srgbClr val="048DA4"/>
                </a:solidFill>
              </a:rPr>
              <a:t>THE BOARD</a:t>
            </a:r>
          </a:p>
        </p:txBody>
      </p:sp>
      <p:sp>
        <p:nvSpPr>
          <p:cNvPr id="14" name="Rectangle: Rounded Corners 99">
            <a:extLst>
              <a:ext uri="{FF2B5EF4-FFF2-40B4-BE49-F238E27FC236}">
                <a16:creationId xmlns:a16="http://schemas.microsoft.com/office/drawing/2014/main" id="{01899FAA-B52D-419E-85ED-11B6B5D48DA5}"/>
              </a:ext>
            </a:extLst>
          </p:cNvPr>
          <p:cNvSpPr/>
          <p:nvPr/>
        </p:nvSpPr>
        <p:spPr>
          <a:xfrm>
            <a:off x="1636157" y="1680362"/>
            <a:ext cx="9073239" cy="350487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8750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There are 12 pictures of environmental issues on the board. </a:t>
            </a:r>
          </a:p>
          <a:p>
            <a:pPr marL="158750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Teacher will say the name of one environmental issue and students have to slap their hands on the appropriate picture.</a:t>
            </a:r>
          </a:p>
        </p:txBody>
      </p:sp>
      <p:grpSp>
        <p:nvGrpSpPr>
          <p:cNvPr id="15" name="Google Shape;1768;p33">
            <a:extLst>
              <a:ext uri="{FF2B5EF4-FFF2-40B4-BE49-F238E27FC236}">
                <a16:creationId xmlns:a16="http://schemas.microsoft.com/office/drawing/2014/main" id="{325190E5-1429-4783-B507-AA2C3F1494E8}"/>
              </a:ext>
            </a:extLst>
          </p:cNvPr>
          <p:cNvGrpSpPr/>
          <p:nvPr/>
        </p:nvGrpSpPr>
        <p:grpSpPr>
          <a:xfrm rot="1673253">
            <a:off x="9577430" y="5179798"/>
            <a:ext cx="1778985" cy="1644422"/>
            <a:chOff x="7418325" y="-49354"/>
            <a:chExt cx="1778985" cy="1644422"/>
          </a:xfrm>
        </p:grpSpPr>
        <p:sp>
          <p:nvSpPr>
            <p:cNvPr id="16" name="Google Shape;1769;p33">
              <a:extLst>
                <a:ext uri="{FF2B5EF4-FFF2-40B4-BE49-F238E27FC236}">
                  <a16:creationId xmlns:a16="http://schemas.microsoft.com/office/drawing/2014/main" id="{D5BB35F3-BD9E-47D2-9CFA-53920D309EBF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0;p33">
              <a:extLst>
                <a:ext uri="{FF2B5EF4-FFF2-40B4-BE49-F238E27FC236}">
                  <a16:creationId xmlns:a16="http://schemas.microsoft.com/office/drawing/2014/main" id="{1099496E-753C-4A0A-A00A-49B0CB4D9A6E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1;p33">
              <a:extLst>
                <a:ext uri="{FF2B5EF4-FFF2-40B4-BE49-F238E27FC236}">
                  <a16:creationId xmlns:a16="http://schemas.microsoft.com/office/drawing/2014/main" id="{BDB5078A-AEE7-42CC-8FBC-427C5F0E7A12}"/>
                </a:ext>
              </a:extLst>
            </p:cNvPr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2;p33">
              <a:extLst>
                <a:ext uri="{FF2B5EF4-FFF2-40B4-BE49-F238E27FC236}">
                  <a16:creationId xmlns:a16="http://schemas.microsoft.com/office/drawing/2014/main" id="{48EF0037-5C50-48C2-8CC9-E8131B1D5842}"/>
                </a:ext>
              </a:extLst>
            </p:cNvPr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3;p33">
              <a:extLst>
                <a:ext uri="{FF2B5EF4-FFF2-40B4-BE49-F238E27FC236}">
                  <a16:creationId xmlns:a16="http://schemas.microsoft.com/office/drawing/2014/main" id="{E0AD91D1-E5E2-4804-9BAE-482B1E39CE4B}"/>
                </a:ext>
              </a:extLst>
            </p:cNvPr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4;p33">
              <a:extLst>
                <a:ext uri="{FF2B5EF4-FFF2-40B4-BE49-F238E27FC236}">
                  <a16:creationId xmlns:a16="http://schemas.microsoft.com/office/drawing/2014/main" id="{DB1051E2-9F51-4DCE-A8AE-AE05E33A007E}"/>
                </a:ext>
              </a:extLst>
            </p:cNvPr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5;p33">
              <a:extLst>
                <a:ext uri="{FF2B5EF4-FFF2-40B4-BE49-F238E27FC236}">
                  <a16:creationId xmlns:a16="http://schemas.microsoft.com/office/drawing/2014/main" id="{AF8A8263-49AF-43FC-A188-7EF1F24AC714}"/>
                </a:ext>
              </a:extLst>
            </p:cNvPr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76;p33">
              <a:extLst>
                <a:ext uri="{FF2B5EF4-FFF2-40B4-BE49-F238E27FC236}">
                  <a16:creationId xmlns:a16="http://schemas.microsoft.com/office/drawing/2014/main" id="{E5130580-6A60-40B9-8C60-F8C2A92B5DAC}"/>
                </a:ext>
              </a:extLst>
            </p:cNvPr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7;p33">
              <a:extLst>
                <a:ext uri="{FF2B5EF4-FFF2-40B4-BE49-F238E27FC236}">
                  <a16:creationId xmlns:a16="http://schemas.microsoft.com/office/drawing/2014/main" id="{36F271EC-60C3-4340-BCD0-D28DC50088A0}"/>
                </a:ext>
              </a:extLst>
            </p:cNvPr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78;p33">
              <a:extLst>
                <a:ext uri="{FF2B5EF4-FFF2-40B4-BE49-F238E27FC236}">
                  <a16:creationId xmlns:a16="http://schemas.microsoft.com/office/drawing/2014/main" id="{5E608956-DC03-407A-977B-AA6A98CBC1F5}"/>
                </a:ext>
              </a:extLst>
            </p:cNvPr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9;p33">
              <a:extLst>
                <a:ext uri="{FF2B5EF4-FFF2-40B4-BE49-F238E27FC236}">
                  <a16:creationId xmlns:a16="http://schemas.microsoft.com/office/drawing/2014/main" id="{4518A776-C397-45AB-90B2-E12EFF328A73}"/>
                </a:ext>
              </a:extLst>
            </p:cNvPr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0;p33">
              <a:extLst>
                <a:ext uri="{FF2B5EF4-FFF2-40B4-BE49-F238E27FC236}">
                  <a16:creationId xmlns:a16="http://schemas.microsoft.com/office/drawing/2014/main" id="{735554C7-1ACF-4A50-BB85-0D31A114BED2}"/>
                </a:ext>
              </a:extLst>
            </p:cNvPr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1;p33">
              <a:extLst>
                <a:ext uri="{FF2B5EF4-FFF2-40B4-BE49-F238E27FC236}">
                  <a16:creationId xmlns:a16="http://schemas.microsoft.com/office/drawing/2014/main" id="{76988899-6CB1-4E7A-AFD5-1656E14974DD}"/>
                </a:ext>
              </a:extLst>
            </p:cNvPr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2;p33">
              <a:extLst>
                <a:ext uri="{FF2B5EF4-FFF2-40B4-BE49-F238E27FC236}">
                  <a16:creationId xmlns:a16="http://schemas.microsoft.com/office/drawing/2014/main" id="{B559956A-2696-4E1F-A1C1-00C0F56E6EED}"/>
                </a:ext>
              </a:extLst>
            </p:cNvPr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3;p33">
              <a:extLst>
                <a:ext uri="{FF2B5EF4-FFF2-40B4-BE49-F238E27FC236}">
                  <a16:creationId xmlns:a16="http://schemas.microsoft.com/office/drawing/2014/main" id="{B2909C3C-838F-43BE-9DEB-6DF31F10B445}"/>
                </a:ext>
              </a:extLst>
            </p:cNvPr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4;p33">
              <a:extLst>
                <a:ext uri="{FF2B5EF4-FFF2-40B4-BE49-F238E27FC236}">
                  <a16:creationId xmlns:a16="http://schemas.microsoft.com/office/drawing/2014/main" id="{9DA5F17F-D0B5-436A-86DE-3A1BA8571A79}"/>
                </a:ext>
              </a:extLst>
            </p:cNvPr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5;p33">
              <a:extLst>
                <a:ext uri="{FF2B5EF4-FFF2-40B4-BE49-F238E27FC236}">
                  <a16:creationId xmlns:a16="http://schemas.microsoft.com/office/drawing/2014/main" id="{3550673E-396D-437C-990D-239CF3B4DE96}"/>
                </a:ext>
              </a:extLst>
            </p:cNvPr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6;p33">
              <a:extLst>
                <a:ext uri="{FF2B5EF4-FFF2-40B4-BE49-F238E27FC236}">
                  <a16:creationId xmlns:a16="http://schemas.microsoft.com/office/drawing/2014/main" id="{F0627345-FA09-4119-87AE-7EBDD5CBFFEF}"/>
                </a:ext>
              </a:extLst>
            </p:cNvPr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7;p33">
              <a:extLst>
                <a:ext uri="{FF2B5EF4-FFF2-40B4-BE49-F238E27FC236}">
                  <a16:creationId xmlns:a16="http://schemas.microsoft.com/office/drawing/2014/main" id="{259C9C7E-FE55-4487-AE43-1EECFDE23F38}"/>
                </a:ext>
              </a:extLst>
            </p:cNvPr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8;p33">
              <a:extLst>
                <a:ext uri="{FF2B5EF4-FFF2-40B4-BE49-F238E27FC236}">
                  <a16:creationId xmlns:a16="http://schemas.microsoft.com/office/drawing/2014/main" id="{D88D05A0-E66B-46E1-9A5D-40DB021215ED}"/>
                </a:ext>
              </a:extLst>
            </p:cNvPr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9;p33">
              <a:extLst>
                <a:ext uri="{FF2B5EF4-FFF2-40B4-BE49-F238E27FC236}">
                  <a16:creationId xmlns:a16="http://schemas.microsoft.com/office/drawing/2014/main" id="{53B85225-BBDB-4CF1-8C2F-59592773A029}"/>
                </a:ext>
              </a:extLst>
            </p:cNvPr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0;p33">
              <a:extLst>
                <a:ext uri="{FF2B5EF4-FFF2-40B4-BE49-F238E27FC236}">
                  <a16:creationId xmlns:a16="http://schemas.microsoft.com/office/drawing/2014/main" id="{0E595089-3861-476B-85B8-8831C636B2E6}"/>
                </a:ext>
              </a:extLst>
            </p:cNvPr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1;p33">
              <a:extLst>
                <a:ext uri="{FF2B5EF4-FFF2-40B4-BE49-F238E27FC236}">
                  <a16:creationId xmlns:a16="http://schemas.microsoft.com/office/drawing/2014/main" id="{60F251C5-B35C-49BE-9383-F8C13D6EDB00}"/>
                </a:ext>
              </a:extLst>
            </p:cNvPr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2;p33">
              <a:extLst>
                <a:ext uri="{FF2B5EF4-FFF2-40B4-BE49-F238E27FC236}">
                  <a16:creationId xmlns:a16="http://schemas.microsoft.com/office/drawing/2014/main" id="{2A11FE02-B0F6-4F43-A3C7-A8FA0EEEA2E7}"/>
                </a:ext>
              </a:extLst>
            </p:cNvPr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3;p33">
              <a:extLst>
                <a:ext uri="{FF2B5EF4-FFF2-40B4-BE49-F238E27FC236}">
                  <a16:creationId xmlns:a16="http://schemas.microsoft.com/office/drawing/2014/main" id="{FA83E3C1-8EF8-43D6-9917-EBD91E17A3C5}"/>
                </a:ext>
              </a:extLst>
            </p:cNvPr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4;p33">
              <a:extLst>
                <a:ext uri="{FF2B5EF4-FFF2-40B4-BE49-F238E27FC236}">
                  <a16:creationId xmlns:a16="http://schemas.microsoft.com/office/drawing/2014/main" id="{5A26AC58-44A8-4574-B876-7D9A0D7802DA}"/>
                </a:ext>
              </a:extLst>
            </p:cNvPr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5;p33">
              <a:extLst>
                <a:ext uri="{FF2B5EF4-FFF2-40B4-BE49-F238E27FC236}">
                  <a16:creationId xmlns:a16="http://schemas.microsoft.com/office/drawing/2014/main" id="{D6CFC299-3A98-4821-8C78-71EF74F619B8}"/>
                </a:ext>
              </a:extLst>
            </p:cNvPr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6;p33">
              <a:extLst>
                <a:ext uri="{FF2B5EF4-FFF2-40B4-BE49-F238E27FC236}">
                  <a16:creationId xmlns:a16="http://schemas.microsoft.com/office/drawing/2014/main" id="{1665389A-1A8C-477B-99C6-38C4DC4C6B51}"/>
                </a:ext>
              </a:extLst>
            </p:cNvPr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7;p33">
              <a:extLst>
                <a:ext uri="{FF2B5EF4-FFF2-40B4-BE49-F238E27FC236}">
                  <a16:creationId xmlns:a16="http://schemas.microsoft.com/office/drawing/2014/main" id="{6E0A02E3-B109-4079-8037-06D23F77CEB4}"/>
                </a:ext>
              </a:extLst>
            </p:cNvPr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8;p33">
              <a:extLst>
                <a:ext uri="{FF2B5EF4-FFF2-40B4-BE49-F238E27FC236}">
                  <a16:creationId xmlns:a16="http://schemas.microsoft.com/office/drawing/2014/main" id="{553D23BE-2696-4075-8F09-C142A90A4BC1}"/>
                </a:ext>
              </a:extLst>
            </p:cNvPr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9;p33">
              <a:extLst>
                <a:ext uri="{FF2B5EF4-FFF2-40B4-BE49-F238E27FC236}">
                  <a16:creationId xmlns:a16="http://schemas.microsoft.com/office/drawing/2014/main" id="{4282CC55-86A0-46B1-8F3D-E78BA792B6BE}"/>
                </a:ext>
              </a:extLst>
            </p:cNvPr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0;p33">
              <a:extLst>
                <a:ext uri="{FF2B5EF4-FFF2-40B4-BE49-F238E27FC236}">
                  <a16:creationId xmlns:a16="http://schemas.microsoft.com/office/drawing/2014/main" id="{578E5D72-6D45-4912-8723-13B7B70AF168}"/>
                </a:ext>
              </a:extLst>
            </p:cNvPr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1;p33">
              <a:extLst>
                <a:ext uri="{FF2B5EF4-FFF2-40B4-BE49-F238E27FC236}">
                  <a16:creationId xmlns:a16="http://schemas.microsoft.com/office/drawing/2014/main" id="{D60B41D9-1964-46F5-A94D-67DD5B5D9676}"/>
                </a:ext>
              </a:extLst>
            </p:cNvPr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2;p33">
              <a:extLst>
                <a:ext uri="{FF2B5EF4-FFF2-40B4-BE49-F238E27FC236}">
                  <a16:creationId xmlns:a16="http://schemas.microsoft.com/office/drawing/2014/main" id="{28824A26-FA44-4310-B683-2D9D2EAFABCB}"/>
                </a:ext>
              </a:extLst>
            </p:cNvPr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3;p33">
              <a:extLst>
                <a:ext uri="{FF2B5EF4-FFF2-40B4-BE49-F238E27FC236}">
                  <a16:creationId xmlns:a16="http://schemas.microsoft.com/office/drawing/2014/main" id="{8E556E80-E6F3-46E3-801B-E731AEC365F4}"/>
                </a:ext>
              </a:extLst>
            </p:cNvPr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4;p33">
              <a:extLst>
                <a:ext uri="{FF2B5EF4-FFF2-40B4-BE49-F238E27FC236}">
                  <a16:creationId xmlns:a16="http://schemas.microsoft.com/office/drawing/2014/main" id="{D70613D5-A943-46C3-9350-07185F6310FD}"/>
                </a:ext>
              </a:extLst>
            </p:cNvPr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5;p33">
              <a:extLst>
                <a:ext uri="{FF2B5EF4-FFF2-40B4-BE49-F238E27FC236}">
                  <a16:creationId xmlns:a16="http://schemas.microsoft.com/office/drawing/2014/main" id="{5EE1F1E5-2075-4479-B6C8-474593348A9B}"/>
                </a:ext>
              </a:extLst>
            </p:cNvPr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6;p33">
              <a:extLst>
                <a:ext uri="{FF2B5EF4-FFF2-40B4-BE49-F238E27FC236}">
                  <a16:creationId xmlns:a16="http://schemas.microsoft.com/office/drawing/2014/main" id="{73D8BCDC-DA33-4F4C-86FC-456CC5437C98}"/>
                </a:ext>
              </a:extLst>
            </p:cNvPr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7;p33">
              <a:extLst>
                <a:ext uri="{FF2B5EF4-FFF2-40B4-BE49-F238E27FC236}">
                  <a16:creationId xmlns:a16="http://schemas.microsoft.com/office/drawing/2014/main" id="{4460CD3A-B888-478F-B8A9-4B840976F589}"/>
                </a:ext>
              </a:extLst>
            </p:cNvPr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8;p33">
              <a:extLst>
                <a:ext uri="{FF2B5EF4-FFF2-40B4-BE49-F238E27FC236}">
                  <a16:creationId xmlns:a16="http://schemas.microsoft.com/office/drawing/2014/main" id="{89BC7165-FF73-49F5-B840-A37DB2B4F0F6}"/>
                </a:ext>
              </a:extLst>
            </p:cNvPr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9;p33">
              <a:extLst>
                <a:ext uri="{FF2B5EF4-FFF2-40B4-BE49-F238E27FC236}">
                  <a16:creationId xmlns:a16="http://schemas.microsoft.com/office/drawing/2014/main" id="{C3E4C958-9067-49B4-BBAB-CC50A4AF913B}"/>
                </a:ext>
              </a:extLst>
            </p:cNvPr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0;p33">
              <a:extLst>
                <a:ext uri="{FF2B5EF4-FFF2-40B4-BE49-F238E27FC236}">
                  <a16:creationId xmlns:a16="http://schemas.microsoft.com/office/drawing/2014/main" id="{91E7F394-AD2B-4C65-92C2-428C53334B89}"/>
                </a:ext>
              </a:extLst>
            </p:cNvPr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1;p33">
              <a:extLst>
                <a:ext uri="{FF2B5EF4-FFF2-40B4-BE49-F238E27FC236}">
                  <a16:creationId xmlns:a16="http://schemas.microsoft.com/office/drawing/2014/main" id="{AAA5449D-6BB3-4770-B3C3-466DB833CD84}"/>
                </a:ext>
              </a:extLst>
            </p:cNvPr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2;p33">
              <a:extLst>
                <a:ext uri="{FF2B5EF4-FFF2-40B4-BE49-F238E27FC236}">
                  <a16:creationId xmlns:a16="http://schemas.microsoft.com/office/drawing/2014/main" id="{F5A8C0AF-4E5E-44D0-BFA6-ECF3E7CDDA69}"/>
                </a:ext>
              </a:extLst>
            </p:cNvPr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3;p33">
              <a:extLst>
                <a:ext uri="{FF2B5EF4-FFF2-40B4-BE49-F238E27FC236}">
                  <a16:creationId xmlns:a16="http://schemas.microsoft.com/office/drawing/2014/main" id="{5F28CC18-9D45-477C-9737-5BC240262222}"/>
                </a:ext>
              </a:extLst>
            </p:cNvPr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4;p33">
              <a:extLst>
                <a:ext uri="{FF2B5EF4-FFF2-40B4-BE49-F238E27FC236}">
                  <a16:creationId xmlns:a16="http://schemas.microsoft.com/office/drawing/2014/main" id="{E021859A-569D-4996-BBB7-AEEA6D2B9102}"/>
                </a:ext>
              </a:extLst>
            </p:cNvPr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15;p33">
              <a:extLst>
                <a:ext uri="{FF2B5EF4-FFF2-40B4-BE49-F238E27FC236}">
                  <a16:creationId xmlns:a16="http://schemas.microsoft.com/office/drawing/2014/main" id="{ABBBB6B2-0503-4E1A-BA12-66A09B43A351}"/>
                </a:ext>
              </a:extLst>
            </p:cNvPr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16;p33">
              <a:extLst>
                <a:ext uri="{FF2B5EF4-FFF2-40B4-BE49-F238E27FC236}">
                  <a16:creationId xmlns:a16="http://schemas.microsoft.com/office/drawing/2014/main" id="{55C12E51-43F9-4061-A209-4B6D7A210736}"/>
                </a:ext>
              </a:extLst>
            </p:cNvPr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17;p33">
              <a:extLst>
                <a:ext uri="{FF2B5EF4-FFF2-40B4-BE49-F238E27FC236}">
                  <a16:creationId xmlns:a16="http://schemas.microsoft.com/office/drawing/2014/main" id="{FDD9EDFE-21AD-41F8-8F56-469C786E6918}"/>
                </a:ext>
              </a:extLst>
            </p:cNvPr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8;p33">
              <a:extLst>
                <a:ext uri="{FF2B5EF4-FFF2-40B4-BE49-F238E27FC236}">
                  <a16:creationId xmlns:a16="http://schemas.microsoft.com/office/drawing/2014/main" id="{EF84C548-DB44-49C0-841B-D2DBADFEB26B}"/>
                </a:ext>
              </a:extLst>
            </p:cNvPr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19;p33">
              <a:extLst>
                <a:ext uri="{FF2B5EF4-FFF2-40B4-BE49-F238E27FC236}">
                  <a16:creationId xmlns:a16="http://schemas.microsoft.com/office/drawing/2014/main" id="{325FCDCA-1CB3-4C55-8F4B-802E59868121}"/>
                </a:ext>
              </a:extLst>
            </p:cNvPr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0;p33">
              <a:extLst>
                <a:ext uri="{FF2B5EF4-FFF2-40B4-BE49-F238E27FC236}">
                  <a16:creationId xmlns:a16="http://schemas.microsoft.com/office/drawing/2014/main" id="{28AC76B9-36BA-4826-9B3F-58BD9FFB1F52}"/>
                </a:ext>
              </a:extLst>
            </p:cNvPr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21;p33">
              <a:extLst>
                <a:ext uri="{FF2B5EF4-FFF2-40B4-BE49-F238E27FC236}">
                  <a16:creationId xmlns:a16="http://schemas.microsoft.com/office/drawing/2014/main" id="{690DB3B8-B230-4B6A-9BBE-460FC74EFFD7}"/>
                </a:ext>
              </a:extLst>
            </p:cNvPr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22;p33">
              <a:extLst>
                <a:ext uri="{FF2B5EF4-FFF2-40B4-BE49-F238E27FC236}">
                  <a16:creationId xmlns:a16="http://schemas.microsoft.com/office/drawing/2014/main" id="{A83BD6C2-7013-4DEC-8DE3-3750091E977D}"/>
                </a:ext>
              </a:extLst>
            </p:cNvPr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3;p33">
              <a:extLst>
                <a:ext uri="{FF2B5EF4-FFF2-40B4-BE49-F238E27FC236}">
                  <a16:creationId xmlns:a16="http://schemas.microsoft.com/office/drawing/2014/main" id="{7272B11E-D0AE-40BD-9812-059C092C206F}"/>
                </a:ext>
              </a:extLst>
            </p:cNvPr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24;p33">
              <a:extLst>
                <a:ext uri="{FF2B5EF4-FFF2-40B4-BE49-F238E27FC236}">
                  <a16:creationId xmlns:a16="http://schemas.microsoft.com/office/drawing/2014/main" id="{4C3C6853-B03D-44DF-8607-63FF876EA1F7}"/>
                </a:ext>
              </a:extLst>
            </p:cNvPr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25;p33">
              <a:extLst>
                <a:ext uri="{FF2B5EF4-FFF2-40B4-BE49-F238E27FC236}">
                  <a16:creationId xmlns:a16="http://schemas.microsoft.com/office/drawing/2014/main" id="{0A4BD3DF-4043-4839-8856-860340B9E431}"/>
                </a:ext>
              </a:extLst>
            </p:cNvPr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26;p33">
              <a:extLst>
                <a:ext uri="{FF2B5EF4-FFF2-40B4-BE49-F238E27FC236}">
                  <a16:creationId xmlns:a16="http://schemas.microsoft.com/office/drawing/2014/main" id="{6A57B0AD-9D50-4632-97FD-7B325628F590}"/>
                </a:ext>
              </a:extLst>
            </p:cNvPr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27;p33">
              <a:extLst>
                <a:ext uri="{FF2B5EF4-FFF2-40B4-BE49-F238E27FC236}">
                  <a16:creationId xmlns:a16="http://schemas.microsoft.com/office/drawing/2014/main" id="{EAA4684E-ECB2-4A02-B7DD-F94F065E491B}"/>
                </a:ext>
              </a:extLst>
            </p:cNvPr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28;p33">
              <a:extLst>
                <a:ext uri="{FF2B5EF4-FFF2-40B4-BE49-F238E27FC236}">
                  <a16:creationId xmlns:a16="http://schemas.microsoft.com/office/drawing/2014/main" id="{2B6A34C1-72C8-4EF8-9FA0-714CD83B8448}"/>
                </a:ext>
              </a:extLst>
            </p:cNvPr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29;p33">
              <a:extLst>
                <a:ext uri="{FF2B5EF4-FFF2-40B4-BE49-F238E27FC236}">
                  <a16:creationId xmlns:a16="http://schemas.microsoft.com/office/drawing/2014/main" id="{9E72B91E-FF6C-4342-8C0C-60D8D1907EB1}"/>
                </a:ext>
              </a:extLst>
            </p:cNvPr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0;p33">
              <a:extLst>
                <a:ext uri="{FF2B5EF4-FFF2-40B4-BE49-F238E27FC236}">
                  <a16:creationId xmlns:a16="http://schemas.microsoft.com/office/drawing/2014/main" id="{73D94F3D-2371-41FC-9FE0-1E50FBFB5EAA}"/>
                </a:ext>
              </a:extLst>
            </p:cNvPr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1;p33">
              <a:extLst>
                <a:ext uri="{FF2B5EF4-FFF2-40B4-BE49-F238E27FC236}">
                  <a16:creationId xmlns:a16="http://schemas.microsoft.com/office/drawing/2014/main" id="{A0AD3ECE-E68B-41B2-B25A-E5D3162B06F5}"/>
                </a:ext>
              </a:extLst>
            </p:cNvPr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2;p33">
              <a:extLst>
                <a:ext uri="{FF2B5EF4-FFF2-40B4-BE49-F238E27FC236}">
                  <a16:creationId xmlns:a16="http://schemas.microsoft.com/office/drawing/2014/main" id="{A64A1C87-32C8-49C5-BF17-7C5FABAC8486}"/>
                </a:ext>
              </a:extLst>
            </p:cNvPr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3;p33">
              <a:extLst>
                <a:ext uri="{FF2B5EF4-FFF2-40B4-BE49-F238E27FC236}">
                  <a16:creationId xmlns:a16="http://schemas.microsoft.com/office/drawing/2014/main" id="{A520FCA6-3F4D-4F3D-9B79-184112F2DCF7}"/>
                </a:ext>
              </a:extLst>
            </p:cNvPr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4;p33">
              <a:extLst>
                <a:ext uri="{FF2B5EF4-FFF2-40B4-BE49-F238E27FC236}">
                  <a16:creationId xmlns:a16="http://schemas.microsoft.com/office/drawing/2014/main" id="{9CE9F212-0CB5-4E84-A35E-0C28F80FD3F4}"/>
                </a:ext>
              </a:extLst>
            </p:cNvPr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;p33">
              <a:extLst>
                <a:ext uri="{FF2B5EF4-FFF2-40B4-BE49-F238E27FC236}">
                  <a16:creationId xmlns:a16="http://schemas.microsoft.com/office/drawing/2014/main" id="{DC051BE0-1B4C-45A2-BA73-CFCA28338686}"/>
                </a:ext>
              </a:extLst>
            </p:cNvPr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36;p33">
              <a:extLst>
                <a:ext uri="{FF2B5EF4-FFF2-40B4-BE49-F238E27FC236}">
                  <a16:creationId xmlns:a16="http://schemas.microsoft.com/office/drawing/2014/main" id="{8F0A371D-7147-47BC-A3BB-4D2270A34F83}"/>
                </a:ext>
              </a:extLst>
            </p:cNvPr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37;p33">
              <a:extLst>
                <a:ext uri="{FF2B5EF4-FFF2-40B4-BE49-F238E27FC236}">
                  <a16:creationId xmlns:a16="http://schemas.microsoft.com/office/drawing/2014/main" id="{6E58E208-ADAF-4E54-A238-A08411D73223}"/>
                </a:ext>
              </a:extLst>
            </p:cNvPr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8;p33">
              <a:extLst>
                <a:ext uri="{FF2B5EF4-FFF2-40B4-BE49-F238E27FC236}">
                  <a16:creationId xmlns:a16="http://schemas.microsoft.com/office/drawing/2014/main" id="{9729B4D1-B3AB-4512-AE9D-47E96A2FD6B8}"/>
                </a:ext>
              </a:extLst>
            </p:cNvPr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9;p33">
              <a:extLst>
                <a:ext uri="{FF2B5EF4-FFF2-40B4-BE49-F238E27FC236}">
                  <a16:creationId xmlns:a16="http://schemas.microsoft.com/office/drawing/2014/main" id="{53F7331E-D7EC-4B0A-90B9-F0C94C7FDB12}"/>
                </a:ext>
              </a:extLst>
            </p:cNvPr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0;p33">
              <a:extLst>
                <a:ext uri="{FF2B5EF4-FFF2-40B4-BE49-F238E27FC236}">
                  <a16:creationId xmlns:a16="http://schemas.microsoft.com/office/drawing/2014/main" id="{F2D6C1ED-13A5-46EF-9176-4BCED4C78402}"/>
                </a:ext>
              </a:extLst>
            </p:cNvPr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1;p33">
              <a:extLst>
                <a:ext uri="{FF2B5EF4-FFF2-40B4-BE49-F238E27FC236}">
                  <a16:creationId xmlns:a16="http://schemas.microsoft.com/office/drawing/2014/main" id="{E3E235A8-43B7-4354-900C-0E5C52D1A521}"/>
                </a:ext>
              </a:extLst>
            </p:cNvPr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2;p33">
              <a:extLst>
                <a:ext uri="{FF2B5EF4-FFF2-40B4-BE49-F238E27FC236}">
                  <a16:creationId xmlns:a16="http://schemas.microsoft.com/office/drawing/2014/main" id="{78266E0F-03B3-4ADF-8929-6F8AA044BF01}"/>
                </a:ext>
              </a:extLst>
            </p:cNvPr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3;p33">
              <a:extLst>
                <a:ext uri="{FF2B5EF4-FFF2-40B4-BE49-F238E27FC236}">
                  <a16:creationId xmlns:a16="http://schemas.microsoft.com/office/drawing/2014/main" id="{DAA54978-EE48-4009-BEB1-452ABD1A64B2}"/>
                </a:ext>
              </a:extLst>
            </p:cNvPr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44;p33">
              <a:extLst>
                <a:ext uri="{FF2B5EF4-FFF2-40B4-BE49-F238E27FC236}">
                  <a16:creationId xmlns:a16="http://schemas.microsoft.com/office/drawing/2014/main" id="{FC05CB35-3221-4973-9B3F-C9CEDDE46D47}"/>
                </a:ext>
              </a:extLst>
            </p:cNvPr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45;p33">
              <a:extLst>
                <a:ext uri="{FF2B5EF4-FFF2-40B4-BE49-F238E27FC236}">
                  <a16:creationId xmlns:a16="http://schemas.microsoft.com/office/drawing/2014/main" id="{0D50B81E-734D-4E1F-9739-89BF13C6DEA6}"/>
                </a:ext>
              </a:extLst>
            </p:cNvPr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46;p33">
              <a:extLst>
                <a:ext uri="{FF2B5EF4-FFF2-40B4-BE49-F238E27FC236}">
                  <a16:creationId xmlns:a16="http://schemas.microsoft.com/office/drawing/2014/main" id="{C4155919-C1FA-4E19-BACF-E6C6ED994779}"/>
                </a:ext>
              </a:extLst>
            </p:cNvPr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47;p33">
              <a:extLst>
                <a:ext uri="{FF2B5EF4-FFF2-40B4-BE49-F238E27FC236}">
                  <a16:creationId xmlns:a16="http://schemas.microsoft.com/office/drawing/2014/main" id="{DA921763-649B-47BA-A5DB-6ACA4EC54287}"/>
                </a:ext>
              </a:extLst>
            </p:cNvPr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48;p33">
              <a:extLst>
                <a:ext uri="{FF2B5EF4-FFF2-40B4-BE49-F238E27FC236}">
                  <a16:creationId xmlns:a16="http://schemas.microsoft.com/office/drawing/2014/main" id="{D2C50110-7269-4024-8685-4DD23DCA462E}"/>
                </a:ext>
              </a:extLst>
            </p:cNvPr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49;p33">
              <a:extLst>
                <a:ext uri="{FF2B5EF4-FFF2-40B4-BE49-F238E27FC236}">
                  <a16:creationId xmlns:a16="http://schemas.microsoft.com/office/drawing/2014/main" id="{6F29AAA0-5460-4CC4-92DB-3A1C4640F3AF}"/>
                </a:ext>
              </a:extLst>
            </p:cNvPr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0;p33">
              <a:extLst>
                <a:ext uri="{FF2B5EF4-FFF2-40B4-BE49-F238E27FC236}">
                  <a16:creationId xmlns:a16="http://schemas.microsoft.com/office/drawing/2014/main" id="{DA729FF9-AB83-4096-81F7-4D01DE7B9EAB}"/>
                </a:ext>
              </a:extLst>
            </p:cNvPr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51;p33">
              <a:extLst>
                <a:ext uri="{FF2B5EF4-FFF2-40B4-BE49-F238E27FC236}">
                  <a16:creationId xmlns:a16="http://schemas.microsoft.com/office/drawing/2014/main" id="{CC61E104-EA47-4E65-B554-D901E978932D}"/>
                </a:ext>
              </a:extLst>
            </p:cNvPr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52;p33">
              <a:extLst>
                <a:ext uri="{FF2B5EF4-FFF2-40B4-BE49-F238E27FC236}">
                  <a16:creationId xmlns:a16="http://schemas.microsoft.com/office/drawing/2014/main" id="{48AFF14D-0EEB-4D67-B572-6134E62F2D3E}"/>
                </a:ext>
              </a:extLst>
            </p:cNvPr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53;p33">
              <a:extLst>
                <a:ext uri="{FF2B5EF4-FFF2-40B4-BE49-F238E27FC236}">
                  <a16:creationId xmlns:a16="http://schemas.microsoft.com/office/drawing/2014/main" id="{F2D2C2F0-1D4E-4917-8FA8-6E3C49CFA370}"/>
                </a:ext>
              </a:extLst>
            </p:cNvPr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54;p33">
              <a:extLst>
                <a:ext uri="{FF2B5EF4-FFF2-40B4-BE49-F238E27FC236}">
                  <a16:creationId xmlns:a16="http://schemas.microsoft.com/office/drawing/2014/main" id="{067E204F-30E8-4334-A606-88ECDE8A4B4B}"/>
                </a:ext>
              </a:extLst>
            </p:cNvPr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55;p33">
              <a:extLst>
                <a:ext uri="{FF2B5EF4-FFF2-40B4-BE49-F238E27FC236}">
                  <a16:creationId xmlns:a16="http://schemas.microsoft.com/office/drawing/2014/main" id="{8A5960FC-3E76-4346-9670-53314F1640E8}"/>
                </a:ext>
              </a:extLst>
            </p:cNvPr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56;p33">
              <a:extLst>
                <a:ext uri="{FF2B5EF4-FFF2-40B4-BE49-F238E27FC236}">
                  <a16:creationId xmlns:a16="http://schemas.microsoft.com/office/drawing/2014/main" id="{944276AF-678F-4172-B36E-1EA4B913795D}"/>
                </a:ext>
              </a:extLst>
            </p:cNvPr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57;p33">
              <a:extLst>
                <a:ext uri="{FF2B5EF4-FFF2-40B4-BE49-F238E27FC236}">
                  <a16:creationId xmlns:a16="http://schemas.microsoft.com/office/drawing/2014/main" id="{D6C72D3E-3C54-414C-A37E-42D1687BAE75}"/>
                </a:ext>
              </a:extLst>
            </p:cNvPr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8;p33">
              <a:extLst>
                <a:ext uri="{FF2B5EF4-FFF2-40B4-BE49-F238E27FC236}">
                  <a16:creationId xmlns:a16="http://schemas.microsoft.com/office/drawing/2014/main" id="{B7A0CE10-FF71-49D5-90CB-3F74D072A8FE}"/>
                </a:ext>
              </a:extLst>
            </p:cNvPr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9;p33">
              <a:extLst>
                <a:ext uri="{FF2B5EF4-FFF2-40B4-BE49-F238E27FC236}">
                  <a16:creationId xmlns:a16="http://schemas.microsoft.com/office/drawing/2014/main" id="{559EA2F6-07BB-4652-BE98-7D4D77F1DAFC}"/>
                </a:ext>
              </a:extLst>
            </p:cNvPr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60;p33">
              <a:extLst>
                <a:ext uri="{FF2B5EF4-FFF2-40B4-BE49-F238E27FC236}">
                  <a16:creationId xmlns:a16="http://schemas.microsoft.com/office/drawing/2014/main" id="{93AAFB49-FBAA-4182-B02F-76765BCD5A3C}"/>
                </a:ext>
              </a:extLst>
            </p:cNvPr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61;p33">
              <a:extLst>
                <a:ext uri="{FF2B5EF4-FFF2-40B4-BE49-F238E27FC236}">
                  <a16:creationId xmlns:a16="http://schemas.microsoft.com/office/drawing/2014/main" id="{BECE6123-FF48-4F94-B055-66C334C3E81F}"/>
                </a:ext>
              </a:extLst>
            </p:cNvPr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62;p33">
              <a:extLst>
                <a:ext uri="{FF2B5EF4-FFF2-40B4-BE49-F238E27FC236}">
                  <a16:creationId xmlns:a16="http://schemas.microsoft.com/office/drawing/2014/main" id="{F689F35D-0944-4E56-9AA2-FE4243BA05AF}"/>
                </a:ext>
              </a:extLst>
            </p:cNvPr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63;p33">
              <a:extLst>
                <a:ext uri="{FF2B5EF4-FFF2-40B4-BE49-F238E27FC236}">
                  <a16:creationId xmlns:a16="http://schemas.microsoft.com/office/drawing/2014/main" id="{B4425F4F-44B0-4CAC-88C5-F39893963A4A}"/>
                </a:ext>
              </a:extLst>
            </p:cNvPr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07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67" y="1699247"/>
            <a:ext cx="3218654" cy="201745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3814791"/>
            <a:ext cx="3643170" cy="198475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1" y="3808712"/>
            <a:ext cx="3191603" cy="203091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1699246"/>
            <a:ext cx="3594676" cy="2017452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36970" y="1759675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1773930"/>
            <a:ext cx="430437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51879" y="3863708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3892513"/>
            <a:ext cx="430437" cy="40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207642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1795303"/>
            <a:ext cx="3038420" cy="202966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4" y="1795303"/>
            <a:ext cx="3132682" cy="202966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4065008"/>
            <a:ext cx="3132723" cy="2075829"/>
          </a:xfrm>
          <a:prstGeom prst="rect">
            <a:avLst/>
          </a:prstGeom>
        </p:spPr>
      </p:pic>
      <p:pic>
        <p:nvPicPr>
          <p:cNvPr id="12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5" y="4065008"/>
            <a:ext cx="3132681" cy="2109885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607821" y="18967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sz="180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24890" y="412880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586557" y="41553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35524" y="1875470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34377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2341</TotalTime>
  <Words>826</Words>
  <PresentationFormat>Widescreen</PresentationFormat>
  <Paragraphs>191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Myriad Pro</vt:lpstr>
      <vt:lpstr>UTM Facebook K&amp;T</vt:lpstr>
      <vt:lpstr>Arial</vt:lpstr>
      <vt:lpstr>Barlow</vt:lpstr>
      <vt:lpstr>Bookman Old Style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SLAP THE BOARD</vt:lpstr>
      <vt:lpstr>SLAP THE BOARD</vt:lpstr>
      <vt:lpstr>SLAP THE BOARD</vt:lpstr>
      <vt:lpstr>PowerPoint Presentation</vt:lpstr>
      <vt:lpstr>SLAP THE BOARD GAME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2023-04-11T05:19:46Z</dcterms:modified>
</cp:coreProperties>
</file>