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6858000" cx="12192000"/>
  <p:notesSz cx="6858000" cy="9144000"/>
  <p:embeddedFontLst>
    <p:embeddedFont>
      <p:font typeface="Tahoma"/>
      <p:regular r:id="rId38"/>
      <p:bold r:id="rId39"/>
    </p:embeddedFont>
    <p:embeddedFont>
      <p:font typeface="Palatino Linotype"/>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44" roundtripDataSignature="AMtx7miVBGPCqvOTeIFvV2J26TQrDWP9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9112E4-2110-4BE6-A7B3-80C4B4C91697}">
  <a:tblStyle styleId="{8B9112E4-2110-4BE6-A7B3-80C4B4C9169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alatinoLinotype-regular.fntdata"/><Relationship Id="rId20" Type="http://schemas.openxmlformats.org/officeDocument/2006/relationships/slide" Target="slides/slide14.xml"/><Relationship Id="rId42" Type="http://schemas.openxmlformats.org/officeDocument/2006/relationships/font" Target="fonts/PalatinoLinotype-italic.fntdata"/><Relationship Id="rId41" Type="http://schemas.openxmlformats.org/officeDocument/2006/relationships/font" Target="fonts/PalatinoLinotype-bold.fntdata"/><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PalatinoLinotype-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Tahoma-bold.fntdata"/><Relationship Id="rId16" Type="http://schemas.openxmlformats.org/officeDocument/2006/relationships/slide" Target="slides/slide10.xml"/><Relationship Id="rId38" Type="http://schemas.openxmlformats.org/officeDocument/2006/relationships/font" Target="fonts/Tahoma-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 name="Google Shape;15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155" name="Google Shape;15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42"/>
          <p:cNvSpPr/>
          <p:nvPr>
            <p:ph idx="2" type="pic"/>
          </p:nvPr>
        </p:nvSpPr>
        <p:spPr>
          <a:xfrm>
            <a:off x="5183188" y="987425"/>
            <a:ext cx="6172200" cy="4873625"/>
          </a:xfrm>
          <a:prstGeom prst="rect">
            <a:avLst/>
          </a:prstGeom>
          <a:noFill/>
          <a:ln>
            <a:noFill/>
          </a:ln>
        </p:spPr>
      </p:sp>
      <p:sp>
        <p:nvSpPr>
          <p:cNvPr id="74" name="Google Shape;74;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5" name="Shape 25"/>
        <p:cNvGrpSpPr/>
        <p:nvPr/>
      </p:nvGrpSpPr>
      <p:grpSpPr>
        <a:xfrm>
          <a:off x="0" y="0"/>
          <a:ext cx="0" cy="0"/>
          <a:chOff x="0" y="0"/>
          <a:chExt cx="0" cy="0"/>
        </a:xfrm>
      </p:grpSpPr>
      <p:sp>
        <p:nvSpPr>
          <p:cNvPr id="26" name="Google Shape;26;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5"/>
          <p:cNvSpPr txBox="1"/>
          <p:nvPr>
            <p:ph idx="1" type="body"/>
          </p:nvPr>
        </p:nvSpPr>
        <p:spPr>
          <a:xfrm>
            <a:off x="1524001" y="731520"/>
            <a:ext cx="8534400" cy="34747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4" name="Google Shape;3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0" name="Google Shape;4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jpg"/><Relationship Id="rId4" Type="http://schemas.openxmlformats.org/officeDocument/2006/relationships/image" Target="../media/image14.jpg"/><Relationship Id="rId5" Type="http://schemas.openxmlformats.org/officeDocument/2006/relationships/image" Target="../media/image1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gif"/><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1.png"/><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1.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6.jpg"/><Relationship Id="rId4" Type="http://schemas.openxmlformats.org/officeDocument/2006/relationships/image" Target="../media/image24.png"/><Relationship Id="rId5" Type="http://schemas.openxmlformats.org/officeDocument/2006/relationships/image" Target="../media/image30.png"/><Relationship Id="rId6"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7.jpg"/><Relationship Id="rId6"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gif"/><Relationship Id="rId4" Type="http://schemas.openxmlformats.org/officeDocument/2006/relationships/slide" Target="/ppt/slides/slide2.xml"/><Relationship Id="rId5" Type="http://schemas.openxmlformats.org/officeDocument/2006/relationships/slide" Target="/ppt/slid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slide" Target="/ppt/slid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p:nvPr/>
        </p:nvSpPr>
        <p:spPr>
          <a:xfrm>
            <a:off x="3244236" y="754418"/>
            <a:ext cx="6022803" cy="14993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9143" u="none" cap="none" strike="noStrike">
                <a:solidFill>
                  <a:srgbClr val="00FF00"/>
                </a:solidFill>
                <a:latin typeface="Calibri"/>
                <a:ea typeface="Calibri"/>
                <a:cs typeface="Calibri"/>
                <a:sym typeface="Calibri"/>
              </a:rPr>
              <a:t>KHỞI ĐỘNG</a:t>
            </a:r>
            <a:endParaRPr/>
          </a:p>
        </p:txBody>
      </p:sp>
      <p:sp>
        <p:nvSpPr>
          <p:cNvPr id="95" name="Google Shape;95;p1"/>
          <p:cNvSpPr/>
          <p:nvPr/>
        </p:nvSpPr>
        <p:spPr>
          <a:xfrm>
            <a:off x="1226756" y="2880367"/>
            <a:ext cx="9738500" cy="97167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714" u="none" cap="none" strike="noStrike">
                <a:solidFill>
                  <a:srgbClr val="FF0000"/>
                </a:solidFill>
                <a:latin typeface="Calibri"/>
                <a:ea typeface="Calibri"/>
                <a:cs typeface="Calibri"/>
                <a:sym typeface="Calibri"/>
              </a:rPr>
              <a:t>Trò chơi: Nhà du lịch thông thái</a:t>
            </a:r>
            <a:endParaRPr b="1" i="0" sz="5714" u="none" cap="none" strike="noStrike">
              <a:solidFill>
                <a:srgbClr val="FF0000"/>
              </a:solidFill>
              <a:latin typeface="Calibri"/>
              <a:ea typeface="Calibri"/>
              <a:cs typeface="Calibri"/>
              <a:sym typeface="Calibri"/>
            </a:endParaRPr>
          </a:p>
        </p:txBody>
      </p:sp>
      <p:pic>
        <p:nvPicPr>
          <p:cNvPr id="96" name="Google Shape;96;p1"/>
          <p:cNvPicPr preferRelativeResize="0"/>
          <p:nvPr/>
        </p:nvPicPr>
        <p:blipFill rotWithShape="1">
          <a:blip r:embed="rId3">
            <a:alphaModFix/>
          </a:blip>
          <a:srcRect b="0" l="0" r="0" t="0"/>
          <a:stretch/>
        </p:blipFill>
        <p:spPr>
          <a:xfrm>
            <a:off x="4543274" y="4677453"/>
            <a:ext cx="3105452" cy="1971524"/>
          </a:xfrm>
          <a:prstGeom prst="rect">
            <a:avLst/>
          </a:prstGeom>
          <a:noFill/>
          <a:ln>
            <a:noFill/>
          </a:ln>
        </p:spPr>
      </p:pic>
      <p:pic>
        <p:nvPicPr>
          <p:cNvPr id="97" name="Google Shape;97;p1"/>
          <p:cNvPicPr preferRelativeResize="0"/>
          <p:nvPr/>
        </p:nvPicPr>
        <p:blipFill rotWithShape="1">
          <a:blip r:embed="rId4">
            <a:alphaModFix/>
          </a:blip>
          <a:srcRect b="0" l="0" r="0" t="0"/>
          <a:stretch/>
        </p:blipFill>
        <p:spPr>
          <a:xfrm>
            <a:off x="10755695" y="5840186"/>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3006"/>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3006"/>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0"/>
          <p:cNvSpPr txBox="1"/>
          <p:nvPr/>
        </p:nvSpPr>
        <p:spPr>
          <a:xfrm>
            <a:off x="1" y="47092"/>
            <a:ext cx="12091916" cy="1384995"/>
          </a:xfrm>
          <a:prstGeom prst="rect">
            <a:avLst/>
          </a:prstGeom>
          <a:gradFill>
            <a:gsLst>
              <a:gs pos="0">
                <a:srgbClr val="9EEAFF"/>
              </a:gs>
              <a:gs pos="35001">
                <a:srgbClr val="BBEFFF"/>
              </a:gs>
              <a:gs pos="100000">
                <a:srgbClr val="E4F9FF"/>
              </a:gs>
            </a:gsLst>
            <a:lin ang="5400000" scaled="0"/>
          </a:gradFill>
          <a:ln cap="flat" cmpd="sng" w="9525">
            <a:solidFill>
              <a:srgbClr val="46AAC5"/>
            </a:solidFill>
            <a:prstDash val="solid"/>
            <a:miter lim="800000"/>
            <a:headEnd len="sm" w="sm" type="none"/>
            <a:tailEnd len="sm" w="sm" type="none"/>
          </a:ln>
          <a:effectLst>
            <a:outerShdw rotWithShape="0" algn="ctr" dir="5400000" dist="20000">
              <a:srgbClr val="000000">
                <a:alpha val="33725"/>
              </a:srgbClr>
            </a:outerShdw>
          </a:effectLst>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2800"/>
              <a:buFont typeface="Arial"/>
              <a:buNone/>
            </a:pPr>
            <a:r>
              <a:rPr b="1" i="1" lang="en-US" sz="2800">
                <a:solidFill>
                  <a:srgbClr val="FF0000"/>
                </a:solidFill>
                <a:latin typeface="Times New Roman"/>
                <a:ea typeface="Times New Roman"/>
                <a:cs typeface="Times New Roman"/>
                <a:sym typeface="Times New Roman"/>
              </a:rPr>
              <a:t>Đoàn thám hiểm của các bạn đang trên con tàu đi vòng quanh thế giới để tìm ra những vùng đất mới. Bạn hãy ghi tên các châu lục và lục địa đã được tìm thấy, và các đại dương bao quanh châu lục đó vào bản đồ bên dưới nhé!</a:t>
            </a:r>
            <a:endParaRPr/>
          </a:p>
        </p:txBody>
      </p:sp>
      <p:sp>
        <p:nvSpPr>
          <p:cNvPr id="168" name="Google Shape;16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69" name="Google Shape;169;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descr="CÁC CHÂU LỤC" id="170" name="Google Shape;170;p10"/>
          <p:cNvPicPr preferRelativeResize="0"/>
          <p:nvPr/>
        </p:nvPicPr>
        <p:blipFill rotWithShape="1">
          <a:blip r:embed="rId3">
            <a:alphaModFix/>
          </a:blip>
          <a:srcRect b="0" l="0" r="0" t="0"/>
          <a:stretch/>
        </p:blipFill>
        <p:spPr>
          <a:xfrm>
            <a:off x="38100" y="1445199"/>
            <a:ext cx="9761548" cy="5412801"/>
          </a:xfrm>
          <a:prstGeom prst="rect">
            <a:avLst/>
          </a:prstGeom>
          <a:noFill/>
          <a:ln>
            <a:noFill/>
          </a:ln>
        </p:spPr>
      </p:pic>
      <p:pic>
        <p:nvPicPr>
          <p:cNvPr id="171" name="Google Shape;171;p10"/>
          <p:cNvPicPr preferRelativeResize="0"/>
          <p:nvPr/>
        </p:nvPicPr>
        <p:blipFill rotWithShape="1">
          <a:blip r:embed="rId4">
            <a:alphaModFix/>
          </a:blip>
          <a:srcRect b="0" l="0" r="0" t="0"/>
          <a:stretch/>
        </p:blipFill>
        <p:spPr>
          <a:xfrm>
            <a:off x="11353800" y="6176963"/>
            <a:ext cx="609600" cy="609600"/>
          </a:xfrm>
          <a:prstGeom prst="rect">
            <a:avLst/>
          </a:prstGeom>
          <a:noFill/>
          <a:ln>
            <a:noFill/>
          </a:ln>
        </p:spPr>
      </p:pic>
      <p:pic>
        <p:nvPicPr>
          <p:cNvPr descr="Digit 180" id="172" name="Google Shape;172;p10"/>
          <p:cNvPicPr preferRelativeResize="0"/>
          <p:nvPr/>
        </p:nvPicPr>
        <p:blipFill rotWithShape="1">
          <a:blip r:embed="rId5">
            <a:alphaModFix/>
          </a:blip>
          <a:srcRect b="0" l="0" r="0" t="0"/>
          <a:stretch/>
        </p:blipFill>
        <p:spPr>
          <a:xfrm>
            <a:off x="9598999" y="2008721"/>
            <a:ext cx="2554901" cy="922095"/>
          </a:xfrm>
          <a:prstGeom prst="rect">
            <a:avLst/>
          </a:prstGeom>
          <a:solidFill>
            <a:schemeClr val="lt1"/>
          </a:solidFill>
          <a:ln>
            <a:noFill/>
          </a:ln>
        </p:spPr>
      </p:pic>
      <p:sp>
        <p:nvSpPr>
          <p:cNvPr id="173" name="Google Shape;173;p10"/>
          <p:cNvSpPr txBox="1"/>
          <p:nvPr/>
        </p:nvSpPr>
        <p:spPr>
          <a:xfrm>
            <a:off x="8759687" y="1541130"/>
            <a:ext cx="3432312" cy="584775"/>
          </a:xfrm>
          <a:prstGeom prst="rect">
            <a:avLst/>
          </a:prstGeom>
          <a:gradFill>
            <a:gsLst>
              <a:gs pos="0">
                <a:srgbClr val="FFA2A1"/>
              </a:gs>
              <a:gs pos="35001">
                <a:srgbClr val="FFBEBD"/>
              </a:gs>
              <a:gs pos="100000">
                <a:srgbClr val="FFE5E5"/>
              </a:gs>
            </a:gsLst>
            <a:lin ang="5400000" scaled="0"/>
          </a:gradFill>
          <a:ln cap="flat" cmpd="sng" w="9525">
            <a:solidFill>
              <a:srgbClr val="BE4B48"/>
            </a:solidFill>
            <a:prstDash val="solid"/>
            <a:miter lim="800000"/>
            <a:headEnd len="sm" w="sm" type="none"/>
            <a:tailEnd len="sm" w="sm" type="none"/>
          </a:ln>
          <a:effectLst>
            <a:outerShdw rotWithShape="0" algn="ctr" dir="5400000" dist="20000">
              <a:srgbClr val="000000">
                <a:alpha val="33725"/>
              </a:srgbClr>
            </a:outerShdw>
          </a:effectLst>
        </p:spPr>
        <p:txBody>
          <a:bodyPr anchorCtr="0" anchor="t" bIns="45700" lIns="91425" spcFirstLastPara="1" rIns="91425" wrap="square" tIns="45700">
            <a:spAutoFit/>
          </a:bodyPr>
          <a:lstStyle/>
          <a:p>
            <a:pPr indent="0" lvl="0" marL="0" marR="0" rtl="0" algn="ctr">
              <a:spcBef>
                <a:spcPts val="0"/>
              </a:spcBef>
              <a:spcAft>
                <a:spcPts val="0"/>
              </a:spcAft>
              <a:buClr>
                <a:srgbClr val="7030A0"/>
              </a:buClr>
              <a:buSzPts val="3200"/>
              <a:buFont typeface="Arial"/>
              <a:buNone/>
            </a:pPr>
            <a:r>
              <a:rPr b="1" lang="en-US" sz="3200">
                <a:solidFill>
                  <a:srgbClr val="7030A0"/>
                </a:solidFill>
                <a:latin typeface="Times New Roman"/>
                <a:ea typeface="Times New Roman"/>
                <a:cs typeface="Times New Roman"/>
                <a:sym typeface="Times New Roman"/>
              </a:rPr>
              <a:t> Thảo luận cặp đôi</a:t>
            </a:r>
            <a:endParaRPr b="1" sz="3200">
              <a:solidFill>
                <a:srgbClr val="7030A0"/>
              </a:solidFill>
              <a:latin typeface="Times New Roman"/>
              <a:ea typeface="Times New Roman"/>
              <a:cs typeface="Times New Roman"/>
              <a:sym typeface="Times New Roman"/>
            </a:endParaRPr>
          </a:p>
        </p:txBody>
      </p:sp>
      <p:sp>
        <p:nvSpPr>
          <p:cNvPr id="174" name="Google Shape;174;p10"/>
          <p:cNvSpPr txBox="1"/>
          <p:nvPr/>
        </p:nvSpPr>
        <p:spPr>
          <a:xfrm>
            <a:off x="1671665" y="2125905"/>
            <a:ext cx="1360714" cy="502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67">
                <a:solidFill>
                  <a:schemeClr val="dk1"/>
                </a:solidFill>
                <a:latin typeface="Calibri"/>
                <a:ea typeface="Calibri"/>
                <a:cs typeface="Calibri"/>
                <a:sym typeface="Calibri"/>
              </a:rPr>
              <a:t>CHÂU</a:t>
            </a:r>
            <a:endParaRPr/>
          </a:p>
        </p:txBody>
      </p:sp>
      <p:sp>
        <p:nvSpPr>
          <p:cNvPr id="175" name="Google Shape;175;p10"/>
          <p:cNvSpPr txBox="1"/>
          <p:nvPr/>
        </p:nvSpPr>
        <p:spPr>
          <a:xfrm>
            <a:off x="2705807" y="4141108"/>
            <a:ext cx="653143" cy="502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67">
                <a:solidFill>
                  <a:schemeClr val="dk1"/>
                </a:solidFill>
                <a:latin typeface="Calibri"/>
                <a:ea typeface="Calibri"/>
                <a:cs typeface="Calibri"/>
                <a:sym typeface="Calibri"/>
              </a:rPr>
              <a:t>MĨ</a:t>
            </a:r>
            <a:endParaRPr/>
          </a:p>
        </p:txBody>
      </p:sp>
      <p:sp>
        <p:nvSpPr>
          <p:cNvPr id="176" name="Google Shape;176;p10"/>
          <p:cNvSpPr txBox="1"/>
          <p:nvPr/>
        </p:nvSpPr>
        <p:spPr>
          <a:xfrm>
            <a:off x="4504225" y="1920688"/>
            <a:ext cx="1428750" cy="9131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67">
                <a:solidFill>
                  <a:schemeClr val="dk1"/>
                </a:solidFill>
                <a:latin typeface="Calibri"/>
                <a:ea typeface="Calibri"/>
                <a:cs typeface="Calibri"/>
                <a:sym typeface="Calibri"/>
              </a:rPr>
              <a:t>CHÂU ÂU</a:t>
            </a:r>
            <a:endParaRPr/>
          </a:p>
        </p:txBody>
      </p:sp>
      <p:sp>
        <p:nvSpPr>
          <p:cNvPr id="177" name="Google Shape;177;p10"/>
          <p:cNvSpPr txBox="1"/>
          <p:nvPr/>
        </p:nvSpPr>
        <p:spPr>
          <a:xfrm>
            <a:off x="6223925" y="2213937"/>
            <a:ext cx="1790095"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67">
                <a:solidFill>
                  <a:schemeClr val="dk1"/>
                </a:solidFill>
                <a:latin typeface="Calibri"/>
                <a:ea typeface="Calibri"/>
                <a:cs typeface="Calibri"/>
                <a:sym typeface="Calibri"/>
              </a:rPr>
              <a:t>CHÂU Á</a:t>
            </a:r>
            <a:endParaRPr/>
          </a:p>
        </p:txBody>
      </p:sp>
      <p:sp>
        <p:nvSpPr>
          <p:cNvPr id="178" name="Google Shape;178;p10"/>
          <p:cNvSpPr txBox="1"/>
          <p:nvPr/>
        </p:nvSpPr>
        <p:spPr>
          <a:xfrm>
            <a:off x="4447753" y="3258881"/>
            <a:ext cx="1496786" cy="502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67">
                <a:solidFill>
                  <a:schemeClr val="dk1"/>
                </a:solidFill>
                <a:latin typeface="Calibri"/>
                <a:ea typeface="Calibri"/>
                <a:cs typeface="Calibri"/>
                <a:sym typeface="Calibri"/>
              </a:rPr>
              <a:t>CHÂU</a:t>
            </a:r>
            <a:endParaRPr/>
          </a:p>
        </p:txBody>
      </p:sp>
      <p:sp>
        <p:nvSpPr>
          <p:cNvPr id="179" name="Google Shape;179;p10"/>
          <p:cNvSpPr txBox="1"/>
          <p:nvPr/>
        </p:nvSpPr>
        <p:spPr>
          <a:xfrm>
            <a:off x="4795599" y="3858542"/>
            <a:ext cx="929821" cy="502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67">
                <a:solidFill>
                  <a:schemeClr val="dk1"/>
                </a:solidFill>
                <a:latin typeface="Calibri"/>
                <a:ea typeface="Calibri"/>
                <a:cs typeface="Calibri"/>
                <a:sym typeface="Calibri"/>
              </a:rPr>
              <a:t>PHI</a:t>
            </a:r>
            <a:endParaRPr/>
          </a:p>
        </p:txBody>
      </p:sp>
      <p:sp>
        <p:nvSpPr>
          <p:cNvPr id="180" name="Google Shape;180;p10"/>
          <p:cNvSpPr txBox="1"/>
          <p:nvPr/>
        </p:nvSpPr>
        <p:spPr>
          <a:xfrm>
            <a:off x="7453401" y="4534578"/>
            <a:ext cx="1306286" cy="6786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04">
                <a:solidFill>
                  <a:schemeClr val="dk1"/>
                </a:solidFill>
                <a:latin typeface="Calibri"/>
                <a:ea typeface="Calibri"/>
                <a:cs typeface="Calibri"/>
                <a:sym typeface="Calibri"/>
              </a:rPr>
              <a:t>CHÂU ĐẠI DƯƠNG</a:t>
            </a:r>
            <a:endParaRPr/>
          </a:p>
        </p:txBody>
      </p:sp>
      <p:sp>
        <p:nvSpPr>
          <p:cNvPr id="181" name="Google Shape;181;p10"/>
          <p:cNvSpPr txBox="1"/>
          <p:nvPr/>
        </p:nvSpPr>
        <p:spPr>
          <a:xfrm>
            <a:off x="3732546" y="6316348"/>
            <a:ext cx="3628571" cy="502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67">
                <a:solidFill>
                  <a:schemeClr val="dk1"/>
                </a:solidFill>
                <a:latin typeface="Calibri"/>
                <a:ea typeface="Calibri"/>
                <a:cs typeface="Calibri"/>
                <a:sym typeface="Calibri"/>
              </a:rPr>
              <a:t>CHÂU     NAM     CỰC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par>
                                <p:cTn fill="hold" nodeType="withEffect" presetClass="exit" presetID="10" presetSubtype="0">
                                  <p:stCondLst>
                                    <p:cond delay="183000"/>
                                  </p:stCondLst>
                                  <p:childTnLst>
                                    <p:animEffect filter="fade" transition="out">
                                      <p:cBhvr>
                                        <p:cTn dur="1000"/>
                                        <p:tgtEl>
                                          <p:spTgt spid="172"/>
                                        </p:tgtEl>
                                      </p:cBhvr>
                                    </p:animEffect>
                                    <p:set>
                                      <p:cBhvr>
                                        <p:cTn dur="1" fill="hold">
                                          <p:stCondLst>
                                            <p:cond delay="1000"/>
                                          </p:stCondLst>
                                        </p:cTn>
                                        <p:tgtEl>
                                          <p:spTgt spid="1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20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2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500"/>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2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2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2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2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descr="Kết quả hình ảnh cho bản đồ  hai bán cầu tự nhiên thế giới" id="186" name="Google Shape;186;p11"/>
          <p:cNvPicPr preferRelativeResize="0"/>
          <p:nvPr/>
        </p:nvPicPr>
        <p:blipFill rotWithShape="1">
          <a:blip r:embed="rId3">
            <a:alphaModFix/>
          </a:blip>
          <a:srcRect b="0" l="0" r="0" t="0"/>
          <a:stretch/>
        </p:blipFill>
        <p:spPr>
          <a:xfrm>
            <a:off x="6018893" y="548822"/>
            <a:ext cx="5882821" cy="6133797"/>
          </a:xfrm>
          <a:prstGeom prst="rect">
            <a:avLst/>
          </a:prstGeom>
          <a:noFill/>
          <a:ln>
            <a:noFill/>
          </a:ln>
        </p:spPr>
      </p:pic>
      <p:pic>
        <p:nvPicPr>
          <p:cNvPr descr="Kết quả hình ảnh cho bản đồ  hai bán cầu tự nhiên thế giới" id="187" name="Google Shape;187;p11"/>
          <p:cNvPicPr preferRelativeResize="0"/>
          <p:nvPr/>
        </p:nvPicPr>
        <p:blipFill rotWithShape="1">
          <a:blip r:embed="rId4">
            <a:alphaModFix/>
          </a:blip>
          <a:srcRect b="0" l="0" r="0" t="0"/>
          <a:stretch/>
        </p:blipFill>
        <p:spPr>
          <a:xfrm>
            <a:off x="291798" y="429381"/>
            <a:ext cx="5727095" cy="6253238"/>
          </a:xfrm>
          <a:prstGeom prst="rect">
            <a:avLst/>
          </a:prstGeom>
          <a:noFill/>
          <a:ln>
            <a:noFill/>
          </a:ln>
        </p:spPr>
      </p:pic>
      <p:sp>
        <p:nvSpPr>
          <p:cNvPr id="188" name="Google Shape;188;p11"/>
          <p:cNvSpPr txBox="1"/>
          <p:nvPr/>
        </p:nvSpPr>
        <p:spPr>
          <a:xfrm>
            <a:off x="2530929" y="163286"/>
            <a:ext cx="7748512" cy="38549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904"/>
              <a:buFont typeface="Arial"/>
              <a:buNone/>
            </a:pPr>
            <a:r>
              <a:rPr b="1" lang="en-US" sz="1904">
                <a:solidFill>
                  <a:srgbClr val="FF0000"/>
                </a:solidFill>
                <a:latin typeface="Times New Roman"/>
                <a:ea typeface="Times New Roman"/>
                <a:cs typeface="Times New Roman"/>
                <a:sym typeface="Times New Roman"/>
              </a:rPr>
              <a:t>BẢN ĐỒ TỰ NHIÊN THẾ GIỚI</a:t>
            </a:r>
            <a:endParaRPr/>
          </a:p>
        </p:txBody>
      </p:sp>
      <p:sp>
        <p:nvSpPr>
          <p:cNvPr id="189" name="Google Shape;189;p11"/>
          <p:cNvSpPr/>
          <p:nvPr/>
        </p:nvSpPr>
        <p:spPr>
          <a:xfrm>
            <a:off x="2524881" y="1034144"/>
            <a:ext cx="1953381" cy="1619250"/>
          </a:xfrm>
          <a:custGeom>
            <a:rect b="b" l="l" r="r" t="t"/>
            <a:pathLst>
              <a:path extrusionOk="0" h="1700038" w="2050123">
                <a:moveTo>
                  <a:pt x="1873045" y="1696136"/>
                </a:moveTo>
                <a:cubicBezTo>
                  <a:pt x="1875503" y="1713342"/>
                  <a:pt x="1791929" y="1669096"/>
                  <a:pt x="1755058" y="1651890"/>
                </a:cubicBezTo>
                <a:cubicBezTo>
                  <a:pt x="1718187" y="1634684"/>
                  <a:pt x="1683774" y="1602729"/>
                  <a:pt x="1651819" y="1592897"/>
                </a:cubicBezTo>
                <a:cubicBezTo>
                  <a:pt x="1619864" y="1583065"/>
                  <a:pt x="1597742" y="1605187"/>
                  <a:pt x="1563329" y="1592897"/>
                </a:cubicBezTo>
                <a:cubicBezTo>
                  <a:pt x="1528916" y="1580607"/>
                  <a:pt x="1487128" y="1531445"/>
                  <a:pt x="1445341" y="1519155"/>
                </a:cubicBezTo>
                <a:cubicBezTo>
                  <a:pt x="1403554" y="1506865"/>
                  <a:pt x="1361767" y="1528987"/>
                  <a:pt x="1312606" y="1519155"/>
                </a:cubicBezTo>
                <a:cubicBezTo>
                  <a:pt x="1263445" y="1509323"/>
                  <a:pt x="1182329" y="1482284"/>
                  <a:pt x="1150374" y="1460161"/>
                </a:cubicBezTo>
                <a:cubicBezTo>
                  <a:pt x="1118419" y="1438038"/>
                  <a:pt x="1172496" y="1460161"/>
                  <a:pt x="1120877" y="1386419"/>
                </a:cubicBezTo>
                <a:cubicBezTo>
                  <a:pt x="1069258" y="1312677"/>
                  <a:pt x="840658" y="1017710"/>
                  <a:pt x="840658" y="1017710"/>
                </a:cubicBezTo>
                <a:cubicBezTo>
                  <a:pt x="789039" y="966091"/>
                  <a:pt x="796413" y="1030000"/>
                  <a:pt x="811161" y="1076703"/>
                </a:cubicBezTo>
                <a:cubicBezTo>
                  <a:pt x="825909" y="1123406"/>
                  <a:pt x="929148" y="1297929"/>
                  <a:pt x="929148" y="1297929"/>
                </a:cubicBezTo>
                <a:cubicBezTo>
                  <a:pt x="941438" y="1327426"/>
                  <a:pt x="911942" y="1290555"/>
                  <a:pt x="884903" y="1253684"/>
                </a:cubicBezTo>
                <a:cubicBezTo>
                  <a:pt x="857864" y="1216813"/>
                  <a:pt x="818535" y="1130780"/>
                  <a:pt x="766916" y="1076703"/>
                </a:cubicBezTo>
                <a:cubicBezTo>
                  <a:pt x="715297" y="1022626"/>
                  <a:pt x="604684" y="993129"/>
                  <a:pt x="575187" y="929219"/>
                </a:cubicBezTo>
                <a:cubicBezTo>
                  <a:pt x="545690" y="865309"/>
                  <a:pt x="589935" y="693245"/>
                  <a:pt x="589935" y="693245"/>
                </a:cubicBezTo>
                <a:cubicBezTo>
                  <a:pt x="597309" y="646542"/>
                  <a:pt x="619432" y="649000"/>
                  <a:pt x="619432" y="649000"/>
                </a:cubicBezTo>
                <a:cubicBezTo>
                  <a:pt x="616974" y="631793"/>
                  <a:pt x="602226" y="644083"/>
                  <a:pt x="575187" y="590006"/>
                </a:cubicBezTo>
                <a:cubicBezTo>
                  <a:pt x="548148" y="535929"/>
                  <a:pt x="498987" y="376155"/>
                  <a:pt x="457200" y="324536"/>
                </a:cubicBezTo>
                <a:cubicBezTo>
                  <a:pt x="415413" y="272917"/>
                  <a:pt x="371167" y="290122"/>
                  <a:pt x="324464" y="280290"/>
                </a:cubicBezTo>
                <a:cubicBezTo>
                  <a:pt x="277761" y="270458"/>
                  <a:pt x="213851" y="263084"/>
                  <a:pt x="176980" y="265542"/>
                </a:cubicBezTo>
                <a:cubicBezTo>
                  <a:pt x="140109" y="268000"/>
                  <a:pt x="132735" y="299955"/>
                  <a:pt x="103238" y="295039"/>
                </a:cubicBezTo>
                <a:cubicBezTo>
                  <a:pt x="73741" y="290123"/>
                  <a:pt x="0" y="253251"/>
                  <a:pt x="0" y="236045"/>
                </a:cubicBezTo>
                <a:cubicBezTo>
                  <a:pt x="0" y="218839"/>
                  <a:pt x="78657" y="211464"/>
                  <a:pt x="103238" y="191800"/>
                </a:cubicBezTo>
                <a:cubicBezTo>
                  <a:pt x="127818" y="172135"/>
                  <a:pt x="132734" y="145097"/>
                  <a:pt x="147483" y="118058"/>
                </a:cubicBezTo>
                <a:cubicBezTo>
                  <a:pt x="162231" y="91019"/>
                  <a:pt x="191729" y="29568"/>
                  <a:pt x="191729" y="29568"/>
                </a:cubicBezTo>
                <a:cubicBezTo>
                  <a:pt x="206477" y="22194"/>
                  <a:pt x="208935" y="78729"/>
                  <a:pt x="235974" y="73813"/>
                </a:cubicBezTo>
                <a:cubicBezTo>
                  <a:pt x="263013" y="68897"/>
                  <a:pt x="307258" y="2529"/>
                  <a:pt x="353961" y="71"/>
                </a:cubicBezTo>
                <a:cubicBezTo>
                  <a:pt x="400664" y="-2387"/>
                  <a:pt x="516193" y="59065"/>
                  <a:pt x="516193" y="59065"/>
                </a:cubicBezTo>
                <a:cubicBezTo>
                  <a:pt x="577645" y="81187"/>
                  <a:pt x="675968" y="122974"/>
                  <a:pt x="722671" y="132806"/>
                </a:cubicBezTo>
                <a:cubicBezTo>
                  <a:pt x="769374" y="142638"/>
                  <a:pt x="796412" y="118058"/>
                  <a:pt x="796412" y="118058"/>
                </a:cubicBezTo>
                <a:cubicBezTo>
                  <a:pt x="820992" y="118058"/>
                  <a:pt x="870154" y="132806"/>
                  <a:pt x="870154" y="132806"/>
                </a:cubicBezTo>
                <a:cubicBezTo>
                  <a:pt x="887360" y="137722"/>
                  <a:pt x="884903" y="164761"/>
                  <a:pt x="899651" y="147555"/>
                </a:cubicBezTo>
                <a:cubicBezTo>
                  <a:pt x="914399" y="130349"/>
                  <a:pt x="931606" y="27110"/>
                  <a:pt x="958645" y="29568"/>
                </a:cubicBezTo>
                <a:cubicBezTo>
                  <a:pt x="985684" y="32026"/>
                  <a:pt x="1027470" y="140181"/>
                  <a:pt x="1061883" y="162303"/>
                </a:cubicBezTo>
                <a:cubicBezTo>
                  <a:pt x="1096296" y="184425"/>
                  <a:pt x="1165122" y="162303"/>
                  <a:pt x="1165122" y="162303"/>
                </a:cubicBezTo>
                <a:cubicBezTo>
                  <a:pt x="1197077" y="162303"/>
                  <a:pt x="1229031" y="159845"/>
                  <a:pt x="1253612" y="162303"/>
                </a:cubicBezTo>
                <a:cubicBezTo>
                  <a:pt x="1278193" y="164761"/>
                  <a:pt x="1315064" y="150013"/>
                  <a:pt x="1312606" y="177052"/>
                </a:cubicBezTo>
                <a:cubicBezTo>
                  <a:pt x="1310148" y="204091"/>
                  <a:pt x="1238864" y="324536"/>
                  <a:pt x="1238864" y="324536"/>
                </a:cubicBezTo>
                <a:cubicBezTo>
                  <a:pt x="1224116" y="356491"/>
                  <a:pt x="1209368" y="358949"/>
                  <a:pt x="1224116" y="368781"/>
                </a:cubicBezTo>
                <a:cubicBezTo>
                  <a:pt x="1238864" y="378613"/>
                  <a:pt x="1275735" y="378613"/>
                  <a:pt x="1327354" y="383529"/>
                </a:cubicBezTo>
                <a:cubicBezTo>
                  <a:pt x="1378973" y="388445"/>
                  <a:pt x="1484671" y="383529"/>
                  <a:pt x="1533832" y="398277"/>
                </a:cubicBezTo>
                <a:cubicBezTo>
                  <a:pt x="1582993" y="413025"/>
                  <a:pt x="1614948" y="486767"/>
                  <a:pt x="1622322" y="472019"/>
                </a:cubicBezTo>
                <a:cubicBezTo>
                  <a:pt x="1629696" y="457271"/>
                  <a:pt x="1597741" y="354032"/>
                  <a:pt x="1578077" y="309787"/>
                </a:cubicBezTo>
                <a:cubicBezTo>
                  <a:pt x="1558413" y="265542"/>
                  <a:pt x="1487129" y="211464"/>
                  <a:pt x="1504335" y="206548"/>
                </a:cubicBezTo>
                <a:cubicBezTo>
                  <a:pt x="1521541" y="201632"/>
                  <a:pt x="1624781" y="272916"/>
                  <a:pt x="1681316" y="280290"/>
                </a:cubicBezTo>
                <a:cubicBezTo>
                  <a:pt x="1737851" y="287664"/>
                  <a:pt x="1799303" y="243420"/>
                  <a:pt x="1843548" y="250794"/>
                </a:cubicBezTo>
                <a:cubicBezTo>
                  <a:pt x="1887793" y="258168"/>
                  <a:pt x="1946787" y="324536"/>
                  <a:pt x="1946787" y="324536"/>
                </a:cubicBezTo>
                <a:cubicBezTo>
                  <a:pt x="1971368" y="339284"/>
                  <a:pt x="1991032" y="339284"/>
                  <a:pt x="1991032" y="339284"/>
                </a:cubicBezTo>
                <a:cubicBezTo>
                  <a:pt x="2008238" y="346658"/>
                  <a:pt x="2052483" y="349117"/>
                  <a:pt x="2050025" y="368781"/>
                </a:cubicBezTo>
                <a:cubicBezTo>
                  <a:pt x="2047567" y="388445"/>
                  <a:pt x="2005780" y="440065"/>
                  <a:pt x="1976283" y="457271"/>
                </a:cubicBezTo>
                <a:cubicBezTo>
                  <a:pt x="1946786" y="474477"/>
                  <a:pt x="1890251" y="449897"/>
                  <a:pt x="1873045" y="472019"/>
                </a:cubicBezTo>
                <a:cubicBezTo>
                  <a:pt x="1855839" y="494141"/>
                  <a:pt x="1860755" y="572800"/>
                  <a:pt x="1873045" y="590006"/>
                </a:cubicBezTo>
                <a:cubicBezTo>
                  <a:pt x="1885335" y="607212"/>
                  <a:pt x="1946787" y="575258"/>
                  <a:pt x="1946787" y="575258"/>
                </a:cubicBezTo>
                <a:cubicBezTo>
                  <a:pt x="1966451" y="582632"/>
                  <a:pt x="2000864" y="612129"/>
                  <a:pt x="1991032" y="634252"/>
                </a:cubicBezTo>
                <a:cubicBezTo>
                  <a:pt x="1981200" y="656375"/>
                  <a:pt x="1914832" y="666207"/>
                  <a:pt x="1887793" y="707994"/>
                </a:cubicBezTo>
                <a:cubicBezTo>
                  <a:pt x="1860754" y="749781"/>
                  <a:pt x="1828800" y="838271"/>
                  <a:pt x="1828800" y="884974"/>
                </a:cubicBezTo>
                <a:cubicBezTo>
                  <a:pt x="1828800" y="931677"/>
                  <a:pt x="1890251" y="963632"/>
                  <a:pt x="1887793" y="988213"/>
                </a:cubicBezTo>
                <a:cubicBezTo>
                  <a:pt x="1885335" y="1012794"/>
                  <a:pt x="1818967" y="1007877"/>
                  <a:pt x="1814051" y="1032458"/>
                </a:cubicBezTo>
                <a:cubicBezTo>
                  <a:pt x="1809135" y="1057039"/>
                  <a:pt x="1877961" y="1125865"/>
                  <a:pt x="1858296" y="1135697"/>
                </a:cubicBezTo>
                <a:cubicBezTo>
                  <a:pt x="1838631" y="1145529"/>
                  <a:pt x="1696064" y="1091452"/>
                  <a:pt x="1696064" y="1091452"/>
                </a:cubicBezTo>
                <a:cubicBezTo>
                  <a:pt x="1664109" y="1081620"/>
                  <a:pt x="1686231" y="1079161"/>
                  <a:pt x="1666567" y="1076703"/>
                </a:cubicBezTo>
                <a:cubicBezTo>
                  <a:pt x="1646903" y="1074245"/>
                  <a:pt x="1578077" y="1076703"/>
                  <a:pt x="1578077" y="1076703"/>
                </a:cubicBezTo>
                <a:cubicBezTo>
                  <a:pt x="1558412" y="1086535"/>
                  <a:pt x="1585451" y="1116033"/>
                  <a:pt x="1548580" y="1135697"/>
                </a:cubicBezTo>
                <a:cubicBezTo>
                  <a:pt x="1511709" y="1155361"/>
                  <a:pt x="1393722" y="1172567"/>
                  <a:pt x="1356851" y="1194690"/>
                </a:cubicBezTo>
                <a:cubicBezTo>
                  <a:pt x="1319980" y="1216812"/>
                  <a:pt x="1329812" y="1241393"/>
                  <a:pt x="1327354" y="1268432"/>
                </a:cubicBezTo>
                <a:cubicBezTo>
                  <a:pt x="1324896" y="1295471"/>
                  <a:pt x="1342103" y="1356923"/>
                  <a:pt x="1342103" y="1356923"/>
                </a:cubicBezTo>
                <a:cubicBezTo>
                  <a:pt x="1354393" y="1371671"/>
                  <a:pt x="1376515" y="1352007"/>
                  <a:pt x="1401096" y="1356923"/>
                </a:cubicBezTo>
                <a:cubicBezTo>
                  <a:pt x="1425677" y="1361839"/>
                  <a:pt x="1462548" y="1391335"/>
                  <a:pt x="1489587" y="1386419"/>
                </a:cubicBezTo>
                <a:cubicBezTo>
                  <a:pt x="1516626" y="1381503"/>
                  <a:pt x="1563329" y="1327426"/>
                  <a:pt x="1563329" y="1327426"/>
                </a:cubicBezTo>
                <a:cubicBezTo>
                  <a:pt x="1585451" y="1320052"/>
                  <a:pt x="1619864" y="1317593"/>
                  <a:pt x="1622322" y="1342174"/>
                </a:cubicBezTo>
                <a:cubicBezTo>
                  <a:pt x="1624780" y="1366755"/>
                  <a:pt x="1558412" y="1452787"/>
                  <a:pt x="1578077" y="1474910"/>
                </a:cubicBezTo>
                <a:cubicBezTo>
                  <a:pt x="1597742" y="1497033"/>
                  <a:pt x="1713270" y="1462620"/>
                  <a:pt x="1740309" y="1474910"/>
                </a:cubicBezTo>
                <a:cubicBezTo>
                  <a:pt x="1767348" y="1487200"/>
                  <a:pt x="1723103" y="1509323"/>
                  <a:pt x="1740309" y="1548652"/>
                </a:cubicBezTo>
                <a:cubicBezTo>
                  <a:pt x="1757515" y="1587981"/>
                  <a:pt x="1870587" y="1678930"/>
                  <a:pt x="1873045" y="1696136"/>
                </a:cubicBezTo>
                <a:close/>
              </a:path>
            </a:pathLst>
          </a:cu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14">
              <a:solidFill>
                <a:schemeClr val="lt1"/>
              </a:solidFill>
              <a:latin typeface="Calibri"/>
              <a:ea typeface="Calibri"/>
              <a:cs typeface="Calibri"/>
              <a:sym typeface="Calibri"/>
            </a:endParaRPr>
          </a:p>
        </p:txBody>
      </p:sp>
      <p:sp>
        <p:nvSpPr>
          <p:cNvPr id="190" name="Google Shape;190;p11"/>
          <p:cNvSpPr/>
          <p:nvPr/>
        </p:nvSpPr>
        <p:spPr>
          <a:xfrm>
            <a:off x="4166810" y="2573262"/>
            <a:ext cx="1424214" cy="1719036"/>
          </a:xfrm>
          <a:custGeom>
            <a:rect b="b" l="l" r="r" t="t"/>
            <a:pathLst>
              <a:path extrusionOk="0" h="1805088" w="1496476">
                <a:moveTo>
                  <a:pt x="208642" y="94166"/>
                </a:moveTo>
                <a:cubicBezTo>
                  <a:pt x="213558" y="91708"/>
                  <a:pt x="279926" y="79417"/>
                  <a:pt x="311881" y="64669"/>
                </a:cubicBezTo>
                <a:cubicBezTo>
                  <a:pt x="343836" y="49921"/>
                  <a:pt x="361042" y="15508"/>
                  <a:pt x="400371" y="5676"/>
                </a:cubicBezTo>
                <a:cubicBezTo>
                  <a:pt x="439700" y="-4156"/>
                  <a:pt x="496236" y="760"/>
                  <a:pt x="547855" y="5676"/>
                </a:cubicBezTo>
                <a:cubicBezTo>
                  <a:pt x="599474" y="10592"/>
                  <a:pt x="663384" y="17966"/>
                  <a:pt x="710087" y="35172"/>
                </a:cubicBezTo>
                <a:cubicBezTo>
                  <a:pt x="756790" y="52378"/>
                  <a:pt x="793662" y="86791"/>
                  <a:pt x="828075" y="108914"/>
                </a:cubicBezTo>
                <a:cubicBezTo>
                  <a:pt x="862488" y="131037"/>
                  <a:pt x="879694" y="150702"/>
                  <a:pt x="916565" y="167908"/>
                </a:cubicBezTo>
                <a:cubicBezTo>
                  <a:pt x="953436" y="185115"/>
                  <a:pt x="1022261" y="190031"/>
                  <a:pt x="1049300" y="212153"/>
                </a:cubicBezTo>
                <a:cubicBezTo>
                  <a:pt x="1076339" y="234275"/>
                  <a:pt x="1078797" y="300643"/>
                  <a:pt x="1078797" y="300643"/>
                </a:cubicBezTo>
                <a:cubicBezTo>
                  <a:pt x="1088629" y="320308"/>
                  <a:pt x="1088630" y="315392"/>
                  <a:pt x="1108294" y="330140"/>
                </a:cubicBezTo>
                <a:cubicBezTo>
                  <a:pt x="1127959" y="344889"/>
                  <a:pt x="1169745" y="374386"/>
                  <a:pt x="1196784" y="389134"/>
                </a:cubicBezTo>
                <a:cubicBezTo>
                  <a:pt x="1223823" y="403882"/>
                  <a:pt x="1233655" y="401424"/>
                  <a:pt x="1270526" y="418630"/>
                </a:cubicBezTo>
                <a:cubicBezTo>
                  <a:pt x="1307397" y="435836"/>
                  <a:pt x="1418010" y="492372"/>
                  <a:pt x="1418010" y="492372"/>
                </a:cubicBezTo>
                <a:cubicBezTo>
                  <a:pt x="1449965" y="519411"/>
                  <a:pt x="1449965" y="563657"/>
                  <a:pt x="1462255" y="580863"/>
                </a:cubicBezTo>
                <a:cubicBezTo>
                  <a:pt x="1474545" y="598069"/>
                  <a:pt x="1508958" y="568572"/>
                  <a:pt x="1491752" y="595611"/>
                </a:cubicBezTo>
                <a:cubicBezTo>
                  <a:pt x="1474546" y="622650"/>
                  <a:pt x="1359016" y="743095"/>
                  <a:pt x="1359016" y="743095"/>
                </a:cubicBezTo>
                <a:cubicBezTo>
                  <a:pt x="1336893" y="777508"/>
                  <a:pt x="1366390" y="770133"/>
                  <a:pt x="1359016" y="802088"/>
                </a:cubicBezTo>
                <a:cubicBezTo>
                  <a:pt x="1351642" y="834043"/>
                  <a:pt x="1344268" y="883205"/>
                  <a:pt x="1314771" y="934824"/>
                </a:cubicBezTo>
                <a:cubicBezTo>
                  <a:pt x="1285274" y="986443"/>
                  <a:pt x="1216449" y="1084766"/>
                  <a:pt x="1182036" y="1111805"/>
                </a:cubicBezTo>
                <a:cubicBezTo>
                  <a:pt x="1147623" y="1138844"/>
                  <a:pt x="1140249" y="1082308"/>
                  <a:pt x="1108294" y="1097056"/>
                </a:cubicBezTo>
                <a:cubicBezTo>
                  <a:pt x="1076339" y="1111804"/>
                  <a:pt x="1024720" y="1170798"/>
                  <a:pt x="990307" y="1200295"/>
                </a:cubicBezTo>
                <a:cubicBezTo>
                  <a:pt x="955894" y="1229792"/>
                  <a:pt x="963268" y="1237166"/>
                  <a:pt x="901816" y="1274037"/>
                </a:cubicBezTo>
                <a:cubicBezTo>
                  <a:pt x="840364" y="1310908"/>
                  <a:pt x="621597" y="1421521"/>
                  <a:pt x="621597" y="1421521"/>
                </a:cubicBezTo>
                <a:cubicBezTo>
                  <a:pt x="565062" y="1455934"/>
                  <a:pt x="594559" y="1465766"/>
                  <a:pt x="562604" y="1480514"/>
                </a:cubicBezTo>
                <a:cubicBezTo>
                  <a:pt x="530649" y="1495262"/>
                  <a:pt x="429868" y="1510011"/>
                  <a:pt x="429868" y="1510011"/>
                </a:cubicBezTo>
                <a:cubicBezTo>
                  <a:pt x="402829" y="1519843"/>
                  <a:pt x="417577" y="1517385"/>
                  <a:pt x="400371" y="1539508"/>
                </a:cubicBezTo>
                <a:cubicBezTo>
                  <a:pt x="383165" y="1561631"/>
                  <a:pt x="326629" y="1642747"/>
                  <a:pt x="326629" y="1642747"/>
                </a:cubicBezTo>
                <a:cubicBezTo>
                  <a:pt x="311881" y="1659954"/>
                  <a:pt x="324171" y="1630457"/>
                  <a:pt x="311881" y="1642747"/>
                </a:cubicBezTo>
                <a:cubicBezTo>
                  <a:pt x="299591" y="1655037"/>
                  <a:pt x="299590" y="1689449"/>
                  <a:pt x="252887" y="1716488"/>
                </a:cubicBezTo>
                <a:cubicBezTo>
                  <a:pt x="206184" y="1743527"/>
                  <a:pt x="70991" y="1802521"/>
                  <a:pt x="31662" y="1804979"/>
                </a:cubicBezTo>
                <a:cubicBezTo>
                  <a:pt x="-7667" y="1807437"/>
                  <a:pt x="-7668" y="1768108"/>
                  <a:pt x="16913" y="1731237"/>
                </a:cubicBezTo>
                <a:cubicBezTo>
                  <a:pt x="41493" y="1694366"/>
                  <a:pt x="144732" y="1618166"/>
                  <a:pt x="179145" y="1583753"/>
                </a:cubicBezTo>
                <a:cubicBezTo>
                  <a:pt x="213558" y="1549340"/>
                  <a:pt x="181604" y="1618165"/>
                  <a:pt x="223391" y="1524759"/>
                </a:cubicBezTo>
                <a:cubicBezTo>
                  <a:pt x="265178" y="1431353"/>
                  <a:pt x="429868" y="1023314"/>
                  <a:pt x="429868" y="1023314"/>
                </a:cubicBezTo>
                <a:cubicBezTo>
                  <a:pt x="464281" y="934824"/>
                  <a:pt x="442158" y="1033147"/>
                  <a:pt x="429868" y="993818"/>
                </a:cubicBezTo>
                <a:cubicBezTo>
                  <a:pt x="417578" y="954489"/>
                  <a:pt x="383165" y="836501"/>
                  <a:pt x="356126" y="787340"/>
                </a:cubicBezTo>
                <a:cubicBezTo>
                  <a:pt x="329087" y="738179"/>
                  <a:pt x="294675" y="745553"/>
                  <a:pt x="267636" y="698850"/>
                </a:cubicBezTo>
                <a:cubicBezTo>
                  <a:pt x="240597" y="652147"/>
                  <a:pt x="208643" y="571031"/>
                  <a:pt x="193894" y="507121"/>
                </a:cubicBezTo>
                <a:cubicBezTo>
                  <a:pt x="179145" y="443211"/>
                  <a:pt x="159481" y="362095"/>
                  <a:pt x="179145" y="315392"/>
                </a:cubicBezTo>
                <a:cubicBezTo>
                  <a:pt x="198809" y="268689"/>
                  <a:pt x="294675" y="266230"/>
                  <a:pt x="311881" y="226901"/>
                </a:cubicBezTo>
                <a:cubicBezTo>
                  <a:pt x="329087" y="187572"/>
                  <a:pt x="297132" y="106457"/>
                  <a:pt x="282384" y="79418"/>
                </a:cubicBezTo>
                <a:cubicBezTo>
                  <a:pt x="267636" y="52379"/>
                  <a:pt x="203726" y="96624"/>
                  <a:pt x="208642" y="94166"/>
                </a:cubicBezTo>
                <a:close/>
              </a:path>
            </a:pathLst>
          </a:cu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14">
              <a:solidFill>
                <a:schemeClr val="lt1"/>
              </a:solidFill>
              <a:latin typeface="Calibri"/>
              <a:ea typeface="Calibri"/>
              <a:cs typeface="Calibri"/>
              <a:sym typeface="Calibri"/>
            </a:endParaRPr>
          </a:p>
        </p:txBody>
      </p:sp>
      <p:sp>
        <p:nvSpPr>
          <p:cNvPr id="191" name="Google Shape;191;p11"/>
          <p:cNvSpPr/>
          <p:nvPr/>
        </p:nvSpPr>
        <p:spPr>
          <a:xfrm>
            <a:off x="6310691" y="1868714"/>
            <a:ext cx="1774976" cy="2172608"/>
          </a:xfrm>
          <a:custGeom>
            <a:rect b="b" l="l" r="r" t="t"/>
            <a:pathLst>
              <a:path extrusionOk="0" h="2281472" w="1864079">
                <a:moveTo>
                  <a:pt x="1098754" y="2264824"/>
                </a:moveTo>
                <a:cubicBezTo>
                  <a:pt x="1123335" y="2274656"/>
                  <a:pt x="1204451" y="2296779"/>
                  <a:pt x="1246238" y="2264824"/>
                </a:cubicBezTo>
                <a:cubicBezTo>
                  <a:pt x="1288025" y="2232869"/>
                  <a:pt x="1349477" y="2073095"/>
                  <a:pt x="1349477" y="2073095"/>
                </a:cubicBezTo>
                <a:cubicBezTo>
                  <a:pt x="1371600" y="2038682"/>
                  <a:pt x="1371600" y="2080469"/>
                  <a:pt x="1378974" y="2058347"/>
                </a:cubicBezTo>
                <a:cubicBezTo>
                  <a:pt x="1386348" y="2036224"/>
                  <a:pt x="1393722" y="1940360"/>
                  <a:pt x="1393722" y="1940360"/>
                </a:cubicBezTo>
                <a:cubicBezTo>
                  <a:pt x="1406012" y="1913321"/>
                  <a:pt x="1445342" y="1923154"/>
                  <a:pt x="1452716" y="1896115"/>
                </a:cubicBezTo>
                <a:cubicBezTo>
                  <a:pt x="1460090" y="1869076"/>
                  <a:pt x="1437967" y="1778128"/>
                  <a:pt x="1437967" y="1778128"/>
                </a:cubicBezTo>
                <a:cubicBezTo>
                  <a:pt x="1445341" y="1748631"/>
                  <a:pt x="1487129" y="1770753"/>
                  <a:pt x="1496961" y="1719134"/>
                </a:cubicBezTo>
                <a:cubicBezTo>
                  <a:pt x="1506793" y="1667515"/>
                  <a:pt x="1504335" y="1522489"/>
                  <a:pt x="1496961" y="1468412"/>
                </a:cubicBezTo>
                <a:cubicBezTo>
                  <a:pt x="1489587" y="1414335"/>
                  <a:pt x="1442884" y="1436457"/>
                  <a:pt x="1452716" y="1394670"/>
                </a:cubicBezTo>
                <a:cubicBezTo>
                  <a:pt x="1462548" y="1352883"/>
                  <a:pt x="1501877" y="1274224"/>
                  <a:pt x="1555954" y="1217689"/>
                </a:cubicBezTo>
                <a:cubicBezTo>
                  <a:pt x="1610031" y="1161154"/>
                  <a:pt x="1728019" y="1097244"/>
                  <a:pt x="1777180" y="1055457"/>
                </a:cubicBezTo>
                <a:cubicBezTo>
                  <a:pt x="1826341" y="1013670"/>
                  <a:pt x="1850922" y="966966"/>
                  <a:pt x="1850922" y="966966"/>
                </a:cubicBezTo>
                <a:cubicBezTo>
                  <a:pt x="1863212" y="944843"/>
                  <a:pt x="1873044" y="935011"/>
                  <a:pt x="1850922" y="922721"/>
                </a:cubicBezTo>
                <a:cubicBezTo>
                  <a:pt x="1828800" y="910431"/>
                  <a:pt x="1762432" y="907972"/>
                  <a:pt x="1718187" y="893224"/>
                </a:cubicBezTo>
                <a:cubicBezTo>
                  <a:pt x="1673942" y="878476"/>
                  <a:pt x="1619864" y="861270"/>
                  <a:pt x="1585451" y="834231"/>
                </a:cubicBezTo>
                <a:cubicBezTo>
                  <a:pt x="1551038" y="807192"/>
                  <a:pt x="1533832" y="767863"/>
                  <a:pt x="1511709" y="730992"/>
                </a:cubicBezTo>
                <a:cubicBezTo>
                  <a:pt x="1489587" y="694121"/>
                  <a:pt x="1474838" y="662166"/>
                  <a:pt x="1452716" y="613005"/>
                </a:cubicBezTo>
                <a:cubicBezTo>
                  <a:pt x="1430594" y="563844"/>
                  <a:pt x="1406013" y="480269"/>
                  <a:pt x="1378974" y="436024"/>
                </a:cubicBezTo>
                <a:cubicBezTo>
                  <a:pt x="1351935" y="391779"/>
                  <a:pt x="1290483" y="347534"/>
                  <a:pt x="1290483" y="347534"/>
                </a:cubicBezTo>
                <a:cubicBezTo>
                  <a:pt x="1275735" y="322954"/>
                  <a:pt x="1317522" y="308205"/>
                  <a:pt x="1290483" y="288541"/>
                </a:cubicBezTo>
                <a:cubicBezTo>
                  <a:pt x="1263444" y="268877"/>
                  <a:pt x="1170038" y="232005"/>
                  <a:pt x="1128251" y="229547"/>
                </a:cubicBezTo>
                <a:cubicBezTo>
                  <a:pt x="1086464" y="227089"/>
                  <a:pt x="1039761" y="273792"/>
                  <a:pt x="1039761" y="273792"/>
                </a:cubicBezTo>
                <a:cubicBezTo>
                  <a:pt x="1025013" y="290999"/>
                  <a:pt x="1054509" y="342618"/>
                  <a:pt x="1039761" y="332786"/>
                </a:cubicBezTo>
                <a:cubicBezTo>
                  <a:pt x="1025012" y="322954"/>
                  <a:pt x="980767" y="241838"/>
                  <a:pt x="951270" y="214799"/>
                </a:cubicBezTo>
                <a:cubicBezTo>
                  <a:pt x="921773" y="187760"/>
                  <a:pt x="882444" y="182843"/>
                  <a:pt x="862780" y="170553"/>
                </a:cubicBezTo>
                <a:cubicBezTo>
                  <a:pt x="843116" y="158263"/>
                  <a:pt x="825909" y="158263"/>
                  <a:pt x="833283" y="141057"/>
                </a:cubicBezTo>
                <a:cubicBezTo>
                  <a:pt x="840657" y="123851"/>
                  <a:pt x="921773" y="89438"/>
                  <a:pt x="907025" y="67315"/>
                </a:cubicBezTo>
                <a:cubicBezTo>
                  <a:pt x="892277" y="45192"/>
                  <a:pt x="798870" y="18153"/>
                  <a:pt x="744793" y="8321"/>
                </a:cubicBezTo>
                <a:cubicBezTo>
                  <a:pt x="690716" y="-1511"/>
                  <a:pt x="634180" y="-3969"/>
                  <a:pt x="582561" y="8321"/>
                </a:cubicBezTo>
                <a:cubicBezTo>
                  <a:pt x="530942" y="20611"/>
                  <a:pt x="435077" y="82063"/>
                  <a:pt x="435077" y="82063"/>
                </a:cubicBezTo>
                <a:cubicBezTo>
                  <a:pt x="403122" y="94353"/>
                  <a:pt x="420329" y="62399"/>
                  <a:pt x="390832" y="82063"/>
                </a:cubicBezTo>
                <a:cubicBezTo>
                  <a:pt x="361335" y="101727"/>
                  <a:pt x="309715" y="150889"/>
                  <a:pt x="258096" y="200050"/>
                </a:cubicBezTo>
                <a:cubicBezTo>
                  <a:pt x="206477" y="249211"/>
                  <a:pt x="113071" y="320496"/>
                  <a:pt x="81116" y="377031"/>
                </a:cubicBezTo>
                <a:cubicBezTo>
                  <a:pt x="49161" y="433566"/>
                  <a:pt x="78657" y="497476"/>
                  <a:pt x="66367" y="539263"/>
                </a:cubicBezTo>
                <a:cubicBezTo>
                  <a:pt x="54077" y="581050"/>
                  <a:pt x="17206" y="583508"/>
                  <a:pt x="7374" y="627753"/>
                </a:cubicBezTo>
                <a:cubicBezTo>
                  <a:pt x="-2458" y="671998"/>
                  <a:pt x="-2458" y="750656"/>
                  <a:pt x="7374" y="804734"/>
                </a:cubicBezTo>
                <a:cubicBezTo>
                  <a:pt x="17206" y="858811"/>
                  <a:pt x="41786" y="915347"/>
                  <a:pt x="66367" y="952218"/>
                </a:cubicBezTo>
                <a:cubicBezTo>
                  <a:pt x="90948" y="989089"/>
                  <a:pt x="100781" y="1021044"/>
                  <a:pt x="154858" y="1025960"/>
                </a:cubicBezTo>
                <a:cubicBezTo>
                  <a:pt x="208935" y="1030876"/>
                  <a:pt x="329380" y="971883"/>
                  <a:pt x="390832" y="981715"/>
                </a:cubicBezTo>
                <a:cubicBezTo>
                  <a:pt x="452283" y="991547"/>
                  <a:pt x="523567" y="1084953"/>
                  <a:pt x="523567" y="1084953"/>
                </a:cubicBezTo>
                <a:cubicBezTo>
                  <a:pt x="555522" y="1102159"/>
                  <a:pt x="582561" y="1084953"/>
                  <a:pt x="582561" y="1084953"/>
                </a:cubicBezTo>
                <a:cubicBezTo>
                  <a:pt x="592393" y="1092327"/>
                  <a:pt x="582561" y="1129199"/>
                  <a:pt x="582561" y="1129199"/>
                </a:cubicBezTo>
                <a:cubicBezTo>
                  <a:pt x="582561" y="1158696"/>
                  <a:pt x="557980" y="1205398"/>
                  <a:pt x="582561" y="1261934"/>
                </a:cubicBezTo>
                <a:cubicBezTo>
                  <a:pt x="607142" y="1318469"/>
                  <a:pt x="705464" y="1406960"/>
                  <a:pt x="730045" y="1468412"/>
                </a:cubicBezTo>
                <a:cubicBezTo>
                  <a:pt x="754626" y="1529864"/>
                  <a:pt x="732503" y="1576567"/>
                  <a:pt x="730045" y="1630644"/>
                </a:cubicBezTo>
                <a:cubicBezTo>
                  <a:pt x="727587" y="1684721"/>
                  <a:pt x="688257" y="1756005"/>
                  <a:pt x="715296" y="1792876"/>
                </a:cubicBezTo>
                <a:cubicBezTo>
                  <a:pt x="742335" y="1829747"/>
                  <a:pt x="855406" y="1819915"/>
                  <a:pt x="892277" y="1851870"/>
                </a:cubicBezTo>
                <a:cubicBezTo>
                  <a:pt x="929148" y="1883825"/>
                  <a:pt x="921774" y="1942818"/>
                  <a:pt x="936522" y="1984605"/>
                </a:cubicBezTo>
                <a:cubicBezTo>
                  <a:pt x="951270" y="2026392"/>
                  <a:pt x="963561" y="2065721"/>
                  <a:pt x="980767" y="2102592"/>
                </a:cubicBezTo>
                <a:cubicBezTo>
                  <a:pt x="997973" y="2139463"/>
                  <a:pt x="1010264" y="2183708"/>
                  <a:pt x="1039761" y="2205831"/>
                </a:cubicBezTo>
                <a:cubicBezTo>
                  <a:pt x="1069258" y="2227954"/>
                  <a:pt x="1147916" y="2235328"/>
                  <a:pt x="1157748" y="2235328"/>
                </a:cubicBezTo>
                <a:cubicBezTo>
                  <a:pt x="1167580" y="2235328"/>
                  <a:pt x="1106128" y="2198457"/>
                  <a:pt x="1098754" y="2205831"/>
                </a:cubicBezTo>
                <a:cubicBezTo>
                  <a:pt x="1091380" y="2213205"/>
                  <a:pt x="1074173" y="2254992"/>
                  <a:pt x="1098754" y="2264824"/>
                </a:cubicBezTo>
                <a:close/>
              </a:path>
            </a:pathLst>
          </a:cu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14">
              <a:solidFill>
                <a:schemeClr val="lt1"/>
              </a:solidFill>
              <a:latin typeface="Calibri"/>
              <a:ea typeface="Calibri"/>
              <a:cs typeface="Calibri"/>
              <a:sym typeface="Calibri"/>
            </a:endParaRPr>
          </a:p>
        </p:txBody>
      </p:sp>
      <p:sp>
        <p:nvSpPr>
          <p:cNvPr id="192" name="Google Shape;192;p11"/>
          <p:cNvSpPr/>
          <p:nvPr/>
        </p:nvSpPr>
        <p:spPr>
          <a:xfrm>
            <a:off x="6768799" y="934357"/>
            <a:ext cx="3400273" cy="2038048"/>
          </a:xfrm>
          <a:custGeom>
            <a:rect b="b" l="l" r="r" t="t"/>
            <a:pathLst>
              <a:path extrusionOk="0" h="2140413" w="3569939">
                <a:moveTo>
                  <a:pt x="12262" y="827709"/>
                </a:moveTo>
                <a:cubicBezTo>
                  <a:pt x="29468" y="803128"/>
                  <a:pt x="88462" y="790838"/>
                  <a:pt x="130249" y="768715"/>
                </a:cubicBezTo>
                <a:cubicBezTo>
                  <a:pt x="172036" y="746592"/>
                  <a:pt x="228571" y="694973"/>
                  <a:pt x="262984" y="694973"/>
                </a:cubicBezTo>
                <a:cubicBezTo>
                  <a:pt x="297397" y="694973"/>
                  <a:pt x="321978" y="783463"/>
                  <a:pt x="336726" y="768715"/>
                </a:cubicBezTo>
                <a:cubicBezTo>
                  <a:pt x="351475" y="753967"/>
                  <a:pt x="351475" y="606483"/>
                  <a:pt x="351475" y="606483"/>
                </a:cubicBezTo>
                <a:cubicBezTo>
                  <a:pt x="361307" y="569612"/>
                  <a:pt x="349017" y="579445"/>
                  <a:pt x="395720" y="547490"/>
                </a:cubicBezTo>
                <a:cubicBezTo>
                  <a:pt x="442423" y="515535"/>
                  <a:pt x="631694" y="414754"/>
                  <a:pt x="631694" y="414754"/>
                </a:cubicBezTo>
                <a:cubicBezTo>
                  <a:pt x="678397" y="382799"/>
                  <a:pt x="688229" y="336097"/>
                  <a:pt x="675939" y="355761"/>
                </a:cubicBezTo>
                <a:cubicBezTo>
                  <a:pt x="663649" y="375425"/>
                  <a:pt x="557952" y="498328"/>
                  <a:pt x="557952" y="532741"/>
                </a:cubicBezTo>
                <a:cubicBezTo>
                  <a:pt x="557952" y="567154"/>
                  <a:pt x="675939" y="562238"/>
                  <a:pt x="675939" y="562238"/>
                </a:cubicBezTo>
                <a:cubicBezTo>
                  <a:pt x="705436" y="567154"/>
                  <a:pt x="712810" y="567154"/>
                  <a:pt x="734933" y="562238"/>
                </a:cubicBezTo>
                <a:cubicBezTo>
                  <a:pt x="757056" y="557322"/>
                  <a:pt x="764430" y="530283"/>
                  <a:pt x="808675" y="532741"/>
                </a:cubicBezTo>
                <a:cubicBezTo>
                  <a:pt x="852920" y="535199"/>
                  <a:pt x="963533" y="581902"/>
                  <a:pt x="1000404" y="576986"/>
                </a:cubicBezTo>
                <a:cubicBezTo>
                  <a:pt x="1037275" y="572070"/>
                  <a:pt x="1029901" y="503244"/>
                  <a:pt x="1029901" y="503244"/>
                </a:cubicBezTo>
                <a:cubicBezTo>
                  <a:pt x="1032359" y="488496"/>
                  <a:pt x="1015152" y="488496"/>
                  <a:pt x="1015152" y="488496"/>
                </a:cubicBezTo>
                <a:cubicBezTo>
                  <a:pt x="1002862" y="486038"/>
                  <a:pt x="975823" y="495870"/>
                  <a:pt x="956159" y="488496"/>
                </a:cubicBezTo>
                <a:cubicBezTo>
                  <a:pt x="936495" y="481122"/>
                  <a:pt x="897165" y="444251"/>
                  <a:pt x="897165" y="444251"/>
                </a:cubicBezTo>
                <a:cubicBezTo>
                  <a:pt x="879959" y="431961"/>
                  <a:pt x="835714" y="431960"/>
                  <a:pt x="852920" y="414754"/>
                </a:cubicBezTo>
                <a:cubicBezTo>
                  <a:pt x="870126" y="397548"/>
                  <a:pt x="938952" y="365593"/>
                  <a:pt x="1000404" y="341012"/>
                </a:cubicBezTo>
                <a:cubicBezTo>
                  <a:pt x="1061856" y="316431"/>
                  <a:pt x="1150346" y="286934"/>
                  <a:pt x="1221630" y="267270"/>
                </a:cubicBezTo>
                <a:cubicBezTo>
                  <a:pt x="1292914" y="247606"/>
                  <a:pt x="1381404" y="218109"/>
                  <a:pt x="1428107" y="223025"/>
                </a:cubicBezTo>
                <a:cubicBezTo>
                  <a:pt x="1474810" y="227941"/>
                  <a:pt x="1501849" y="296767"/>
                  <a:pt x="1501849" y="296767"/>
                </a:cubicBezTo>
                <a:lnTo>
                  <a:pt x="1546094" y="341012"/>
                </a:lnTo>
                <a:cubicBezTo>
                  <a:pt x="1553468" y="355760"/>
                  <a:pt x="1531346" y="390173"/>
                  <a:pt x="1546094" y="385257"/>
                </a:cubicBezTo>
                <a:cubicBezTo>
                  <a:pt x="1560842" y="380341"/>
                  <a:pt x="1587881" y="323805"/>
                  <a:pt x="1634584" y="311515"/>
                </a:cubicBezTo>
                <a:cubicBezTo>
                  <a:pt x="1681287" y="299225"/>
                  <a:pt x="1777152" y="316431"/>
                  <a:pt x="1826313" y="311515"/>
                </a:cubicBezTo>
                <a:cubicBezTo>
                  <a:pt x="1875474" y="306599"/>
                  <a:pt x="1929552" y="282019"/>
                  <a:pt x="1929552" y="282019"/>
                </a:cubicBezTo>
                <a:cubicBezTo>
                  <a:pt x="1951675" y="274645"/>
                  <a:pt x="1929552" y="277102"/>
                  <a:pt x="1959049" y="267270"/>
                </a:cubicBezTo>
                <a:cubicBezTo>
                  <a:pt x="1988546" y="257438"/>
                  <a:pt x="2106533" y="223025"/>
                  <a:pt x="2106533" y="223025"/>
                </a:cubicBezTo>
                <a:cubicBezTo>
                  <a:pt x="2136030" y="210735"/>
                  <a:pt x="2096701" y="215650"/>
                  <a:pt x="2136030" y="193528"/>
                </a:cubicBezTo>
                <a:cubicBezTo>
                  <a:pt x="2175359" y="171406"/>
                  <a:pt x="2283514" y="95206"/>
                  <a:pt x="2342507" y="90290"/>
                </a:cubicBezTo>
                <a:cubicBezTo>
                  <a:pt x="2401500" y="85374"/>
                  <a:pt x="2435914" y="161574"/>
                  <a:pt x="2489991" y="164032"/>
                </a:cubicBezTo>
                <a:cubicBezTo>
                  <a:pt x="2544068" y="166490"/>
                  <a:pt x="2620269" y="122244"/>
                  <a:pt x="2666972" y="105038"/>
                </a:cubicBezTo>
                <a:cubicBezTo>
                  <a:pt x="2713675" y="87831"/>
                  <a:pt x="2733339" y="77999"/>
                  <a:pt x="2770210" y="60793"/>
                </a:cubicBezTo>
                <a:cubicBezTo>
                  <a:pt x="2807081" y="43586"/>
                  <a:pt x="2804623" y="-10491"/>
                  <a:pt x="2888197" y="1799"/>
                </a:cubicBezTo>
                <a:cubicBezTo>
                  <a:pt x="2971771" y="14089"/>
                  <a:pt x="3200371" y="100122"/>
                  <a:pt x="3271655" y="134535"/>
                </a:cubicBezTo>
                <a:cubicBezTo>
                  <a:pt x="3342939" y="168948"/>
                  <a:pt x="3330649" y="166490"/>
                  <a:pt x="3315901" y="208277"/>
                </a:cubicBezTo>
                <a:cubicBezTo>
                  <a:pt x="3301153" y="250064"/>
                  <a:pt x="3190539" y="343470"/>
                  <a:pt x="3183165" y="385257"/>
                </a:cubicBezTo>
                <a:cubicBezTo>
                  <a:pt x="3175791" y="427044"/>
                  <a:pt x="3232326" y="439335"/>
                  <a:pt x="3271655" y="458999"/>
                </a:cubicBezTo>
                <a:cubicBezTo>
                  <a:pt x="3310984" y="478663"/>
                  <a:pt x="3379810" y="466373"/>
                  <a:pt x="3419139" y="503244"/>
                </a:cubicBezTo>
                <a:cubicBezTo>
                  <a:pt x="3458468" y="540115"/>
                  <a:pt x="3492881" y="633522"/>
                  <a:pt x="3507630" y="680225"/>
                </a:cubicBezTo>
                <a:cubicBezTo>
                  <a:pt x="3522379" y="726928"/>
                  <a:pt x="3515004" y="751509"/>
                  <a:pt x="3507630" y="783464"/>
                </a:cubicBezTo>
                <a:cubicBezTo>
                  <a:pt x="3500256" y="815419"/>
                  <a:pt x="3470758" y="844915"/>
                  <a:pt x="3463384" y="871954"/>
                </a:cubicBezTo>
                <a:cubicBezTo>
                  <a:pt x="3456010" y="898993"/>
                  <a:pt x="3446178" y="918657"/>
                  <a:pt x="3463384" y="945696"/>
                </a:cubicBezTo>
                <a:cubicBezTo>
                  <a:pt x="3480590" y="972735"/>
                  <a:pt x="3554333" y="1004689"/>
                  <a:pt x="3566623" y="1034186"/>
                </a:cubicBezTo>
                <a:cubicBezTo>
                  <a:pt x="3578913" y="1063683"/>
                  <a:pt x="3554333" y="1127593"/>
                  <a:pt x="3537126" y="1122677"/>
                </a:cubicBezTo>
                <a:cubicBezTo>
                  <a:pt x="3519920" y="1117761"/>
                  <a:pt x="3463384" y="1004690"/>
                  <a:pt x="3463384" y="1004690"/>
                </a:cubicBezTo>
                <a:cubicBezTo>
                  <a:pt x="3441262" y="982567"/>
                  <a:pt x="3404391" y="989941"/>
                  <a:pt x="3404391" y="989941"/>
                </a:cubicBezTo>
                <a:cubicBezTo>
                  <a:pt x="3389643" y="982567"/>
                  <a:pt x="3394558" y="960444"/>
                  <a:pt x="3374894" y="960444"/>
                </a:cubicBezTo>
                <a:cubicBezTo>
                  <a:pt x="3355230" y="960444"/>
                  <a:pt x="3318359" y="980109"/>
                  <a:pt x="3286404" y="989941"/>
                </a:cubicBezTo>
                <a:cubicBezTo>
                  <a:pt x="3254449" y="999773"/>
                  <a:pt x="3165959" y="989941"/>
                  <a:pt x="3183165" y="1019438"/>
                </a:cubicBezTo>
                <a:cubicBezTo>
                  <a:pt x="3200371" y="1048935"/>
                  <a:pt x="3347855" y="1115303"/>
                  <a:pt x="3389642" y="1166922"/>
                </a:cubicBezTo>
                <a:cubicBezTo>
                  <a:pt x="3431429" y="1218541"/>
                  <a:pt x="3426514" y="1294741"/>
                  <a:pt x="3433888" y="1329154"/>
                </a:cubicBezTo>
                <a:cubicBezTo>
                  <a:pt x="3441262" y="1363567"/>
                  <a:pt x="3441262" y="1343902"/>
                  <a:pt x="3433888" y="1373399"/>
                </a:cubicBezTo>
                <a:cubicBezTo>
                  <a:pt x="3426514" y="1402896"/>
                  <a:pt x="3424055" y="1484012"/>
                  <a:pt x="3389642" y="1506135"/>
                </a:cubicBezTo>
                <a:cubicBezTo>
                  <a:pt x="3355229" y="1528258"/>
                  <a:pt x="3259365" y="1503677"/>
                  <a:pt x="3227410" y="1506135"/>
                </a:cubicBezTo>
                <a:cubicBezTo>
                  <a:pt x="3195455" y="1508593"/>
                  <a:pt x="3197913" y="1520883"/>
                  <a:pt x="3197913" y="1520883"/>
                </a:cubicBezTo>
                <a:cubicBezTo>
                  <a:pt x="3188081" y="1530715"/>
                  <a:pt x="3180707" y="1545464"/>
                  <a:pt x="3168417" y="1565128"/>
                </a:cubicBezTo>
                <a:cubicBezTo>
                  <a:pt x="3156127" y="1584792"/>
                  <a:pt x="3111882" y="1616747"/>
                  <a:pt x="3124172" y="1638870"/>
                </a:cubicBezTo>
                <a:cubicBezTo>
                  <a:pt x="3136462" y="1660993"/>
                  <a:pt x="3220037" y="1670825"/>
                  <a:pt x="3242159" y="1697864"/>
                </a:cubicBezTo>
                <a:cubicBezTo>
                  <a:pt x="3264281" y="1724903"/>
                  <a:pt x="3266739" y="1769148"/>
                  <a:pt x="3256907" y="1801103"/>
                </a:cubicBezTo>
                <a:cubicBezTo>
                  <a:pt x="3247075" y="1833058"/>
                  <a:pt x="3207746" y="1869929"/>
                  <a:pt x="3183165" y="1889593"/>
                </a:cubicBezTo>
                <a:cubicBezTo>
                  <a:pt x="3158584" y="1909257"/>
                  <a:pt x="3129088" y="1928922"/>
                  <a:pt x="3109423" y="1919090"/>
                </a:cubicBezTo>
                <a:cubicBezTo>
                  <a:pt x="3089759" y="1909258"/>
                  <a:pt x="3102049" y="1855180"/>
                  <a:pt x="3065178" y="1830599"/>
                </a:cubicBezTo>
                <a:cubicBezTo>
                  <a:pt x="3028307" y="1806018"/>
                  <a:pt x="2907862" y="1756858"/>
                  <a:pt x="2888197" y="1771606"/>
                </a:cubicBezTo>
                <a:cubicBezTo>
                  <a:pt x="2868533" y="1786355"/>
                  <a:pt x="2947191" y="1919090"/>
                  <a:pt x="2947191" y="1919090"/>
                </a:cubicBezTo>
                <a:cubicBezTo>
                  <a:pt x="2964397" y="1948587"/>
                  <a:pt x="2971772" y="1924006"/>
                  <a:pt x="2991436" y="1948586"/>
                </a:cubicBezTo>
                <a:cubicBezTo>
                  <a:pt x="3011101" y="1973167"/>
                  <a:pt x="3047972" y="2034618"/>
                  <a:pt x="3065178" y="2066573"/>
                </a:cubicBezTo>
                <a:cubicBezTo>
                  <a:pt x="3082384" y="2098528"/>
                  <a:pt x="3104507" y="2142773"/>
                  <a:pt x="3094675" y="2140315"/>
                </a:cubicBezTo>
                <a:cubicBezTo>
                  <a:pt x="3084843" y="2137857"/>
                  <a:pt x="3030765" y="2086238"/>
                  <a:pt x="3006184" y="2051825"/>
                </a:cubicBezTo>
                <a:cubicBezTo>
                  <a:pt x="2981603" y="2017412"/>
                  <a:pt x="2959481" y="1975625"/>
                  <a:pt x="2947191" y="1933838"/>
                </a:cubicBezTo>
                <a:cubicBezTo>
                  <a:pt x="2934901" y="1892051"/>
                  <a:pt x="2947190" y="1842890"/>
                  <a:pt x="2932442" y="1801103"/>
                </a:cubicBezTo>
                <a:cubicBezTo>
                  <a:pt x="2917694" y="1759316"/>
                  <a:pt x="2888198" y="1700321"/>
                  <a:pt x="2858701" y="1683115"/>
                </a:cubicBezTo>
                <a:cubicBezTo>
                  <a:pt x="2829204" y="1665909"/>
                  <a:pt x="2782501" y="1707696"/>
                  <a:pt x="2755462" y="1697864"/>
                </a:cubicBezTo>
                <a:cubicBezTo>
                  <a:pt x="2728423" y="1688032"/>
                  <a:pt x="2696468" y="1624122"/>
                  <a:pt x="2696468" y="1624122"/>
                </a:cubicBezTo>
                <a:cubicBezTo>
                  <a:pt x="2676803" y="1601999"/>
                  <a:pt x="2637475" y="1565128"/>
                  <a:pt x="2637475" y="1565128"/>
                </a:cubicBezTo>
                <a:cubicBezTo>
                  <a:pt x="2617811" y="1555296"/>
                  <a:pt x="2607978" y="1552838"/>
                  <a:pt x="2578481" y="1565128"/>
                </a:cubicBezTo>
                <a:cubicBezTo>
                  <a:pt x="2548984" y="1577418"/>
                  <a:pt x="2460494" y="1638870"/>
                  <a:pt x="2460494" y="1638870"/>
                </a:cubicBezTo>
                <a:cubicBezTo>
                  <a:pt x="2430997" y="1658535"/>
                  <a:pt x="2426082" y="1658534"/>
                  <a:pt x="2401501" y="1683115"/>
                </a:cubicBezTo>
                <a:cubicBezTo>
                  <a:pt x="2376920" y="1707696"/>
                  <a:pt x="2332675" y="1749483"/>
                  <a:pt x="2313010" y="1786354"/>
                </a:cubicBezTo>
                <a:cubicBezTo>
                  <a:pt x="2293345" y="1823225"/>
                  <a:pt x="2283513" y="1904341"/>
                  <a:pt x="2283513" y="1904341"/>
                </a:cubicBezTo>
                <a:cubicBezTo>
                  <a:pt x="2273681" y="1931380"/>
                  <a:pt x="2273681" y="1960876"/>
                  <a:pt x="2254017" y="1948586"/>
                </a:cubicBezTo>
                <a:cubicBezTo>
                  <a:pt x="2234353" y="1936296"/>
                  <a:pt x="2192565" y="1869928"/>
                  <a:pt x="2165526" y="1830599"/>
                </a:cubicBezTo>
                <a:cubicBezTo>
                  <a:pt x="2138487" y="1791270"/>
                  <a:pt x="2108990" y="1751941"/>
                  <a:pt x="2091784" y="1712612"/>
                </a:cubicBezTo>
                <a:cubicBezTo>
                  <a:pt x="2074578" y="1673283"/>
                  <a:pt x="2062288" y="1594625"/>
                  <a:pt x="2062288" y="1594625"/>
                </a:cubicBezTo>
                <a:cubicBezTo>
                  <a:pt x="2042624" y="1574961"/>
                  <a:pt x="2000836" y="1606915"/>
                  <a:pt x="1973797" y="1594625"/>
                </a:cubicBezTo>
                <a:cubicBezTo>
                  <a:pt x="1946758" y="1582335"/>
                  <a:pt x="1924636" y="1543005"/>
                  <a:pt x="1900055" y="1520883"/>
                </a:cubicBezTo>
                <a:cubicBezTo>
                  <a:pt x="1875474" y="1498761"/>
                  <a:pt x="1855810" y="1471722"/>
                  <a:pt x="1826313" y="1461890"/>
                </a:cubicBezTo>
                <a:cubicBezTo>
                  <a:pt x="1796816" y="1452058"/>
                  <a:pt x="1723075" y="1461890"/>
                  <a:pt x="1723075" y="1461890"/>
                </a:cubicBezTo>
                <a:cubicBezTo>
                  <a:pt x="1678830" y="1461890"/>
                  <a:pt x="1597713" y="1469264"/>
                  <a:pt x="1560842" y="1461890"/>
                </a:cubicBezTo>
                <a:cubicBezTo>
                  <a:pt x="1523971" y="1454516"/>
                  <a:pt x="1501849" y="1417644"/>
                  <a:pt x="1501849" y="1417644"/>
                </a:cubicBezTo>
                <a:cubicBezTo>
                  <a:pt x="1482185" y="1407812"/>
                  <a:pt x="1472352" y="1427476"/>
                  <a:pt x="1442855" y="1402896"/>
                </a:cubicBezTo>
                <a:cubicBezTo>
                  <a:pt x="1413358" y="1378316"/>
                  <a:pt x="1359281" y="1282451"/>
                  <a:pt x="1324868" y="1270161"/>
                </a:cubicBezTo>
                <a:cubicBezTo>
                  <a:pt x="1290455" y="1257871"/>
                  <a:pt x="1236378" y="1329154"/>
                  <a:pt x="1236378" y="1329154"/>
                </a:cubicBezTo>
                <a:cubicBezTo>
                  <a:pt x="1229004" y="1343902"/>
                  <a:pt x="1248668" y="1329154"/>
                  <a:pt x="1280623" y="1358651"/>
                </a:cubicBezTo>
                <a:cubicBezTo>
                  <a:pt x="1312578" y="1388148"/>
                  <a:pt x="1388778" y="1486471"/>
                  <a:pt x="1428107" y="1506135"/>
                </a:cubicBezTo>
                <a:cubicBezTo>
                  <a:pt x="1467436" y="1525799"/>
                  <a:pt x="1516597" y="1476638"/>
                  <a:pt x="1516597" y="1476638"/>
                </a:cubicBezTo>
                <a:cubicBezTo>
                  <a:pt x="1541178" y="1481554"/>
                  <a:pt x="1551010" y="1515968"/>
                  <a:pt x="1575591" y="1535632"/>
                </a:cubicBezTo>
                <a:cubicBezTo>
                  <a:pt x="1600172" y="1555296"/>
                  <a:pt x="1668997" y="1570045"/>
                  <a:pt x="1664081" y="1594625"/>
                </a:cubicBezTo>
                <a:cubicBezTo>
                  <a:pt x="1659165" y="1619205"/>
                  <a:pt x="1597713" y="1658534"/>
                  <a:pt x="1546094" y="1683115"/>
                </a:cubicBezTo>
                <a:cubicBezTo>
                  <a:pt x="1494475" y="1707696"/>
                  <a:pt x="1403526" y="1722444"/>
                  <a:pt x="1354365" y="1742109"/>
                </a:cubicBezTo>
                <a:cubicBezTo>
                  <a:pt x="1305204" y="1761774"/>
                  <a:pt x="1275707" y="1801103"/>
                  <a:pt x="1251126" y="1801103"/>
                </a:cubicBezTo>
                <a:cubicBezTo>
                  <a:pt x="1226545" y="1801103"/>
                  <a:pt x="1224087" y="1771606"/>
                  <a:pt x="1206881" y="1742109"/>
                </a:cubicBezTo>
                <a:cubicBezTo>
                  <a:pt x="1189675" y="1712612"/>
                  <a:pt x="1147888" y="1624122"/>
                  <a:pt x="1147888" y="1624122"/>
                </a:cubicBezTo>
                <a:cubicBezTo>
                  <a:pt x="1125766" y="1579877"/>
                  <a:pt x="1106101" y="1518425"/>
                  <a:pt x="1074146" y="1476638"/>
                </a:cubicBezTo>
                <a:cubicBezTo>
                  <a:pt x="1042191" y="1434851"/>
                  <a:pt x="985656" y="1410270"/>
                  <a:pt x="956159" y="1373399"/>
                </a:cubicBezTo>
                <a:cubicBezTo>
                  <a:pt x="926662" y="1336528"/>
                  <a:pt x="897165" y="1289825"/>
                  <a:pt x="897165" y="1255412"/>
                </a:cubicBezTo>
                <a:cubicBezTo>
                  <a:pt x="897165" y="1220999"/>
                  <a:pt x="938953" y="1201335"/>
                  <a:pt x="956159" y="1166922"/>
                </a:cubicBezTo>
                <a:cubicBezTo>
                  <a:pt x="973366" y="1132509"/>
                  <a:pt x="1015152" y="1061225"/>
                  <a:pt x="1000404" y="1048935"/>
                </a:cubicBezTo>
                <a:cubicBezTo>
                  <a:pt x="985656" y="1036645"/>
                  <a:pt x="889791" y="1105470"/>
                  <a:pt x="867668" y="1093180"/>
                </a:cubicBezTo>
                <a:cubicBezTo>
                  <a:pt x="845545" y="1080890"/>
                  <a:pt x="843087" y="992399"/>
                  <a:pt x="867668" y="975193"/>
                </a:cubicBezTo>
                <a:cubicBezTo>
                  <a:pt x="892249" y="957987"/>
                  <a:pt x="953700" y="982567"/>
                  <a:pt x="1015152" y="989941"/>
                </a:cubicBezTo>
                <a:cubicBezTo>
                  <a:pt x="1076604" y="997315"/>
                  <a:pt x="1214255" y="1031728"/>
                  <a:pt x="1236378" y="1019438"/>
                </a:cubicBezTo>
                <a:cubicBezTo>
                  <a:pt x="1258501" y="1007148"/>
                  <a:pt x="1147888" y="916199"/>
                  <a:pt x="1147888" y="916199"/>
                </a:cubicBezTo>
                <a:cubicBezTo>
                  <a:pt x="1123307" y="891618"/>
                  <a:pt x="1088894" y="871954"/>
                  <a:pt x="1088894" y="871954"/>
                </a:cubicBezTo>
                <a:cubicBezTo>
                  <a:pt x="1071688" y="859664"/>
                  <a:pt x="1066771" y="839999"/>
                  <a:pt x="1044649" y="842457"/>
                </a:cubicBezTo>
                <a:cubicBezTo>
                  <a:pt x="1022527" y="844915"/>
                  <a:pt x="985656" y="864580"/>
                  <a:pt x="956159" y="886703"/>
                </a:cubicBezTo>
                <a:cubicBezTo>
                  <a:pt x="926662" y="908826"/>
                  <a:pt x="899623" y="967819"/>
                  <a:pt x="867668" y="975193"/>
                </a:cubicBezTo>
                <a:cubicBezTo>
                  <a:pt x="835713" y="982567"/>
                  <a:pt x="781636" y="916200"/>
                  <a:pt x="764430" y="930948"/>
                </a:cubicBezTo>
                <a:cubicBezTo>
                  <a:pt x="747224" y="945696"/>
                  <a:pt x="764430" y="1063683"/>
                  <a:pt x="764430" y="1063683"/>
                </a:cubicBezTo>
                <a:cubicBezTo>
                  <a:pt x="754598" y="1093180"/>
                  <a:pt x="717726" y="1122676"/>
                  <a:pt x="705436" y="1107928"/>
                </a:cubicBezTo>
                <a:cubicBezTo>
                  <a:pt x="693146" y="1093180"/>
                  <a:pt x="693146" y="1009606"/>
                  <a:pt x="690688" y="975193"/>
                </a:cubicBezTo>
                <a:cubicBezTo>
                  <a:pt x="688230" y="940780"/>
                  <a:pt x="690688" y="901451"/>
                  <a:pt x="690688" y="901451"/>
                </a:cubicBezTo>
                <a:cubicBezTo>
                  <a:pt x="683314" y="879328"/>
                  <a:pt x="646442" y="842457"/>
                  <a:pt x="646442" y="842457"/>
                </a:cubicBezTo>
                <a:cubicBezTo>
                  <a:pt x="629235" y="827709"/>
                  <a:pt x="589907" y="795754"/>
                  <a:pt x="587449" y="812961"/>
                </a:cubicBezTo>
                <a:cubicBezTo>
                  <a:pt x="584991" y="830168"/>
                  <a:pt x="631694" y="945696"/>
                  <a:pt x="631694" y="945696"/>
                </a:cubicBezTo>
                <a:cubicBezTo>
                  <a:pt x="631694" y="967818"/>
                  <a:pt x="599739" y="962902"/>
                  <a:pt x="587449" y="945696"/>
                </a:cubicBezTo>
                <a:cubicBezTo>
                  <a:pt x="575159" y="928490"/>
                  <a:pt x="565326" y="874412"/>
                  <a:pt x="557952" y="842457"/>
                </a:cubicBezTo>
                <a:cubicBezTo>
                  <a:pt x="550578" y="810502"/>
                  <a:pt x="557952" y="763799"/>
                  <a:pt x="543204" y="753967"/>
                </a:cubicBezTo>
                <a:cubicBezTo>
                  <a:pt x="528456" y="744135"/>
                  <a:pt x="469462" y="783464"/>
                  <a:pt x="469462" y="783464"/>
                </a:cubicBezTo>
                <a:cubicBezTo>
                  <a:pt x="449798" y="788380"/>
                  <a:pt x="425217" y="783464"/>
                  <a:pt x="425217" y="783464"/>
                </a:cubicBezTo>
                <a:cubicBezTo>
                  <a:pt x="412927" y="785922"/>
                  <a:pt x="422759" y="781006"/>
                  <a:pt x="395720" y="798212"/>
                </a:cubicBezTo>
                <a:cubicBezTo>
                  <a:pt x="368681" y="815418"/>
                  <a:pt x="262984" y="886703"/>
                  <a:pt x="262984" y="886703"/>
                </a:cubicBezTo>
                <a:cubicBezTo>
                  <a:pt x="233487" y="906367"/>
                  <a:pt x="258068" y="911283"/>
                  <a:pt x="218739" y="916199"/>
                </a:cubicBezTo>
                <a:cubicBezTo>
                  <a:pt x="179410" y="921115"/>
                  <a:pt x="61423" y="933405"/>
                  <a:pt x="27010" y="916199"/>
                </a:cubicBezTo>
                <a:cubicBezTo>
                  <a:pt x="-7403" y="898993"/>
                  <a:pt x="-4944" y="852290"/>
                  <a:pt x="12262" y="827709"/>
                </a:cubicBezTo>
                <a:close/>
              </a:path>
            </a:pathLst>
          </a:cu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14">
              <a:solidFill>
                <a:schemeClr val="lt1"/>
              </a:solidFill>
              <a:latin typeface="Calibri"/>
              <a:ea typeface="Calibri"/>
              <a:cs typeface="Calibri"/>
              <a:sym typeface="Calibri"/>
            </a:endParaRPr>
          </a:p>
        </p:txBody>
      </p:sp>
      <p:sp>
        <p:nvSpPr>
          <p:cNvPr id="193" name="Google Shape;193;p11"/>
          <p:cNvSpPr/>
          <p:nvPr/>
        </p:nvSpPr>
        <p:spPr>
          <a:xfrm>
            <a:off x="9857620" y="3317119"/>
            <a:ext cx="960060" cy="610810"/>
          </a:xfrm>
          <a:custGeom>
            <a:rect b="b" l="l" r="r" t="t"/>
            <a:pathLst>
              <a:path extrusionOk="0" h="640735" w="1008352">
                <a:moveTo>
                  <a:pt x="0" y="640735"/>
                </a:moveTo>
                <a:lnTo>
                  <a:pt x="44245" y="375264"/>
                </a:lnTo>
                <a:cubicBezTo>
                  <a:pt x="51619" y="326103"/>
                  <a:pt x="31955" y="355599"/>
                  <a:pt x="44245" y="345767"/>
                </a:cubicBezTo>
                <a:cubicBezTo>
                  <a:pt x="56535" y="335935"/>
                  <a:pt x="71284" y="340851"/>
                  <a:pt x="117987" y="316270"/>
                </a:cubicBezTo>
                <a:cubicBezTo>
                  <a:pt x="164690" y="291689"/>
                  <a:pt x="282677" y="225322"/>
                  <a:pt x="324464" y="198283"/>
                </a:cubicBezTo>
                <a:cubicBezTo>
                  <a:pt x="366251" y="171244"/>
                  <a:pt x="368709" y="154038"/>
                  <a:pt x="368709" y="154038"/>
                </a:cubicBezTo>
                <a:cubicBezTo>
                  <a:pt x="388373" y="134374"/>
                  <a:pt x="412954" y="92586"/>
                  <a:pt x="442451" y="80296"/>
                </a:cubicBezTo>
                <a:cubicBezTo>
                  <a:pt x="471948" y="68006"/>
                  <a:pt x="545690" y="80296"/>
                  <a:pt x="545690" y="80296"/>
                </a:cubicBezTo>
                <a:cubicBezTo>
                  <a:pt x="565354" y="82754"/>
                  <a:pt x="550606" y="107334"/>
                  <a:pt x="560438" y="95044"/>
                </a:cubicBezTo>
                <a:cubicBezTo>
                  <a:pt x="570270" y="82754"/>
                  <a:pt x="582560" y="21302"/>
                  <a:pt x="604683" y="6554"/>
                </a:cubicBezTo>
                <a:cubicBezTo>
                  <a:pt x="626806" y="-8194"/>
                  <a:pt x="693174" y="6554"/>
                  <a:pt x="693174" y="6554"/>
                </a:cubicBezTo>
                <a:lnTo>
                  <a:pt x="737419" y="6554"/>
                </a:lnTo>
                <a:cubicBezTo>
                  <a:pt x="749709" y="13928"/>
                  <a:pt x="766916" y="50799"/>
                  <a:pt x="766916" y="50799"/>
                </a:cubicBezTo>
                <a:cubicBezTo>
                  <a:pt x="771832" y="68005"/>
                  <a:pt x="759542" y="80296"/>
                  <a:pt x="766916" y="109793"/>
                </a:cubicBezTo>
                <a:cubicBezTo>
                  <a:pt x="774290" y="139290"/>
                  <a:pt x="793955" y="230238"/>
                  <a:pt x="811161" y="227780"/>
                </a:cubicBezTo>
                <a:cubicBezTo>
                  <a:pt x="828367" y="225322"/>
                  <a:pt x="870154" y="95044"/>
                  <a:pt x="870154" y="95044"/>
                </a:cubicBezTo>
                <a:cubicBezTo>
                  <a:pt x="889818" y="65547"/>
                  <a:pt x="911942" y="43425"/>
                  <a:pt x="929148" y="50799"/>
                </a:cubicBezTo>
                <a:cubicBezTo>
                  <a:pt x="946354" y="58173"/>
                  <a:pt x="973393" y="107335"/>
                  <a:pt x="973393" y="139290"/>
                </a:cubicBezTo>
                <a:cubicBezTo>
                  <a:pt x="973393" y="171245"/>
                  <a:pt x="924232" y="203199"/>
                  <a:pt x="929148" y="242528"/>
                </a:cubicBezTo>
                <a:cubicBezTo>
                  <a:pt x="934064" y="281857"/>
                  <a:pt x="990600" y="345767"/>
                  <a:pt x="1002890" y="375264"/>
                </a:cubicBezTo>
                <a:cubicBezTo>
                  <a:pt x="1015180" y="404761"/>
                  <a:pt x="1002890" y="419509"/>
                  <a:pt x="1002890" y="419509"/>
                </a:cubicBezTo>
                <a:cubicBezTo>
                  <a:pt x="1002890" y="436715"/>
                  <a:pt x="1005348" y="451463"/>
                  <a:pt x="1002890" y="478502"/>
                </a:cubicBezTo>
                <a:cubicBezTo>
                  <a:pt x="1000432" y="505541"/>
                  <a:pt x="1007807" y="559618"/>
                  <a:pt x="988142" y="581741"/>
                </a:cubicBezTo>
                <a:cubicBezTo>
                  <a:pt x="968477" y="603864"/>
                  <a:pt x="926690" y="607551"/>
                  <a:pt x="884903" y="611238"/>
                </a:cubicBezTo>
              </a:path>
            </a:pathLst>
          </a:cu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14">
              <a:solidFill>
                <a:schemeClr val="lt1"/>
              </a:solidFill>
              <a:latin typeface="Calibri"/>
              <a:ea typeface="Calibri"/>
              <a:cs typeface="Calibri"/>
              <a:sym typeface="Calibri"/>
            </a:endParaRPr>
          </a:p>
        </p:txBody>
      </p:sp>
      <p:sp>
        <p:nvSpPr>
          <p:cNvPr id="194" name="Google Shape;194;p11"/>
          <p:cNvSpPr/>
          <p:nvPr/>
        </p:nvSpPr>
        <p:spPr>
          <a:xfrm>
            <a:off x="9842500" y="3881060"/>
            <a:ext cx="889000" cy="312964"/>
          </a:xfrm>
          <a:custGeom>
            <a:rect b="b" l="l" r="r" t="t"/>
            <a:pathLst>
              <a:path extrusionOk="0" h="328845" w="932953">
                <a:moveTo>
                  <a:pt x="914504" y="77999"/>
                </a:moveTo>
                <a:cubicBezTo>
                  <a:pt x="930481" y="106266"/>
                  <a:pt x="946459" y="134534"/>
                  <a:pt x="914504" y="166489"/>
                </a:cubicBezTo>
                <a:cubicBezTo>
                  <a:pt x="882549" y="198444"/>
                  <a:pt x="767020" y="242689"/>
                  <a:pt x="722775" y="269728"/>
                </a:cubicBezTo>
                <a:cubicBezTo>
                  <a:pt x="678530" y="296767"/>
                  <a:pt x="680988" y="331179"/>
                  <a:pt x="649033" y="328721"/>
                </a:cubicBezTo>
                <a:cubicBezTo>
                  <a:pt x="617078" y="326263"/>
                  <a:pt x="553169" y="286934"/>
                  <a:pt x="531046" y="254979"/>
                </a:cubicBezTo>
                <a:cubicBezTo>
                  <a:pt x="508923" y="223024"/>
                  <a:pt x="516298" y="136992"/>
                  <a:pt x="516298" y="136992"/>
                </a:cubicBezTo>
                <a:cubicBezTo>
                  <a:pt x="504008" y="107495"/>
                  <a:pt x="484343" y="92747"/>
                  <a:pt x="457304" y="77999"/>
                </a:cubicBezTo>
                <a:cubicBezTo>
                  <a:pt x="430265" y="63251"/>
                  <a:pt x="383563" y="48502"/>
                  <a:pt x="354066" y="48502"/>
                </a:cubicBezTo>
                <a:cubicBezTo>
                  <a:pt x="324569" y="48502"/>
                  <a:pt x="280324" y="77999"/>
                  <a:pt x="280324" y="77999"/>
                </a:cubicBezTo>
                <a:cubicBezTo>
                  <a:pt x="265575" y="87831"/>
                  <a:pt x="295072" y="109953"/>
                  <a:pt x="265575" y="107495"/>
                </a:cubicBezTo>
                <a:cubicBezTo>
                  <a:pt x="236078" y="105037"/>
                  <a:pt x="103343" y="63250"/>
                  <a:pt x="103343" y="63250"/>
                </a:cubicBezTo>
                <a:cubicBezTo>
                  <a:pt x="68930" y="58334"/>
                  <a:pt x="59098" y="77999"/>
                  <a:pt x="59098" y="77999"/>
                </a:cubicBezTo>
                <a:cubicBezTo>
                  <a:pt x="41891" y="75541"/>
                  <a:pt x="2562" y="60792"/>
                  <a:pt x="104" y="48502"/>
                </a:cubicBezTo>
                <a:cubicBezTo>
                  <a:pt x="-2354" y="36212"/>
                  <a:pt x="39433" y="11631"/>
                  <a:pt x="44349" y="4257"/>
                </a:cubicBezTo>
                <a:cubicBezTo>
                  <a:pt x="49265" y="-3117"/>
                  <a:pt x="39433" y="570"/>
                  <a:pt x="29601" y="4257"/>
                </a:cubicBezTo>
              </a:path>
            </a:pathLst>
          </a:cu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14">
              <a:solidFill>
                <a:schemeClr val="lt1"/>
              </a:solidFill>
              <a:latin typeface="Calibri"/>
              <a:ea typeface="Calibri"/>
              <a:cs typeface="Calibri"/>
              <a:sym typeface="Calibri"/>
            </a:endParaRPr>
          </a:p>
        </p:txBody>
      </p:sp>
      <p:sp>
        <p:nvSpPr>
          <p:cNvPr id="195" name="Google Shape;195;p11"/>
          <p:cNvSpPr/>
          <p:nvPr/>
        </p:nvSpPr>
        <p:spPr>
          <a:xfrm>
            <a:off x="7923893" y="4709584"/>
            <a:ext cx="1328964" cy="370416"/>
          </a:xfrm>
          <a:custGeom>
            <a:rect b="b" l="l" r="r" t="t"/>
            <a:pathLst>
              <a:path extrusionOk="0" h="388111" w="1396180">
                <a:moveTo>
                  <a:pt x="68825" y="388111"/>
                </a:moveTo>
                <a:cubicBezTo>
                  <a:pt x="49161" y="353698"/>
                  <a:pt x="19664" y="314370"/>
                  <a:pt x="9832" y="284873"/>
                </a:cubicBezTo>
                <a:cubicBezTo>
                  <a:pt x="0" y="255376"/>
                  <a:pt x="9832" y="211131"/>
                  <a:pt x="9832" y="211131"/>
                </a:cubicBezTo>
                <a:cubicBezTo>
                  <a:pt x="9832" y="191467"/>
                  <a:pt x="-12290" y="179176"/>
                  <a:pt x="9832" y="166886"/>
                </a:cubicBezTo>
                <a:cubicBezTo>
                  <a:pt x="31954" y="154596"/>
                  <a:pt x="105696" y="147221"/>
                  <a:pt x="142567" y="137389"/>
                </a:cubicBezTo>
                <a:cubicBezTo>
                  <a:pt x="179438" y="127557"/>
                  <a:pt x="189270" y="122640"/>
                  <a:pt x="231057" y="107892"/>
                </a:cubicBezTo>
                <a:cubicBezTo>
                  <a:pt x="272844" y="93144"/>
                  <a:pt x="358877" y="58731"/>
                  <a:pt x="393290" y="48899"/>
                </a:cubicBezTo>
                <a:cubicBezTo>
                  <a:pt x="427703" y="39067"/>
                  <a:pt x="393290" y="56273"/>
                  <a:pt x="437535" y="48899"/>
                </a:cubicBezTo>
                <a:cubicBezTo>
                  <a:pt x="481780" y="41525"/>
                  <a:pt x="587477" y="4653"/>
                  <a:pt x="658761" y="4653"/>
                </a:cubicBezTo>
                <a:cubicBezTo>
                  <a:pt x="730045" y="4653"/>
                  <a:pt x="811161" y="48899"/>
                  <a:pt x="865238" y="48899"/>
                </a:cubicBezTo>
                <a:cubicBezTo>
                  <a:pt x="919315" y="48899"/>
                  <a:pt x="919315" y="12027"/>
                  <a:pt x="983225" y="4653"/>
                </a:cubicBezTo>
                <a:cubicBezTo>
                  <a:pt x="1047135" y="-2721"/>
                  <a:pt x="1184786" y="-263"/>
                  <a:pt x="1248696" y="4653"/>
                </a:cubicBezTo>
                <a:cubicBezTo>
                  <a:pt x="1312606" y="9569"/>
                  <a:pt x="1366683" y="34150"/>
                  <a:pt x="1366683" y="34150"/>
                </a:cubicBezTo>
                <a:cubicBezTo>
                  <a:pt x="1391264" y="39066"/>
                  <a:pt x="1393722" y="36608"/>
                  <a:pt x="1396180" y="34150"/>
                </a:cubicBezTo>
              </a:path>
            </a:pathLst>
          </a:cu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14">
              <a:solidFill>
                <a:schemeClr val="lt1"/>
              </a:solidFill>
              <a:latin typeface="Calibri"/>
              <a:ea typeface="Calibri"/>
              <a:cs typeface="Calibri"/>
              <a:sym typeface="Calibri"/>
            </a:endParaRPr>
          </a:p>
        </p:txBody>
      </p:sp>
      <p:sp>
        <p:nvSpPr>
          <p:cNvPr id="196" name="Google Shape;196;p11"/>
          <p:cNvSpPr txBox="1"/>
          <p:nvPr/>
        </p:nvSpPr>
        <p:spPr>
          <a:xfrm>
            <a:off x="3258156" y="1433286"/>
            <a:ext cx="926797" cy="7958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86">
                <a:solidFill>
                  <a:schemeClr val="dk1"/>
                </a:solidFill>
                <a:latin typeface="Calibri"/>
                <a:ea typeface="Calibri"/>
                <a:cs typeface="Calibri"/>
                <a:sym typeface="Calibri"/>
              </a:rPr>
              <a:t> BẮC MĨ</a:t>
            </a:r>
            <a:endParaRPr/>
          </a:p>
        </p:txBody>
      </p:sp>
      <p:sp>
        <p:nvSpPr>
          <p:cNvPr id="197" name="Google Shape;197;p11"/>
          <p:cNvSpPr txBox="1"/>
          <p:nvPr/>
        </p:nvSpPr>
        <p:spPr>
          <a:xfrm>
            <a:off x="8123465" y="1427238"/>
            <a:ext cx="2225524"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48">
                <a:solidFill>
                  <a:schemeClr val="dk1"/>
                </a:solidFill>
                <a:latin typeface="Calibri"/>
                <a:ea typeface="Calibri"/>
                <a:cs typeface="Calibri"/>
                <a:sym typeface="Calibri"/>
              </a:rPr>
              <a:t>Á - ÂU</a:t>
            </a:r>
            <a:endParaRPr/>
          </a:p>
        </p:txBody>
      </p:sp>
      <p:sp>
        <p:nvSpPr>
          <p:cNvPr id="198" name="Google Shape;198;p11"/>
          <p:cNvSpPr txBox="1"/>
          <p:nvPr/>
        </p:nvSpPr>
        <p:spPr>
          <a:xfrm>
            <a:off x="4516061" y="2682120"/>
            <a:ext cx="1012976" cy="7958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86">
                <a:solidFill>
                  <a:schemeClr val="dk1"/>
                </a:solidFill>
                <a:latin typeface="Calibri"/>
                <a:ea typeface="Calibri"/>
                <a:cs typeface="Calibri"/>
                <a:sym typeface="Calibri"/>
              </a:rPr>
              <a:t> NAM MĨ</a:t>
            </a:r>
            <a:endParaRPr/>
          </a:p>
        </p:txBody>
      </p:sp>
      <p:sp>
        <p:nvSpPr>
          <p:cNvPr id="199" name="Google Shape;199;p11"/>
          <p:cNvSpPr txBox="1"/>
          <p:nvPr/>
        </p:nvSpPr>
        <p:spPr>
          <a:xfrm>
            <a:off x="6452809" y="2361595"/>
            <a:ext cx="1354667"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67">
                <a:solidFill>
                  <a:schemeClr val="dk1"/>
                </a:solidFill>
                <a:latin typeface="Calibri"/>
                <a:ea typeface="Calibri"/>
                <a:cs typeface="Calibri"/>
                <a:sym typeface="Calibri"/>
              </a:rPr>
              <a:t>PHI</a:t>
            </a:r>
            <a:endParaRPr/>
          </a:p>
        </p:txBody>
      </p:sp>
      <p:sp>
        <p:nvSpPr>
          <p:cNvPr id="200" name="Google Shape;200;p11"/>
          <p:cNvSpPr txBox="1"/>
          <p:nvPr/>
        </p:nvSpPr>
        <p:spPr>
          <a:xfrm>
            <a:off x="9718525" y="3379108"/>
            <a:ext cx="1611690" cy="3561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714">
                <a:solidFill>
                  <a:schemeClr val="dk1"/>
                </a:solidFill>
                <a:latin typeface="Times New Roman"/>
                <a:ea typeface="Times New Roman"/>
                <a:cs typeface="Times New Roman"/>
                <a:sym typeface="Times New Roman"/>
              </a:rPr>
              <a:t>  ÔXTRAYLIA</a:t>
            </a:r>
            <a:endParaRPr/>
          </a:p>
        </p:txBody>
      </p:sp>
      <p:sp>
        <p:nvSpPr>
          <p:cNvPr id="201" name="Google Shape;201;p11"/>
          <p:cNvSpPr txBox="1"/>
          <p:nvPr/>
        </p:nvSpPr>
        <p:spPr>
          <a:xfrm>
            <a:off x="7364488" y="4709584"/>
            <a:ext cx="2157488" cy="4440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86">
                <a:solidFill>
                  <a:schemeClr val="dk1"/>
                </a:solidFill>
                <a:latin typeface="Calibri"/>
                <a:ea typeface="Calibri"/>
                <a:cs typeface="Calibri"/>
                <a:sym typeface="Calibri"/>
              </a:rPr>
              <a:t> NAM CỰC</a:t>
            </a:r>
            <a:endParaRPr/>
          </a:p>
        </p:txBody>
      </p:sp>
      <p:sp>
        <p:nvSpPr>
          <p:cNvPr id="202" name="Google Shape;202;p11"/>
          <p:cNvSpPr txBox="1"/>
          <p:nvPr/>
        </p:nvSpPr>
        <p:spPr>
          <a:xfrm>
            <a:off x="1525512" y="1508881"/>
            <a:ext cx="1244297" cy="502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67">
                <a:solidFill>
                  <a:srgbClr val="0000FF"/>
                </a:solidFill>
                <a:latin typeface="Calibri"/>
                <a:ea typeface="Calibri"/>
                <a:cs typeface="Calibri"/>
                <a:sym typeface="Calibri"/>
              </a:rPr>
              <a:t>THÁI</a:t>
            </a:r>
            <a:endParaRPr/>
          </a:p>
        </p:txBody>
      </p:sp>
      <p:sp>
        <p:nvSpPr>
          <p:cNvPr id="203" name="Google Shape;203;p11"/>
          <p:cNvSpPr txBox="1"/>
          <p:nvPr/>
        </p:nvSpPr>
        <p:spPr>
          <a:xfrm>
            <a:off x="1758346" y="2742595"/>
            <a:ext cx="1374321" cy="502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67">
                <a:solidFill>
                  <a:srgbClr val="0000FF"/>
                </a:solidFill>
                <a:latin typeface="Calibri"/>
                <a:ea typeface="Calibri"/>
                <a:cs typeface="Calibri"/>
                <a:sym typeface="Calibri"/>
              </a:rPr>
              <a:t>BÌNH</a:t>
            </a:r>
            <a:endParaRPr/>
          </a:p>
        </p:txBody>
      </p:sp>
      <p:sp>
        <p:nvSpPr>
          <p:cNvPr id="204" name="Google Shape;204;p11"/>
          <p:cNvSpPr txBox="1"/>
          <p:nvPr/>
        </p:nvSpPr>
        <p:spPr>
          <a:xfrm>
            <a:off x="2515810" y="3977822"/>
            <a:ext cx="1524000" cy="502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67">
                <a:solidFill>
                  <a:srgbClr val="0000FF"/>
                </a:solidFill>
                <a:latin typeface="Calibri"/>
                <a:ea typeface="Calibri"/>
                <a:cs typeface="Calibri"/>
                <a:sym typeface="Calibri"/>
              </a:rPr>
              <a:t>DƯƠNG</a:t>
            </a:r>
            <a:endParaRPr/>
          </a:p>
        </p:txBody>
      </p:sp>
      <p:sp>
        <p:nvSpPr>
          <p:cNvPr id="205" name="Google Shape;205;p11"/>
          <p:cNvSpPr txBox="1"/>
          <p:nvPr/>
        </p:nvSpPr>
        <p:spPr>
          <a:xfrm rot="4575589">
            <a:off x="4872163" y="2472332"/>
            <a:ext cx="114148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FF"/>
                </a:solidFill>
                <a:latin typeface="Calibri"/>
                <a:ea typeface="Calibri"/>
                <a:cs typeface="Calibri"/>
                <a:sym typeface="Calibri"/>
              </a:rPr>
              <a:t>TÂY</a:t>
            </a:r>
            <a:endParaRPr/>
          </a:p>
        </p:txBody>
      </p:sp>
      <p:sp>
        <p:nvSpPr>
          <p:cNvPr id="206" name="Google Shape;206;p11"/>
          <p:cNvSpPr txBox="1"/>
          <p:nvPr/>
        </p:nvSpPr>
        <p:spPr>
          <a:xfrm rot="7281212">
            <a:off x="4342251" y="4022839"/>
            <a:ext cx="167216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FF"/>
                </a:solidFill>
                <a:latin typeface="Calibri"/>
                <a:ea typeface="Calibri"/>
                <a:cs typeface="Calibri"/>
                <a:sym typeface="Calibri"/>
              </a:rPr>
              <a:t>DƯƠNG</a:t>
            </a:r>
            <a:endParaRPr/>
          </a:p>
        </p:txBody>
      </p:sp>
      <p:sp>
        <p:nvSpPr>
          <p:cNvPr id="207" name="Google Shape;207;p11"/>
          <p:cNvSpPr txBox="1"/>
          <p:nvPr/>
        </p:nvSpPr>
        <p:spPr>
          <a:xfrm rot="3677643">
            <a:off x="4459364" y="1284635"/>
            <a:ext cx="87085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FF"/>
                </a:solidFill>
                <a:latin typeface="Calibri"/>
                <a:ea typeface="Calibri"/>
                <a:cs typeface="Calibri"/>
                <a:sym typeface="Calibri"/>
              </a:rPr>
              <a:t>ĐẠI</a:t>
            </a:r>
            <a:endParaRPr/>
          </a:p>
        </p:txBody>
      </p:sp>
      <p:sp>
        <p:nvSpPr>
          <p:cNvPr id="208" name="Google Shape;208;p11"/>
          <p:cNvSpPr txBox="1"/>
          <p:nvPr/>
        </p:nvSpPr>
        <p:spPr>
          <a:xfrm rot="6448019">
            <a:off x="6226024" y="1705272"/>
            <a:ext cx="725714" cy="326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24">
                <a:solidFill>
                  <a:srgbClr val="2E75B5"/>
                </a:solidFill>
                <a:latin typeface="Calibri"/>
                <a:ea typeface="Calibri"/>
                <a:cs typeface="Calibri"/>
                <a:sym typeface="Calibri"/>
              </a:rPr>
              <a:t>ĐẠI</a:t>
            </a:r>
            <a:endParaRPr/>
          </a:p>
        </p:txBody>
      </p:sp>
      <p:sp>
        <p:nvSpPr>
          <p:cNvPr id="209" name="Google Shape;209;p11"/>
          <p:cNvSpPr txBox="1"/>
          <p:nvPr/>
        </p:nvSpPr>
        <p:spPr>
          <a:xfrm rot="5255844">
            <a:off x="5994703" y="3241368"/>
            <a:ext cx="798286" cy="326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24">
                <a:solidFill>
                  <a:srgbClr val="2E75B5"/>
                </a:solidFill>
                <a:latin typeface="Calibri"/>
                <a:ea typeface="Calibri"/>
                <a:cs typeface="Calibri"/>
                <a:sym typeface="Calibri"/>
              </a:rPr>
              <a:t>TÂY</a:t>
            </a:r>
            <a:endParaRPr/>
          </a:p>
        </p:txBody>
      </p:sp>
      <p:sp>
        <p:nvSpPr>
          <p:cNvPr id="210" name="Google Shape;210;p11"/>
          <p:cNvSpPr txBox="1"/>
          <p:nvPr/>
        </p:nvSpPr>
        <p:spPr>
          <a:xfrm rot="3541375">
            <a:off x="6347732" y="4214279"/>
            <a:ext cx="1292679" cy="326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24">
                <a:solidFill>
                  <a:srgbClr val="2E75B5"/>
                </a:solidFill>
                <a:latin typeface="Calibri"/>
                <a:ea typeface="Calibri"/>
                <a:cs typeface="Calibri"/>
                <a:sym typeface="Calibri"/>
              </a:rPr>
              <a:t>DƯƠNG</a:t>
            </a:r>
            <a:endParaRPr/>
          </a:p>
        </p:txBody>
      </p:sp>
      <p:sp>
        <p:nvSpPr>
          <p:cNvPr id="211" name="Google Shape;211;p11"/>
          <p:cNvSpPr txBox="1"/>
          <p:nvPr/>
        </p:nvSpPr>
        <p:spPr>
          <a:xfrm>
            <a:off x="8155567" y="2907498"/>
            <a:ext cx="1965476" cy="7958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86">
                <a:solidFill>
                  <a:srgbClr val="0000FF"/>
                </a:solidFill>
                <a:latin typeface="Calibri"/>
                <a:ea typeface="Calibri"/>
                <a:cs typeface="Calibri"/>
                <a:sym typeface="Calibri"/>
              </a:rPr>
              <a:t>ẤN ĐỘ DƯƠNG</a:t>
            </a:r>
            <a:endParaRPr/>
          </a:p>
        </p:txBody>
      </p:sp>
      <p:sp>
        <p:nvSpPr>
          <p:cNvPr id="212" name="Google Shape;212;p11"/>
          <p:cNvSpPr txBox="1"/>
          <p:nvPr/>
        </p:nvSpPr>
        <p:spPr>
          <a:xfrm>
            <a:off x="6811132" y="754441"/>
            <a:ext cx="3370035" cy="38549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04">
                <a:solidFill>
                  <a:srgbClr val="0000FF"/>
                </a:solidFill>
                <a:latin typeface="Calibri"/>
                <a:ea typeface="Calibri"/>
                <a:cs typeface="Calibri"/>
                <a:sym typeface="Calibri"/>
              </a:rPr>
              <a:t>BẮC BĂNG DƯƠNG</a:t>
            </a:r>
            <a:endParaRPr/>
          </a:p>
        </p:txBody>
      </p:sp>
      <p:sp>
        <p:nvSpPr>
          <p:cNvPr id="213" name="Google Shape;213;p11"/>
          <p:cNvSpPr txBox="1"/>
          <p:nvPr/>
        </p:nvSpPr>
        <p:spPr>
          <a:xfrm>
            <a:off x="2159000" y="693965"/>
            <a:ext cx="3043465" cy="38549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04">
                <a:solidFill>
                  <a:srgbClr val="0000FF"/>
                </a:solidFill>
                <a:latin typeface="Calibri"/>
                <a:ea typeface="Calibri"/>
                <a:cs typeface="Calibri"/>
                <a:sym typeface="Calibri"/>
              </a:rPr>
              <a:t>BẮC BĂNG DƯƠNG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graphicFrame>
        <p:nvGraphicFramePr>
          <p:cNvPr id="218" name="Google Shape;218;p12"/>
          <p:cNvGraphicFramePr/>
          <p:nvPr/>
        </p:nvGraphicFramePr>
        <p:xfrm>
          <a:off x="1226157" y="836085"/>
          <a:ext cx="3000000" cy="3000000"/>
        </p:xfrm>
        <a:graphic>
          <a:graphicData uri="http://schemas.openxmlformats.org/drawingml/2006/table">
            <a:tbl>
              <a:tblPr>
                <a:noFill/>
                <a:tableStyleId>{8B9112E4-2110-4BE6-A7B3-80C4B4C91697}</a:tableStyleId>
              </a:tblPr>
              <a:tblGrid>
                <a:gridCol w="4503100"/>
                <a:gridCol w="4501425"/>
              </a:tblGrid>
              <a:tr h="695125">
                <a:tc>
                  <a:txBody>
                    <a:bodyPr/>
                    <a:lstStyle/>
                    <a:p>
                      <a:pPr indent="0" lvl="0" marL="0" marR="0" rtl="0" algn="ctr">
                        <a:lnSpc>
                          <a:spcPct val="150000"/>
                        </a:lnSpc>
                        <a:spcBef>
                          <a:spcPts val="0"/>
                        </a:spcBef>
                        <a:spcAft>
                          <a:spcPts val="0"/>
                        </a:spcAft>
                        <a:buClr>
                          <a:srgbClr val="FF0000"/>
                        </a:buClr>
                        <a:buSzPts val="3400"/>
                        <a:buFont typeface="Times New Roman"/>
                        <a:buNone/>
                      </a:pPr>
                      <a:r>
                        <a:rPr b="1" i="0" lang="en-US" sz="3400" u="none" cap="none" strike="noStrike">
                          <a:solidFill>
                            <a:srgbClr val="FF0000"/>
                          </a:solidFill>
                          <a:latin typeface="Times New Roman"/>
                          <a:ea typeface="Times New Roman"/>
                          <a:cs typeface="Times New Roman"/>
                          <a:sym typeface="Times New Roman"/>
                        </a:rPr>
                        <a:t>Các lục địa</a:t>
                      </a:r>
                      <a:endParaRPr b="1" i="0" sz="3400" u="none" cap="none" strike="noStrike">
                        <a:solidFill>
                          <a:srgbClr val="FF0000"/>
                        </a:solidFill>
                        <a:latin typeface="Times New Roman"/>
                        <a:ea typeface="Times New Roman"/>
                        <a:cs typeface="Times New Roman"/>
                        <a:sym typeface="Times New Roman"/>
                      </a:endParaRPr>
                    </a:p>
                  </a:txBody>
                  <a:tcPr marT="43525" marB="43525" marR="87075" marL="8707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FF0000"/>
                        </a:buClr>
                        <a:buSzPts val="3400"/>
                        <a:buFont typeface="Times New Roman"/>
                        <a:buNone/>
                      </a:pPr>
                      <a:r>
                        <a:rPr b="1" i="0" lang="en-US" sz="3400" u="none" cap="none" strike="noStrike">
                          <a:solidFill>
                            <a:srgbClr val="FF0000"/>
                          </a:solidFill>
                          <a:latin typeface="Times New Roman"/>
                          <a:ea typeface="Times New Roman"/>
                          <a:cs typeface="Times New Roman"/>
                          <a:sym typeface="Times New Roman"/>
                        </a:rPr>
                        <a:t>Diện tích (triệu km</a:t>
                      </a:r>
                      <a:r>
                        <a:rPr b="1" baseline="30000" i="0" lang="en-US" sz="3400" u="none" cap="none" strike="noStrike">
                          <a:solidFill>
                            <a:srgbClr val="FF0000"/>
                          </a:solidFill>
                          <a:latin typeface="Times New Roman"/>
                          <a:ea typeface="Times New Roman"/>
                          <a:cs typeface="Times New Roman"/>
                          <a:sym typeface="Times New Roman"/>
                        </a:rPr>
                        <a:t>2</a:t>
                      </a:r>
                      <a:r>
                        <a:rPr b="1" i="0" lang="en-US" sz="3400" u="none" cap="none" strike="noStrike">
                          <a:solidFill>
                            <a:srgbClr val="FF0000"/>
                          </a:solidFill>
                          <a:latin typeface="Times New Roman"/>
                          <a:ea typeface="Times New Roman"/>
                          <a:cs typeface="Times New Roman"/>
                          <a:sym typeface="Times New Roman"/>
                        </a:rPr>
                        <a:t>)</a:t>
                      </a:r>
                      <a:endParaRPr/>
                    </a:p>
                  </a:txBody>
                  <a:tcPr marT="43525" marB="43525" marR="87075" marL="87075">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69125">
                <a:tc>
                  <a:txBody>
                    <a:bodyPr/>
                    <a:lstStyle/>
                    <a:p>
                      <a:pPr indent="0" lvl="0" marL="0" marR="0" rtl="0" algn="l">
                        <a:lnSpc>
                          <a:spcPct val="150000"/>
                        </a:lnSpc>
                        <a:spcBef>
                          <a:spcPts val="0"/>
                        </a:spcBef>
                        <a:spcAft>
                          <a:spcPts val="0"/>
                        </a:spcAft>
                        <a:buClr>
                          <a:srgbClr val="0000FF"/>
                        </a:buClr>
                        <a:buSzPts val="3400"/>
                        <a:buFont typeface="Times New Roman"/>
                        <a:buNone/>
                      </a:pPr>
                      <a:r>
                        <a:rPr b="1" i="0" lang="en-US" sz="3400" u="none" cap="none" strike="noStrike">
                          <a:solidFill>
                            <a:srgbClr val="0000FF"/>
                          </a:solidFill>
                          <a:latin typeface="Times New Roman"/>
                          <a:ea typeface="Times New Roman"/>
                          <a:cs typeface="Times New Roman"/>
                          <a:sym typeface="Times New Roman"/>
                        </a:rPr>
                        <a:t>Lục địa Á-Âu</a:t>
                      </a:r>
                      <a:endParaRPr b="1" i="0" sz="3400" u="none" cap="none" strike="noStrike">
                        <a:solidFill>
                          <a:srgbClr val="0000FF"/>
                        </a:solidFill>
                        <a:latin typeface="Times New Roman"/>
                        <a:ea typeface="Times New Roman"/>
                        <a:cs typeface="Times New Roman"/>
                        <a:sym typeface="Times New Roman"/>
                      </a:endParaRPr>
                    </a:p>
                    <a:p>
                      <a:pPr indent="0" lvl="0" marL="0" marR="0" rtl="0" algn="l">
                        <a:lnSpc>
                          <a:spcPct val="150000"/>
                        </a:lnSpc>
                        <a:spcBef>
                          <a:spcPts val="680"/>
                        </a:spcBef>
                        <a:spcAft>
                          <a:spcPts val="0"/>
                        </a:spcAft>
                        <a:buClr>
                          <a:srgbClr val="0000FF"/>
                        </a:buClr>
                        <a:buSzPts val="3400"/>
                        <a:buFont typeface="Times New Roman"/>
                        <a:buNone/>
                      </a:pPr>
                      <a:r>
                        <a:rPr b="1" i="0" lang="en-US" sz="3400" u="none" cap="none" strike="noStrike">
                          <a:solidFill>
                            <a:srgbClr val="0000FF"/>
                          </a:solidFill>
                          <a:latin typeface="Times New Roman"/>
                          <a:ea typeface="Times New Roman"/>
                          <a:cs typeface="Times New Roman"/>
                          <a:sym typeface="Times New Roman"/>
                        </a:rPr>
                        <a:t>Lục địa Phi</a:t>
                      </a:r>
                      <a:endParaRPr/>
                    </a:p>
                    <a:p>
                      <a:pPr indent="0" lvl="0" marL="0" marR="0" rtl="0" algn="l">
                        <a:lnSpc>
                          <a:spcPct val="150000"/>
                        </a:lnSpc>
                        <a:spcBef>
                          <a:spcPts val="680"/>
                        </a:spcBef>
                        <a:spcAft>
                          <a:spcPts val="0"/>
                        </a:spcAft>
                        <a:buClr>
                          <a:srgbClr val="0000FF"/>
                        </a:buClr>
                        <a:buSzPts val="3400"/>
                        <a:buFont typeface="Times New Roman"/>
                        <a:buNone/>
                      </a:pPr>
                      <a:r>
                        <a:rPr b="1" i="0" lang="en-US" sz="3400" u="none" cap="none" strike="noStrike">
                          <a:solidFill>
                            <a:srgbClr val="0000FF"/>
                          </a:solidFill>
                          <a:latin typeface="Times New Roman"/>
                          <a:ea typeface="Times New Roman"/>
                          <a:cs typeface="Times New Roman"/>
                          <a:sym typeface="Times New Roman"/>
                        </a:rPr>
                        <a:t>Lục địa Bắc Mĩ</a:t>
                      </a:r>
                      <a:endParaRPr b="1" i="0" sz="3400" u="none" cap="none" strike="noStrike">
                        <a:solidFill>
                          <a:srgbClr val="0000FF"/>
                        </a:solidFill>
                        <a:latin typeface="Times New Roman"/>
                        <a:ea typeface="Times New Roman"/>
                        <a:cs typeface="Times New Roman"/>
                        <a:sym typeface="Times New Roman"/>
                      </a:endParaRPr>
                    </a:p>
                    <a:p>
                      <a:pPr indent="0" lvl="0" marL="0" marR="0" rtl="0" algn="l">
                        <a:lnSpc>
                          <a:spcPct val="150000"/>
                        </a:lnSpc>
                        <a:spcBef>
                          <a:spcPts val="680"/>
                        </a:spcBef>
                        <a:spcAft>
                          <a:spcPts val="0"/>
                        </a:spcAft>
                        <a:buClr>
                          <a:srgbClr val="0000FF"/>
                        </a:buClr>
                        <a:buSzPts val="3400"/>
                        <a:buFont typeface="Times New Roman"/>
                        <a:buNone/>
                      </a:pPr>
                      <a:r>
                        <a:rPr b="1" i="0" lang="en-US" sz="3400" u="none" cap="none" strike="noStrike">
                          <a:solidFill>
                            <a:srgbClr val="0000FF"/>
                          </a:solidFill>
                          <a:latin typeface="Times New Roman"/>
                          <a:ea typeface="Times New Roman"/>
                          <a:cs typeface="Times New Roman"/>
                          <a:sym typeface="Times New Roman"/>
                        </a:rPr>
                        <a:t>Lục địa Nam Mĩ</a:t>
                      </a:r>
                      <a:endParaRPr b="1" i="0" sz="3400" u="none" cap="none" strike="noStrike">
                        <a:solidFill>
                          <a:srgbClr val="0000FF"/>
                        </a:solidFill>
                        <a:latin typeface="Times New Roman"/>
                        <a:ea typeface="Times New Roman"/>
                        <a:cs typeface="Times New Roman"/>
                        <a:sym typeface="Times New Roman"/>
                      </a:endParaRPr>
                    </a:p>
                    <a:p>
                      <a:pPr indent="0" lvl="0" marL="0" marR="0" rtl="0" algn="l">
                        <a:lnSpc>
                          <a:spcPct val="150000"/>
                        </a:lnSpc>
                        <a:spcBef>
                          <a:spcPts val="680"/>
                        </a:spcBef>
                        <a:spcAft>
                          <a:spcPts val="0"/>
                        </a:spcAft>
                        <a:buClr>
                          <a:srgbClr val="0000FF"/>
                        </a:buClr>
                        <a:buSzPts val="3400"/>
                        <a:buFont typeface="Times New Roman"/>
                        <a:buNone/>
                      </a:pPr>
                      <a:r>
                        <a:rPr b="1" i="0" lang="en-US" sz="3400" u="none" cap="none" strike="noStrike">
                          <a:solidFill>
                            <a:srgbClr val="0000FF"/>
                          </a:solidFill>
                          <a:latin typeface="Times New Roman"/>
                          <a:ea typeface="Times New Roman"/>
                          <a:cs typeface="Times New Roman"/>
                          <a:sym typeface="Times New Roman"/>
                        </a:rPr>
                        <a:t>Lục địa Nam Cực</a:t>
                      </a:r>
                      <a:endParaRPr b="1" i="0" sz="3400" u="none" cap="none" strike="noStrike">
                        <a:solidFill>
                          <a:srgbClr val="0000FF"/>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rgbClr val="0000FF"/>
                        </a:buClr>
                        <a:buSzPts val="3400"/>
                        <a:buFont typeface="Times New Roman"/>
                        <a:buNone/>
                      </a:pPr>
                      <a:r>
                        <a:rPr b="1" i="0" lang="en-US" sz="3400" u="none" cap="none" strike="noStrike">
                          <a:solidFill>
                            <a:srgbClr val="0000FF"/>
                          </a:solidFill>
                          <a:latin typeface="Times New Roman"/>
                          <a:ea typeface="Times New Roman"/>
                          <a:cs typeface="Times New Roman"/>
                          <a:sym typeface="Times New Roman"/>
                        </a:rPr>
                        <a:t>Lục địa Ô-xtrây-li-a</a:t>
                      </a:r>
                      <a:endParaRPr/>
                    </a:p>
                  </a:txBody>
                  <a:tcPr marT="43525" marB="43525" marR="87075" marL="8707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FF"/>
                        </a:buClr>
                        <a:buSzPts val="3400"/>
                        <a:buFont typeface="Times New Roman"/>
                        <a:buNone/>
                      </a:pPr>
                      <a:r>
                        <a:rPr b="1" i="0" lang="en-US" sz="3400" u="none" cap="none" strike="noStrike">
                          <a:solidFill>
                            <a:srgbClr val="0000FF"/>
                          </a:solidFill>
                          <a:latin typeface="Times New Roman"/>
                          <a:ea typeface="Times New Roman"/>
                          <a:cs typeface="Times New Roman"/>
                          <a:sym typeface="Times New Roman"/>
                        </a:rPr>
                        <a:t>50,7</a:t>
                      </a:r>
                      <a:endParaRPr/>
                    </a:p>
                    <a:p>
                      <a:pPr indent="0" lvl="0" marL="0" marR="0" rtl="0" algn="ctr">
                        <a:lnSpc>
                          <a:spcPct val="150000"/>
                        </a:lnSpc>
                        <a:spcBef>
                          <a:spcPts val="680"/>
                        </a:spcBef>
                        <a:spcAft>
                          <a:spcPts val="0"/>
                        </a:spcAft>
                        <a:buClr>
                          <a:srgbClr val="0000FF"/>
                        </a:buClr>
                        <a:buSzPts val="3400"/>
                        <a:buFont typeface="Times New Roman"/>
                        <a:buNone/>
                      </a:pPr>
                      <a:r>
                        <a:rPr b="1" i="0" lang="en-US" sz="3400" u="none" cap="none" strike="noStrike">
                          <a:solidFill>
                            <a:srgbClr val="0000FF"/>
                          </a:solidFill>
                          <a:latin typeface="Times New Roman"/>
                          <a:ea typeface="Times New Roman"/>
                          <a:cs typeface="Times New Roman"/>
                          <a:sym typeface="Times New Roman"/>
                        </a:rPr>
                        <a:t>29,2</a:t>
                      </a:r>
                      <a:endParaRPr/>
                    </a:p>
                    <a:p>
                      <a:pPr indent="0" lvl="0" marL="0" marR="0" rtl="0" algn="ctr">
                        <a:lnSpc>
                          <a:spcPct val="150000"/>
                        </a:lnSpc>
                        <a:spcBef>
                          <a:spcPts val="680"/>
                        </a:spcBef>
                        <a:spcAft>
                          <a:spcPts val="0"/>
                        </a:spcAft>
                        <a:buClr>
                          <a:srgbClr val="0000FF"/>
                        </a:buClr>
                        <a:buSzPts val="3400"/>
                        <a:buFont typeface="Times New Roman"/>
                        <a:buNone/>
                      </a:pPr>
                      <a:r>
                        <a:rPr b="1" i="0" lang="en-US" sz="3400" u="none" cap="none" strike="noStrike">
                          <a:solidFill>
                            <a:srgbClr val="0000FF"/>
                          </a:solidFill>
                          <a:latin typeface="Times New Roman"/>
                          <a:ea typeface="Times New Roman"/>
                          <a:cs typeface="Times New Roman"/>
                          <a:sym typeface="Times New Roman"/>
                        </a:rPr>
                        <a:t>20,3</a:t>
                      </a:r>
                      <a:endParaRPr/>
                    </a:p>
                    <a:p>
                      <a:pPr indent="0" lvl="0" marL="0" marR="0" rtl="0" algn="ctr">
                        <a:lnSpc>
                          <a:spcPct val="150000"/>
                        </a:lnSpc>
                        <a:spcBef>
                          <a:spcPts val="680"/>
                        </a:spcBef>
                        <a:spcAft>
                          <a:spcPts val="0"/>
                        </a:spcAft>
                        <a:buClr>
                          <a:srgbClr val="0000FF"/>
                        </a:buClr>
                        <a:buSzPts val="3400"/>
                        <a:buFont typeface="Times New Roman"/>
                        <a:buNone/>
                      </a:pPr>
                      <a:r>
                        <a:rPr b="1" i="0" lang="en-US" sz="3400" u="none" cap="none" strike="noStrike">
                          <a:solidFill>
                            <a:srgbClr val="0000FF"/>
                          </a:solidFill>
                          <a:latin typeface="Times New Roman"/>
                          <a:ea typeface="Times New Roman"/>
                          <a:cs typeface="Times New Roman"/>
                          <a:sym typeface="Times New Roman"/>
                        </a:rPr>
                        <a:t>18,1</a:t>
                      </a:r>
                      <a:endParaRPr/>
                    </a:p>
                    <a:p>
                      <a:pPr indent="0" lvl="0" marL="0" marR="0" rtl="0" algn="ctr">
                        <a:lnSpc>
                          <a:spcPct val="150000"/>
                        </a:lnSpc>
                        <a:spcBef>
                          <a:spcPts val="680"/>
                        </a:spcBef>
                        <a:spcAft>
                          <a:spcPts val="0"/>
                        </a:spcAft>
                        <a:buClr>
                          <a:srgbClr val="0000FF"/>
                        </a:buClr>
                        <a:buSzPts val="3400"/>
                        <a:buFont typeface="Times New Roman"/>
                        <a:buNone/>
                      </a:pPr>
                      <a:r>
                        <a:rPr b="1" i="0" lang="en-US" sz="3400" u="none" cap="none" strike="noStrike">
                          <a:solidFill>
                            <a:srgbClr val="0000FF"/>
                          </a:solidFill>
                          <a:latin typeface="Times New Roman"/>
                          <a:ea typeface="Times New Roman"/>
                          <a:cs typeface="Times New Roman"/>
                          <a:sym typeface="Times New Roman"/>
                        </a:rPr>
                        <a:t>13,9</a:t>
                      </a:r>
                      <a:endParaRPr/>
                    </a:p>
                    <a:p>
                      <a:pPr indent="0" lvl="0" marL="0" marR="0" rtl="0" algn="ctr">
                        <a:lnSpc>
                          <a:spcPct val="150000"/>
                        </a:lnSpc>
                        <a:spcBef>
                          <a:spcPts val="680"/>
                        </a:spcBef>
                        <a:spcAft>
                          <a:spcPts val="0"/>
                        </a:spcAft>
                        <a:buClr>
                          <a:srgbClr val="0000FF"/>
                        </a:buClr>
                        <a:buSzPts val="3400"/>
                        <a:buFont typeface="Times New Roman"/>
                        <a:buNone/>
                      </a:pPr>
                      <a:r>
                        <a:rPr b="1" i="0" lang="en-US" sz="3400" u="none" cap="none" strike="noStrike">
                          <a:solidFill>
                            <a:srgbClr val="0000FF"/>
                          </a:solidFill>
                          <a:latin typeface="Times New Roman"/>
                          <a:ea typeface="Times New Roman"/>
                          <a:cs typeface="Times New Roman"/>
                          <a:sym typeface="Times New Roman"/>
                        </a:rPr>
                        <a:t>7,6</a:t>
                      </a:r>
                      <a:endParaRPr/>
                    </a:p>
                  </a:txBody>
                  <a:tcPr marT="43525" marB="43525" marR="87075" marL="87075">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19" name="Google Shape;219;p12"/>
          <p:cNvSpPr txBox="1"/>
          <p:nvPr/>
        </p:nvSpPr>
        <p:spPr>
          <a:xfrm>
            <a:off x="2261996" y="205619"/>
            <a:ext cx="7578806" cy="6200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7030A0"/>
              </a:buClr>
              <a:buSzPts val="3429"/>
              <a:buFont typeface="Arial"/>
              <a:buNone/>
            </a:pPr>
            <a:r>
              <a:rPr b="1" lang="en-US" sz="3429">
                <a:solidFill>
                  <a:srgbClr val="7030A0"/>
                </a:solidFill>
                <a:latin typeface="Times New Roman"/>
                <a:ea typeface="Times New Roman"/>
                <a:cs typeface="Times New Roman"/>
                <a:sym typeface="Times New Roman"/>
              </a:rPr>
              <a:t>Bảng diện tích các lục địa trên Trái Đất</a:t>
            </a:r>
            <a:endParaRPr/>
          </a:p>
        </p:txBody>
      </p:sp>
      <p:sp>
        <p:nvSpPr>
          <p:cNvPr id="220" name="Google Shape;220;p12"/>
          <p:cNvSpPr txBox="1"/>
          <p:nvPr/>
        </p:nvSpPr>
        <p:spPr>
          <a:xfrm>
            <a:off x="8016119" y="5965976"/>
            <a:ext cx="1028095" cy="3854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905"/>
              <a:buFont typeface="Arial"/>
              <a:buNone/>
            </a:pPr>
            <a:r>
              <a:t/>
            </a:r>
            <a:endParaRPr b="1" sz="1904">
              <a:solidFill>
                <a:schemeClr val="dk1"/>
              </a:solidFill>
              <a:latin typeface="Times New Roman"/>
              <a:ea typeface="Times New Roman"/>
              <a:cs typeface="Times New Roman"/>
              <a:sym typeface="Times New Roman"/>
            </a:endParaRPr>
          </a:p>
        </p:txBody>
      </p:sp>
      <p:sp>
        <p:nvSpPr>
          <p:cNvPr id="221" name="Google Shape;221;p12"/>
          <p:cNvSpPr txBox="1"/>
          <p:nvPr/>
        </p:nvSpPr>
        <p:spPr>
          <a:xfrm>
            <a:off x="8850691" y="1778000"/>
            <a:ext cx="1508881" cy="6200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429"/>
              <a:buFont typeface="Arial"/>
              <a:buNone/>
            </a:pPr>
            <a:r>
              <a:rPr b="1" lang="en-US" sz="3429">
                <a:solidFill>
                  <a:srgbClr val="FF0000"/>
                </a:solidFill>
                <a:latin typeface="Times New Roman"/>
                <a:ea typeface="Times New Roman"/>
                <a:cs typeface="Times New Roman"/>
                <a:sym typeface="Times New Roman"/>
              </a:rPr>
              <a:t>50,7</a:t>
            </a:r>
            <a:endParaRPr/>
          </a:p>
        </p:txBody>
      </p:sp>
      <p:sp>
        <p:nvSpPr>
          <p:cNvPr id="222" name="Google Shape;222;p12"/>
          <p:cNvSpPr txBox="1"/>
          <p:nvPr/>
        </p:nvSpPr>
        <p:spPr>
          <a:xfrm>
            <a:off x="9044215" y="6200322"/>
            <a:ext cx="958548" cy="6200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429"/>
              <a:buFont typeface="Arial"/>
              <a:buNone/>
            </a:pPr>
            <a:r>
              <a:rPr b="1" lang="en-US" sz="3429">
                <a:solidFill>
                  <a:srgbClr val="FF0000"/>
                </a:solidFill>
                <a:latin typeface="Times New Roman"/>
                <a:ea typeface="Times New Roman"/>
                <a:cs typeface="Times New Roman"/>
                <a:sym typeface="Times New Roman"/>
              </a:rPr>
              <a:t>7,6</a:t>
            </a:r>
            <a:endParaRPr/>
          </a:p>
        </p:txBody>
      </p:sp>
    </p:spTree>
  </p:cSld>
  <p:clrMapOvr>
    <a:masterClrMapping/>
  </p:clrMapOvr>
  <p:transition>
    <p:newsfla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Kết quả hình ảnh cho bản đồ châu lục trên thế giới" id="227" name="Google Shape;227;p13"/>
          <p:cNvPicPr preferRelativeResize="0"/>
          <p:nvPr/>
        </p:nvPicPr>
        <p:blipFill rotWithShape="1">
          <a:blip r:embed="rId3">
            <a:alphaModFix/>
          </a:blip>
          <a:srcRect b="0" l="0" r="0" t="0"/>
          <a:stretch/>
        </p:blipFill>
        <p:spPr>
          <a:xfrm>
            <a:off x="279703" y="163286"/>
            <a:ext cx="11622011" cy="6351512"/>
          </a:xfrm>
          <a:prstGeom prst="rect">
            <a:avLst/>
          </a:prstGeom>
          <a:noFill/>
          <a:ln>
            <a:noFill/>
          </a:ln>
        </p:spPr>
      </p:pic>
      <p:sp>
        <p:nvSpPr>
          <p:cNvPr id="228" name="Google Shape;228;p13"/>
          <p:cNvSpPr txBox="1"/>
          <p:nvPr/>
        </p:nvSpPr>
        <p:spPr>
          <a:xfrm rot="1674697">
            <a:off x="3726845" y="2435631"/>
            <a:ext cx="1238250" cy="6199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2060"/>
              </a:buClr>
              <a:buSzPts val="1143"/>
              <a:buFont typeface="Arial"/>
              <a:buNone/>
            </a:pPr>
            <a:r>
              <a:rPr b="1" lang="en-US" sz="1143">
                <a:solidFill>
                  <a:srgbClr val="002060"/>
                </a:solidFill>
                <a:latin typeface="Tahoma"/>
                <a:ea typeface="Tahoma"/>
                <a:cs typeface="Tahoma"/>
                <a:sym typeface="Tahoma"/>
              </a:rPr>
              <a:t>Qđ.  Ăng-ti lớn</a:t>
            </a:r>
            <a:endParaRPr/>
          </a:p>
          <a:p>
            <a:pPr indent="0" lvl="0" marL="0" marR="0" rtl="0" algn="l">
              <a:spcBef>
                <a:spcPts val="0"/>
              </a:spcBef>
              <a:spcAft>
                <a:spcPts val="0"/>
              </a:spcAft>
              <a:buClr>
                <a:schemeClr val="dk1"/>
              </a:buClr>
              <a:buSzPts val="1143"/>
              <a:buFont typeface="Arial"/>
              <a:buNone/>
            </a:pPr>
            <a:r>
              <a:t/>
            </a:r>
            <a:endParaRPr b="1" sz="1143">
              <a:solidFill>
                <a:srgbClr val="002060"/>
              </a:solidFill>
              <a:latin typeface="Tahoma"/>
              <a:ea typeface="Tahoma"/>
              <a:cs typeface="Tahoma"/>
              <a:sym typeface="Tahoma"/>
            </a:endParaRPr>
          </a:p>
        </p:txBody>
      </p:sp>
      <p:sp>
        <p:nvSpPr>
          <p:cNvPr id="229" name="Google Shape;229;p13"/>
          <p:cNvSpPr txBox="1"/>
          <p:nvPr/>
        </p:nvSpPr>
        <p:spPr>
          <a:xfrm rot="-1032866">
            <a:off x="1333501" y="1267179"/>
            <a:ext cx="1238250" cy="4440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2060"/>
              </a:buClr>
              <a:buSzPts val="1143"/>
              <a:buFont typeface="Arial"/>
              <a:buNone/>
            </a:pPr>
            <a:r>
              <a:rPr b="1" lang="en-US" sz="1143">
                <a:solidFill>
                  <a:srgbClr val="002060"/>
                </a:solidFill>
                <a:latin typeface="Tahoma"/>
                <a:ea typeface="Tahoma"/>
                <a:cs typeface="Tahoma"/>
                <a:sym typeface="Tahoma"/>
              </a:rPr>
              <a:t>Qđ.  A-li-ut</a:t>
            </a:r>
            <a:endParaRPr/>
          </a:p>
          <a:p>
            <a:pPr indent="0" lvl="0" marL="0" marR="0" rtl="0" algn="l">
              <a:spcBef>
                <a:spcPts val="0"/>
              </a:spcBef>
              <a:spcAft>
                <a:spcPts val="0"/>
              </a:spcAft>
              <a:buClr>
                <a:schemeClr val="dk1"/>
              </a:buClr>
              <a:buSzPts val="1143"/>
              <a:buFont typeface="Arial"/>
              <a:buNone/>
            </a:pPr>
            <a:r>
              <a:t/>
            </a:r>
            <a:endParaRPr b="1" sz="1143">
              <a:solidFill>
                <a:srgbClr val="002060"/>
              </a:solidFill>
              <a:latin typeface="Tahoma"/>
              <a:ea typeface="Tahoma"/>
              <a:cs typeface="Tahoma"/>
              <a:sym typeface="Tahoma"/>
            </a:endParaRPr>
          </a:p>
        </p:txBody>
      </p:sp>
      <p:sp>
        <p:nvSpPr>
          <p:cNvPr id="230" name="Google Shape;230;p13"/>
          <p:cNvSpPr txBox="1"/>
          <p:nvPr/>
        </p:nvSpPr>
        <p:spPr>
          <a:xfrm rot="-1857826">
            <a:off x="5041736" y="513487"/>
            <a:ext cx="1048685" cy="2974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2060"/>
              </a:buClr>
              <a:buSzPts val="1333"/>
              <a:buFont typeface="Arial"/>
              <a:buNone/>
            </a:pPr>
            <a:r>
              <a:rPr b="1" lang="en-US" sz="1333">
                <a:solidFill>
                  <a:srgbClr val="002060"/>
                </a:solidFill>
                <a:latin typeface="Tahoma"/>
                <a:ea typeface="Tahoma"/>
                <a:cs typeface="Tahoma"/>
                <a:sym typeface="Tahoma"/>
              </a:rPr>
              <a:t>Đ.Grơnlen</a:t>
            </a:r>
            <a:endParaRPr/>
          </a:p>
        </p:txBody>
      </p:sp>
      <p:sp>
        <p:nvSpPr>
          <p:cNvPr id="231" name="Google Shape;231;p13"/>
          <p:cNvSpPr txBox="1"/>
          <p:nvPr/>
        </p:nvSpPr>
        <p:spPr>
          <a:xfrm rot="-3945153">
            <a:off x="7004655" y="3594250"/>
            <a:ext cx="1378857" cy="2682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2060"/>
              </a:buClr>
              <a:buSzPts val="1143"/>
              <a:buFont typeface="Arial"/>
              <a:buNone/>
            </a:pPr>
            <a:r>
              <a:rPr b="1" lang="en-US" sz="1143">
                <a:solidFill>
                  <a:srgbClr val="002060"/>
                </a:solidFill>
                <a:latin typeface="Tahoma"/>
                <a:ea typeface="Tahoma"/>
                <a:cs typeface="Tahoma"/>
                <a:sym typeface="Tahoma"/>
              </a:rPr>
              <a:t>Đ.Ma đa ga xca</a:t>
            </a:r>
            <a:endParaRPr/>
          </a:p>
        </p:txBody>
      </p:sp>
      <p:sp>
        <p:nvSpPr>
          <p:cNvPr id="232" name="Google Shape;232;p13"/>
          <p:cNvSpPr txBox="1"/>
          <p:nvPr/>
        </p:nvSpPr>
        <p:spPr>
          <a:xfrm rot="-2276600">
            <a:off x="10364504" y="4677273"/>
            <a:ext cx="1284326" cy="2974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2060"/>
              </a:buClr>
              <a:buSzPts val="1333"/>
              <a:buFont typeface="Arial"/>
              <a:buNone/>
            </a:pPr>
            <a:r>
              <a:rPr b="1" lang="en-US" sz="1333">
                <a:solidFill>
                  <a:srgbClr val="002060"/>
                </a:solidFill>
                <a:latin typeface="Tahoma"/>
                <a:ea typeface="Tahoma"/>
                <a:cs typeface="Tahoma"/>
                <a:sym typeface="Tahoma"/>
              </a:rPr>
              <a:t>Qđ Niu di len</a:t>
            </a:r>
            <a:endParaRPr/>
          </a:p>
        </p:txBody>
      </p:sp>
      <p:sp>
        <p:nvSpPr>
          <p:cNvPr id="233" name="Google Shape;233;p13"/>
          <p:cNvSpPr txBox="1"/>
          <p:nvPr/>
        </p:nvSpPr>
        <p:spPr>
          <a:xfrm rot="1704730">
            <a:off x="10677072" y="3525202"/>
            <a:ext cx="1339548" cy="2974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2060"/>
              </a:buClr>
              <a:buSzPts val="1333"/>
              <a:buFont typeface="Arial"/>
              <a:buNone/>
            </a:pPr>
            <a:r>
              <a:rPr b="1" lang="en-US" sz="1333">
                <a:solidFill>
                  <a:srgbClr val="002060"/>
                </a:solidFill>
                <a:latin typeface="Tahoma"/>
                <a:ea typeface="Tahoma"/>
                <a:cs typeface="Tahoma"/>
                <a:sym typeface="Tahoma"/>
              </a:rPr>
              <a:t>Đ.Niu ghi nê</a:t>
            </a:r>
            <a:endParaRPr/>
          </a:p>
        </p:txBody>
      </p:sp>
      <p:sp>
        <p:nvSpPr>
          <p:cNvPr id="234" name="Google Shape;234;p13"/>
          <p:cNvSpPr txBox="1"/>
          <p:nvPr/>
        </p:nvSpPr>
        <p:spPr>
          <a:xfrm rot="-4132610">
            <a:off x="9833554" y="1828346"/>
            <a:ext cx="1160895" cy="2682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2060"/>
              </a:buClr>
              <a:buSzPts val="1143"/>
              <a:buFont typeface="Arial"/>
              <a:buNone/>
            </a:pPr>
            <a:r>
              <a:rPr b="1" lang="en-US" sz="1143">
                <a:solidFill>
                  <a:srgbClr val="002060"/>
                </a:solidFill>
                <a:latin typeface="Tahoma"/>
                <a:ea typeface="Tahoma"/>
                <a:cs typeface="Tahoma"/>
                <a:sym typeface="Tahoma"/>
              </a:rPr>
              <a:t>Qđ. Nhật Bản</a:t>
            </a:r>
            <a:endParaRPr/>
          </a:p>
        </p:txBody>
      </p:sp>
      <p:sp>
        <p:nvSpPr>
          <p:cNvPr id="235" name="Google Shape;235;p13"/>
          <p:cNvSpPr txBox="1"/>
          <p:nvPr/>
        </p:nvSpPr>
        <p:spPr>
          <a:xfrm>
            <a:off x="2636762" y="6304643"/>
            <a:ext cx="8055429" cy="38549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904"/>
              <a:buFont typeface="Arial"/>
              <a:buNone/>
            </a:pPr>
            <a:r>
              <a:rPr b="1" lang="en-US" sz="1904">
                <a:solidFill>
                  <a:srgbClr val="FF0000"/>
                </a:solidFill>
                <a:latin typeface="Times New Roman"/>
                <a:ea typeface="Times New Roman"/>
                <a:cs typeface="Times New Roman"/>
                <a:sym typeface="Times New Roman"/>
              </a:rPr>
              <a:t>LƯỢC ĐỒ CÁC CHÂU LỤC VÀ ĐẠI DƯƠNG TRÊN THẾ GIỚI</a:t>
            </a:r>
            <a:endParaRPr/>
          </a:p>
        </p:txBody>
      </p:sp>
      <p:sp>
        <p:nvSpPr>
          <p:cNvPr id="236" name="Google Shape;236;p13"/>
          <p:cNvSpPr txBox="1"/>
          <p:nvPr/>
        </p:nvSpPr>
        <p:spPr>
          <a:xfrm>
            <a:off x="9735156" y="2747131"/>
            <a:ext cx="1253869" cy="2682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2060"/>
              </a:buClr>
              <a:buSzPts val="1143"/>
              <a:buFont typeface="Arial"/>
              <a:buNone/>
            </a:pPr>
            <a:r>
              <a:rPr b="1" lang="en-US" sz="1143">
                <a:solidFill>
                  <a:srgbClr val="002060"/>
                </a:solidFill>
                <a:latin typeface="Tahoma"/>
                <a:ea typeface="Tahoma"/>
                <a:cs typeface="Tahoma"/>
                <a:sym typeface="Tahoma"/>
              </a:rPr>
              <a:t>Qđ. Phi-lip-pin</a:t>
            </a:r>
            <a:endParaRPr/>
          </a:p>
        </p:txBody>
      </p:sp>
      <p:sp>
        <p:nvSpPr>
          <p:cNvPr id="237" name="Google Shape;237;p13"/>
          <p:cNvSpPr txBox="1"/>
          <p:nvPr/>
        </p:nvSpPr>
        <p:spPr>
          <a:xfrm rot="-1857826">
            <a:off x="5635124" y="1000321"/>
            <a:ext cx="837089" cy="2974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2060"/>
              </a:buClr>
              <a:buSzPts val="1333"/>
              <a:buFont typeface="Arial"/>
              <a:buNone/>
            </a:pPr>
            <a:r>
              <a:rPr b="1" lang="en-US" sz="1333">
                <a:solidFill>
                  <a:srgbClr val="002060"/>
                </a:solidFill>
                <a:latin typeface="Tahoma"/>
                <a:ea typeface="Tahoma"/>
                <a:cs typeface="Tahoma"/>
                <a:sym typeface="Tahoma"/>
              </a:rPr>
              <a:t>QĐ.Anh</a:t>
            </a:r>
            <a:endParaRPr/>
          </a:p>
        </p:txBody>
      </p:sp>
      <p:pic>
        <p:nvPicPr>
          <p:cNvPr id="238" name="Google Shape;238;p13"/>
          <p:cNvPicPr preferRelativeResize="0"/>
          <p:nvPr/>
        </p:nvPicPr>
        <p:blipFill rotWithShape="1">
          <a:blip r:embed="rId4">
            <a:alphaModFix/>
          </a:blip>
          <a:srcRect b="0" l="0" r="0" t="0"/>
          <a:stretch/>
        </p:blipFill>
        <p:spPr>
          <a:xfrm>
            <a:off x="219227" y="207132"/>
            <a:ext cx="1165678" cy="10583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4"/>
          <p:cNvSpPr/>
          <p:nvPr/>
        </p:nvSpPr>
        <p:spPr>
          <a:xfrm>
            <a:off x="99391" y="790413"/>
            <a:ext cx="11993217" cy="5913157"/>
          </a:xfrm>
          <a:prstGeom prst="rect">
            <a:avLst/>
          </a:prstGeom>
          <a:solidFill>
            <a:srgbClr val="FFF2CC"/>
          </a:solidFill>
          <a:ln cap="flat" cmpd="sng" w="9525">
            <a:solidFill>
              <a:srgbClr val="00B050"/>
            </a:solidFill>
            <a:prstDash val="solid"/>
            <a:miter lim="800000"/>
            <a:headEnd len="sm" w="sm" type="none"/>
            <a:tailEnd len="sm" w="sm" type="none"/>
          </a:ln>
        </p:spPr>
        <p:txBody>
          <a:bodyPr anchorCtr="0" anchor="t" bIns="45700" lIns="91425" spcFirstLastPara="1" rIns="91425" wrap="square" tIns="45700">
            <a:spAutoFit/>
          </a:bodyPr>
          <a:lstStyle/>
          <a:p>
            <a:pPr indent="-457200" lvl="0" marL="457200" marR="0" rtl="0" algn="just">
              <a:lnSpc>
                <a:spcPct val="150000"/>
              </a:lnSpc>
              <a:spcBef>
                <a:spcPts val="0"/>
              </a:spcBef>
              <a:spcAft>
                <a:spcPts val="0"/>
              </a:spcAft>
              <a:buClr>
                <a:schemeClr val="dk1"/>
              </a:buClr>
              <a:buSzPts val="3200"/>
              <a:buFont typeface="Times New Roman"/>
              <a:buChar char="-"/>
            </a:pPr>
            <a:r>
              <a:rPr b="1" lang="en-US" sz="3200">
                <a:solidFill>
                  <a:schemeClr val="dk1"/>
                </a:solidFill>
                <a:latin typeface="Times New Roman"/>
                <a:ea typeface="Times New Roman"/>
                <a:cs typeface="Times New Roman"/>
                <a:sym typeface="Times New Roman"/>
              </a:rPr>
              <a:t>Lục địa là ……………..... (1) rộng hàng triệu km</a:t>
            </a:r>
            <a:r>
              <a:rPr b="1" baseline="30000" lang="en-US" sz="3200">
                <a:solidFill>
                  <a:schemeClr val="dk1"/>
                </a:solidFill>
                <a:latin typeface="Times New Roman"/>
                <a:ea typeface="Times New Roman"/>
                <a:cs typeface="Times New Roman"/>
                <a:sym typeface="Times New Roman"/>
              </a:rPr>
              <a:t>2</a:t>
            </a:r>
            <a:r>
              <a:rPr b="1" lang="en-US" sz="3200">
                <a:solidFill>
                  <a:schemeClr val="dk1"/>
                </a:solidFill>
                <a:latin typeface="Times New Roman"/>
                <a:ea typeface="Times New Roman"/>
                <a:cs typeface="Times New Roman"/>
                <a:sym typeface="Times New Roman"/>
              </a:rPr>
              <a:t>, có ………… (2) và ………………….(3) bao quanh.</a:t>
            </a:r>
            <a:endParaRPr/>
          </a:p>
          <a:p>
            <a:pPr indent="0" lvl="0" marL="0" marR="0" rtl="0" algn="just">
              <a:lnSpc>
                <a:spcPct val="150000"/>
              </a:lnSpc>
              <a:spcBef>
                <a:spcPts val="0"/>
              </a:spcBef>
              <a:spcAft>
                <a:spcPts val="0"/>
              </a:spcAft>
              <a:buNone/>
            </a:pPr>
            <a:r>
              <a:rPr b="1" lang="en-US" sz="3200">
                <a:solidFill>
                  <a:schemeClr val="dk1"/>
                </a:solidFill>
                <a:latin typeface="Times New Roman"/>
                <a:ea typeface="Times New Roman"/>
                <a:cs typeface="Times New Roman"/>
                <a:sym typeface="Times New Roman"/>
              </a:rPr>
              <a:t> + Sự phân chia này mang ý nghĩa về mặt …………………..(4) là chính. Trên thế giới có …..(5) lục địa và……….(6) đại dương.</a:t>
            </a:r>
            <a:endParaRPr/>
          </a:p>
          <a:p>
            <a:pPr indent="-457200" lvl="0" marL="457200" marR="0" rtl="0" algn="just">
              <a:lnSpc>
                <a:spcPct val="150000"/>
              </a:lnSpc>
              <a:spcBef>
                <a:spcPts val="0"/>
              </a:spcBef>
              <a:spcAft>
                <a:spcPts val="0"/>
              </a:spcAft>
              <a:buClr>
                <a:schemeClr val="dk1"/>
              </a:buClr>
              <a:buSzPts val="3200"/>
              <a:buFont typeface="Times New Roman"/>
              <a:buChar char="-"/>
            </a:pPr>
            <a:r>
              <a:rPr b="1" lang="en-US" sz="3200">
                <a:solidFill>
                  <a:schemeClr val="dk1"/>
                </a:solidFill>
                <a:latin typeface="Times New Roman"/>
                <a:ea typeface="Times New Roman"/>
                <a:cs typeface="Times New Roman"/>
                <a:sym typeface="Times New Roman"/>
              </a:rPr>
              <a:t> Châu lục bao gồm …………………(7) và …………… ..(8) bao quanh. </a:t>
            </a:r>
            <a:endParaRPr/>
          </a:p>
          <a:p>
            <a:pPr indent="0" lvl="0" marL="0" marR="0" rtl="0" algn="just">
              <a:lnSpc>
                <a:spcPct val="150000"/>
              </a:lnSpc>
              <a:spcBef>
                <a:spcPts val="0"/>
              </a:spcBef>
              <a:spcAft>
                <a:spcPts val="0"/>
              </a:spcAft>
              <a:buNone/>
            </a:pPr>
            <a:r>
              <a:rPr b="1" lang="en-US" sz="3200">
                <a:solidFill>
                  <a:schemeClr val="dk1"/>
                </a:solidFill>
                <a:latin typeface="Times New Roman"/>
                <a:ea typeface="Times New Roman"/>
                <a:cs typeface="Times New Roman"/>
                <a:sym typeface="Times New Roman"/>
              </a:rPr>
              <a:t>+  Sự phân chia này mang ý nghĩa về mặt……………………. (9)Trên thế giới có ………(10) châu lục</a:t>
            </a:r>
            <a:endParaRPr b="1" sz="3200">
              <a:solidFill>
                <a:schemeClr val="dk1"/>
              </a:solidFill>
              <a:latin typeface="Times New Roman"/>
              <a:ea typeface="Times New Roman"/>
              <a:cs typeface="Times New Roman"/>
              <a:sym typeface="Times New Roman"/>
            </a:endParaRPr>
          </a:p>
        </p:txBody>
      </p:sp>
      <p:pic>
        <p:nvPicPr>
          <p:cNvPr id="244" name="Google Shape;244;p14"/>
          <p:cNvPicPr preferRelativeResize="0"/>
          <p:nvPr/>
        </p:nvPicPr>
        <p:blipFill rotWithShape="1">
          <a:blip r:embed="rId3">
            <a:alphaModFix/>
          </a:blip>
          <a:srcRect b="0" l="0" r="0" t="0"/>
          <a:stretch/>
        </p:blipFill>
        <p:spPr>
          <a:xfrm>
            <a:off x="11353800" y="6176963"/>
            <a:ext cx="609600" cy="609600"/>
          </a:xfrm>
          <a:prstGeom prst="rect">
            <a:avLst/>
          </a:prstGeom>
          <a:noFill/>
          <a:ln>
            <a:noFill/>
          </a:ln>
        </p:spPr>
      </p:pic>
      <p:sp>
        <p:nvSpPr>
          <p:cNvPr id="245" name="Google Shape;245;p14"/>
          <p:cNvSpPr/>
          <p:nvPr/>
        </p:nvSpPr>
        <p:spPr>
          <a:xfrm>
            <a:off x="943297" y="-30130"/>
            <a:ext cx="718972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accent6"/>
                </a:solidFill>
                <a:latin typeface="Calibri"/>
                <a:ea typeface="Calibri"/>
                <a:cs typeface="Calibri"/>
                <a:sym typeface="Calibri"/>
              </a:rPr>
              <a:t>Trò chơi: Trí nhớ siêu phàm</a:t>
            </a:r>
            <a:endParaRPr b="1" sz="4800">
              <a:solidFill>
                <a:schemeClr val="accent6"/>
              </a:solidFill>
              <a:latin typeface="Calibri"/>
              <a:ea typeface="Calibri"/>
              <a:cs typeface="Calibri"/>
              <a:sym typeface="Calibri"/>
            </a:endParaRPr>
          </a:p>
        </p:txBody>
      </p:sp>
      <p:pic>
        <p:nvPicPr>
          <p:cNvPr descr="Digit 60" id="246" name="Google Shape;246;p14"/>
          <p:cNvPicPr preferRelativeResize="0"/>
          <p:nvPr/>
        </p:nvPicPr>
        <p:blipFill rotWithShape="1">
          <a:blip r:embed="rId4">
            <a:alphaModFix/>
          </a:blip>
          <a:srcRect b="0" l="0" r="0" t="0"/>
          <a:stretch/>
        </p:blipFill>
        <p:spPr>
          <a:xfrm>
            <a:off x="9835626" y="-123577"/>
            <a:ext cx="1852792" cy="101789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3006"/>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2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5"/>
          <p:cNvSpPr/>
          <p:nvPr/>
        </p:nvSpPr>
        <p:spPr>
          <a:xfrm>
            <a:off x="0" y="1181729"/>
            <a:ext cx="11847964" cy="5174493"/>
          </a:xfrm>
          <a:prstGeom prst="rect">
            <a:avLst/>
          </a:prstGeom>
          <a:solidFill>
            <a:srgbClr val="FFF2CC"/>
          </a:solidFill>
          <a:ln cap="flat" cmpd="sng" w="9525">
            <a:solidFill>
              <a:srgbClr val="00B050"/>
            </a:solidFill>
            <a:prstDash val="solid"/>
            <a:miter lim="800000"/>
            <a:headEnd len="sm" w="sm" type="none"/>
            <a:tailEnd len="sm" w="sm" type="none"/>
          </a:ln>
        </p:spPr>
        <p:txBody>
          <a:bodyPr anchorCtr="0" anchor="t" bIns="45700" lIns="91425" spcFirstLastPara="1" rIns="91425" wrap="square" tIns="45700">
            <a:spAutoFit/>
          </a:bodyPr>
          <a:lstStyle/>
          <a:p>
            <a:pPr indent="-457200" lvl="0" marL="457200" marR="0" rtl="0" algn="just">
              <a:lnSpc>
                <a:spcPct val="150000"/>
              </a:lnSpc>
              <a:spcBef>
                <a:spcPts val="0"/>
              </a:spcBef>
              <a:spcAft>
                <a:spcPts val="0"/>
              </a:spcAft>
              <a:buClr>
                <a:schemeClr val="dk1"/>
              </a:buClr>
              <a:buSzPts val="3200"/>
              <a:buFont typeface="Times New Roman"/>
              <a:buChar char="-"/>
            </a:pPr>
            <a:r>
              <a:rPr b="1" lang="en-US" sz="3200">
                <a:solidFill>
                  <a:schemeClr val="dk1"/>
                </a:solidFill>
                <a:latin typeface="Times New Roman"/>
                <a:ea typeface="Times New Roman"/>
                <a:cs typeface="Times New Roman"/>
                <a:sym typeface="Times New Roman"/>
              </a:rPr>
              <a:t>Lục địa là </a:t>
            </a:r>
            <a:r>
              <a:rPr b="1" lang="en-US" sz="3200">
                <a:solidFill>
                  <a:srgbClr val="FF0000"/>
                </a:solidFill>
                <a:latin typeface="Times New Roman"/>
                <a:ea typeface="Times New Roman"/>
                <a:cs typeface="Times New Roman"/>
                <a:sym typeface="Times New Roman"/>
              </a:rPr>
              <a:t>khối đất liền </a:t>
            </a:r>
            <a:r>
              <a:rPr b="1" lang="en-US" sz="3200">
                <a:solidFill>
                  <a:schemeClr val="dk1"/>
                </a:solidFill>
                <a:latin typeface="Times New Roman"/>
                <a:ea typeface="Times New Roman"/>
                <a:cs typeface="Times New Roman"/>
                <a:sym typeface="Times New Roman"/>
              </a:rPr>
              <a:t>rộng hàng triệu km</a:t>
            </a:r>
            <a:r>
              <a:rPr b="1" baseline="30000" lang="en-US" sz="3200">
                <a:solidFill>
                  <a:schemeClr val="dk1"/>
                </a:solidFill>
                <a:latin typeface="Times New Roman"/>
                <a:ea typeface="Times New Roman"/>
                <a:cs typeface="Times New Roman"/>
                <a:sym typeface="Times New Roman"/>
              </a:rPr>
              <a:t>2</a:t>
            </a:r>
            <a:r>
              <a:rPr b="1" lang="en-US" sz="3200">
                <a:solidFill>
                  <a:schemeClr val="dk1"/>
                </a:solidFill>
                <a:latin typeface="Times New Roman"/>
                <a:ea typeface="Times New Roman"/>
                <a:cs typeface="Times New Roman"/>
                <a:sym typeface="Times New Roman"/>
              </a:rPr>
              <a:t>, </a:t>
            </a:r>
            <a:r>
              <a:rPr b="1" lang="en-US" sz="3200">
                <a:solidFill>
                  <a:srgbClr val="FF0000"/>
                </a:solidFill>
                <a:latin typeface="Times New Roman"/>
                <a:ea typeface="Times New Roman"/>
                <a:cs typeface="Times New Roman"/>
                <a:sym typeface="Times New Roman"/>
              </a:rPr>
              <a:t>biển</a:t>
            </a:r>
            <a:r>
              <a:rPr b="1" lang="en-US" sz="3200">
                <a:solidFill>
                  <a:schemeClr val="dk1"/>
                </a:solidFill>
                <a:latin typeface="Times New Roman"/>
                <a:ea typeface="Times New Roman"/>
                <a:cs typeface="Times New Roman"/>
                <a:sym typeface="Times New Roman"/>
              </a:rPr>
              <a:t> và </a:t>
            </a:r>
            <a:r>
              <a:rPr b="1" lang="en-US" sz="3200">
                <a:solidFill>
                  <a:srgbClr val="FF0000"/>
                </a:solidFill>
                <a:latin typeface="Times New Roman"/>
                <a:ea typeface="Times New Roman"/>
                <a:cs typeface="Times New Roman"/>
                <a:sym typeface="Times New Roman"/>
              </a:rPr>
              <a:t>đại dương </a:t>
            </a:r>
            <a:r>
              <a:rPr b="1" lang="en-US" sz="3200">
                <a:solidFill>
                  <a:schemeClr val="dk1"/>
                </a:solidFill>
                <a:latin typeface="Times New Roman"/>
                <a:ea typeface="Times New Roman"/>
                <a:cs typeface="Times New Roman"/>
                <a:sym typeface="Times New Roman"/>
              </a:rPr>
              <a:t>bao quanh.</a:t>
            </a:r>
            <a:endParaRPr/>
          </a:p>
          <a:p>
            <a:pPr indent="0" lvl="0" marL="0" marR="0" rtl="0" algn="just">
              <a:lnSpc>
                <a:spcPct val="150000"/>
              </a:lnSpc>
              <a:spcBef>
                <a:spcPts val="0"/>
              </a:spcBef>
              <a:spcAft>
                <a:spcPts val="0"/>
              </a:spcAft>
              <a:buNone/>
            </a:pPr>
            <a:r>
              <a:rPr b="1" lang="en-US" sz="3200">
                <a:solidFill>
                  <a:schemeClr val="dk1"/>
                </a:solidFill>
                <a:latin typeface="Times New Roman"/>
                <a:ea typeface="Times New Roman"/>
                <a:cs typeface="Times New Roman"/>
                <a:sym typeface="Times New Roman"/>
              </a:rPr>
              <a:t> Sự phân chia này mang ý nghĩa về mặt </a:t>
            </a:r>
            <a:r>
              <a:rPr b="1" lang="en-US" sz="3200">
                <a:solidFill>
                  <a:srgbClr val="FF0000"/>
                </a:solidFill>
                <a:latin typeface="Times New Roman"/>
                <a:ea typeface="Times New Roman"/>
                <a:cs typeface="Times New Roman"/>
                <a:sym typeface="Times New Roman"/>
              </a:rPr>
              <a:t>tự nhiên </a:t>
            </a:r>
            <a:r>
              <a:rPr b="1" lang="en-US" sz="3200">
                <a:solidFill>
                  <a:schemeClr val="dk1"/>
                </a:solidFill>
                <a:latin typeface="Times New Roman"/>
                <a:ea typeface="Times New Roman"/>
                <a:cs typeface="Times New Roman"/>
                <a:sym typeface="Times New Roman"/>
              </a:rPr>
              <a:t>là chính. Trên thế giới có </a:t>
            </a:r>
            <a:r>
              <a:rPr b="1" lang="en-US" sz="3200">
                <a:solidFill>
                  <a:srgbClr val="FF0000"/>
                </a:solidFill>
                <a:latin typeface="Times New Roman"/>
                <a:ea typeface="Times New Roman"/>
                <a:cs typeface="Times New Roman"/>
                <a:sym typeface="Times New Roman"/>
              </a:rPr>
              <a:t>6</a:t>
            </a:r>
            <a:r>
              <a:rPr b="1" lang="en-US" sz="3200">
                <a:solidFill>
                  <a:schemeClr val="dk1"/>
                </a:solidFill>
                <a:latin typeface="Times New Roman"/>
                <a:ea typeface="Times New Roman"/>
                <a:cs typeface="Times New Roman"/>
                <a:sym typeface="Times New Roman"/>
              </a:rPr>
              <a:t> lục địa và </a:t>
            </a:r>
            <a:r>
              <a:rPr b="1" lang="en-US" sz="3200">
                <a:solidFill>
                  <a:srgbClr val="FF0000"/>
                </a:solidFill>
                <a:latin typeface="Times New Roman"/>
                <a:ea typeface="Times New Roman"/>
                <a:cs typeface="Times New Roman"/>
                <a:sym typeface="Times New Roman"/>
              </a:rPr>
              <a:t>4 </a:t>
            </a:r>
            <a:r>
              <a:rPr b="1" lang="en-US" sz="3200">
                <a:solidFill>
                  <a:schemeClr val="dk1"/>
                </a:solidFill>
                <a:latin typeface="Times New Roman"/>
                <a:ea typeface="Times New Roman"/>
                <a:cs typeface="Times New Roman"/>
                <a:sym typeface="Times New Roman"/>
              </a:rPr>
              <a:t>đại dương.</a:t>
            </a:r>
            <a:endParaRPr/>
          </a:p>
          <a:p>
            <a:pPr indent="-457200" lvl="0" marL="457200" marR="0" rtl="0" algn="just">
              <a:lnSpc>
                <a:spcPct val="150000"/>
              </a:lnSpc>
              <a:spcBef>
                <a:spcPts val="0"/>
              </a:spcBef>
              <a:spcAft>
                <a:spcPts val="0"/>
              </a:spcAft>
              <a:buClr>
                <a:schemeClr val="dk1"/>
              </a:buClr>
              <a:buSzPts val="3200"/>
              <a:buFont typeface="Times New Roman"/>
              <a:buChar char="-"/>
            </a:pPr>
            <a:r>
              <a:rPr b="1" lang="en-US" sz="3200">
                <a:solidFill>
                  <a:schemeClr val="dk1"/>
                </a:solidFill>
                <a:latin typeface="Times New Roman"/>
                <a:ea typeface="Times New Roman"/>
                <a:cs typeface="Times New Roman"/>
                <a:sym typeface="Times New Roman"/>
              </a:rPr>
              <a:t> Châu lục bao gồm </a:t>
            </a:r>
            <a:r>
              <a:rPr b="1" lang="en-US" sz="3200">
                <a:solidFill>
                  <a:srgbClr val="FF0000"/>
                </a:solidFill>
                <a:latin typeface="Times New Roman"/>
                <a:ea typeface="Times New Roman"/>
                <a:cs typeface="Times New Roman"/>
                <a:sym typeface="Times New Roman"/>
              </a:rPr>
              <a:t>lục địa </a:t>
            </a:r>
            <a:r>
              <a:rPr b="1" lang="en-US" sz="3200">
                <a:solidFill>
                  <a:schemeClr val="dk1"/>
                </a:solidFill>
                <a:latin typeface="Times New Roman"/>
                <a:ea typeface="Times New Roman"/>
                <a:cs typeface="Times New Roman"/>
                <a:sym typeface="Times New Roman"/>
              </a:rPr>
              <a:t>và </a:t>
            </a:r>
            <a:r>
              <a:rPr b="1" lang="en-US" sz="3200">
                <a:solidFill>
                  <a:srgbClr val="FF0000"/>
                </a:solidFill>
                <a:latin typeface="Times New Roman"/>
                <a:ea typeface="Times New Roman"/>
                <a:cs typeface="Times New Roman"/>
                <a:sym typeface="Times New Roman"/>
              </a:rPr>
              <a:t>các đảo – quần đảo </a:t>
            </a:r>
            <a:r>
              <a:rPr b="1" lang="en-US" sz="3200">
                <a:solidFill>
                  <a:schemeClr val="dk1"/>
                </a:solidFill>
                <a:latin typeface="Times New Roman"/>
                <a:ea typeface="Times New Roman"/>
                <a:cs typeface="Times New Roman"/>
                <a:sym typeface="Times New Roman"/>
              </a:rPr>
              <a:t>bao quanh.</a:t>
            </a:r>
            <a:endParaRPr/>
          </a:p>
          <a:p>
            <a:pPr indent="0" lvl="0" marL="0" marR="0" rtl="0" algn="just">
              <a:lnSpc>
                <a:spcPct val="150000"/>
              </a:lnSpc>
              <a:spcBef>
                <a:spcPts val="0"/>
              </a:spcBef>
              <a:spcAft>
                <a:spcPts val="0"/>
              </a:spcAft>
              <a:buNone/>
            </a:pPr>
            <a:r>
              <a:rPr b="1" lang="en-US" sz="3200">
                <a:solidFill>
                  <a:schemeClr val="dk1"/>
                </a:solidFill>
                <a:latin typeface="Times New Roman"/>
                <a:ea typeface="Times New Roman"/>
                <a:cs typeface="Times New Roman"/>
                <a:sym typeface="Times New Roman"/>
              </a:rPr>
              <a:t>Sự phân chia này mang ý nghĩa về </a:t>
            </a:r>
            <a:r>
              <a:rPr b="1" lang="en-US" sz="3200">
                <a:solidFill>
                  <a:srgbClr val="FF0000"/>
                </a:solidFill>
                <a:latin typeface="Times New Roman"/>
                <a:ea typeface="Times New Roman"/>
                <a:cs typeface="Times New Roman"/>
                <a:sym typeface="Times New Roman"/>
              </a:rPr>
              <a:t>lịch  sử, kinh tế, chính trị</a:t>
            </a:r>
            <a:r>
              <a:rPr b="1" lang="en-US" sz="3200">
                <a:solidFill>
                  <a:schemeClr val="dk1"/>
                </a:solidFill>
                <a:latin typeface="Times New Roman"/>
                <a:ea typeface="Times New Roman"/>
                <a:cs typeface="Times New Roman"/>
                <a:sym typeface="Times New Roman"/>
              </a:rPr>
              <a:t>. Trên thế giới có </a:t>
            </a:r>
            <a:r>
              <a:rPr b="1" lang="en-US" sz="3200">
                <a:solidFill>
                  <a:srgbClr val="FF0000"/>
                </a:solidFill>
                <a:latin typeface="Times New Roman"/>
                <a:ea typeface="Times New Roman"/>
                <a:cs typeface="Times New Roman"/>
                <a:sym typeface="Times New Roman"/>
              </a:rPr>
              <a:t>6</a:t>
            </a:r>
            <a:r>
              <a:rPr b="1" lang="en-US" sz="3200">
                <a:solidFill>
                  <a:schemeClr val="dk1"/>
                </a:solidFill>
                <a:latin typeface="Times New Roman"/>
                <a:ea typeface="Times New Roman"/>
                <a:cs typeface="Times New Roman"/>
                <a:sym typeface="Times New Roman"/>
              </a:rPr>
              <a:t> châu lục.</a:t>
            </a:r>
            <a:endParaRPr/>
          </a:p>
        </p:txBody>
      </p:sp>
      <p:sp>
        <p:nvSpPr>
          <p:cNvPr id="252" name="Google Shape;252;p15"/>
          <p:cNvSpPr/>
          <p:nvPr/>
        </p:nvSpPr>
        <p:spPr>
          <a:xfrm>
            <a:off x="0" y="-109182"/>
            <a:ext cx="1219917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accent6"/>
                </a:solidFill>
                <a:latin typeface="Calibri"/>
                <a:ea typeface="Calibri"/>
                <a:cs typeface="Calibri"/>
                <a:sym typeface="Calibri"/>
              </a:rPr>
              <a:t>Chúc mừng: bạn là người chiến thắng</a:t>
            </a:r>
            <a:endParaRPr b="1" sz="6000">
              <a:solidFill>
                <a:schemeClr val="accent6"/>
              </a:solidFill>
              <a:latin typeface="Calibri"/>
              <a:ea typeface="Calibri"/>
              <a:cs typeface="Calibri"/>
              <a:sym typeface="Calibri"/>
            </a:endParaRPr>
          </a:p>
        </p:txBody>
      </p:sp>
      <p:pic>
        <p:nvPicPr>
          <p:cNvPr id="253" name="Google Shape;253;p15"/>
          <p:cNvPicPr preferRelativeResize="0"/>
          <p:nvPr/>
        </p:nvPicPr>
        <p:blipFill rotWithShape="1">
          <a:blip r:embed="rId3">
            <a:alphaModFix/>
          </a:blip>
          <a:srcRect b="0" l="0" r="0" t="0"/>
          <a:stretch/>
        </p:blipFill>
        <p:spPr>
          <a:xfrm>
            <a:off x="10755695" y="5840186"/>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3006"/>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descr="http://modis-atmos.gsfc.nasa.gov/NDVI/Images/NDVI.FM.WS.2001.321.NDVI.web.jpg" id="258" name="Google Shape;258;p16"/>
          <p:cNvPicPr preferRelativeResize="0"/>
          <p:nvPr/>
        </p:nvPicPr>
        <p:blipFill rotWithShape="1">
          <a:blip r:embed="rId3">
            <a:alphaModFix/>
          </a:blip>
          <a:srcRect b="0" l="0" r="0" t="0"/>
          <a:stretch/>
        </p:blipFill>
        <p:spPr>
          <a:xfrm>
            <a:off x="1767417" y="961571"/>
            <a:ext cx="8708571" cy="5733143"/>
          </a:xfrm>
          <a:prstGeom prst="rect">
            <a:avLst/>
          </a:prstGeom>
          <a:noFill/>
          <a:ln>
            <a:noFill/>
          </a:ln>
        </p:spPr>
      </p:pic>
      <p:sp>
        <p:nvSpPr>
          <p:cNvPr id="259" name="Google Shape;259;p16"/>
          <p:cNvSpPr/>
          <p:nvPr/>
        </p:nvSpPr>
        <p:spPr>
          <a:xfrm>
            <a:off x="2071310" y="1575405"/>
            <a:ext cx="2559655" cy="2018393"/>
          </a:xfrm>
          <a:custGeom>
            <a:rect b="b" l="l" r="r" t="t"/>
            <a:pathLst>
              <a:path extrusionOk="0" h="2120253" w="2687781">
                <a:moveTo>
                  <a:pt x="69272" y="41564"/>
                </a:moveTo>
                <a:cubicBezTo>
                  <a:pt x="92363" y="36946"/>
                  <a:pt x="116496" y="35977"/>
                  <a:pt x="138545" y="27709"/>
                </a:cubicBezTo>
                <a:cubicBezTo>
                  <a:pt x="154136" y="21862"/>
                  <a:pt x="163471" y="665"/>
                  <a:pt x="180109" y="0"/>
                </a:cubicBezTo>
                <a:lnTo>
                  <a:pt x="484909" y="13855"/>
                </a:lnTo>
                <a:lnTo>
                  <a:pt x="595745" y="27709"/>
                </a:lnTo>
                <a:cubicBezTo>
                  <a:pt x="635931" y="32437"/>
                  <a:pt x="715342" y="32090"/>
                  <a:pt x="762000" y="55419"/>
                </a:cubicBezTo>
                <a:cubicBezTo>
                  <a:pt x="776893" y="62866"/>
                  <a:pt x="789709" y="73892"/>
                  <a:pt x="803563" y="83128"/>
                </a:cubicBezTo>
                <a:cubicBezTo>
                  <a:pt x="840509" y="78510"/>
                  <a:pt x="877993" y="77074"/>
                  <a:pt x="914400" y="69273"/>
                </a:cubicBezTo>
                <a:cubicBezTo>
                  <a:pt x="942959" y="63153"/>
                  <a:pt x="969191" y="48648"/>
                  <a:pt x="997527" y="41564"/>
                </a:cubicBezTo>
                <a:cubicBezTo>
                  <a:pt x="1075790" y="21998"/>
                  <a:pt x="1034274" y="31443"/>
                  <a:pt x="1122218" y="13855"/>
                </a:cubicBezTo>
                <a:cubicBezTo>
                  <a:pt x="1136072" y="23091"/>
                  <a:pt x="1150779" y="31162"/>
                  <a:pt x="1163781" y="41564"/>
                </a:cubicBezTo>
                <a:cubicBezTo>
                  <a:pt x="1173981" y="49724"/>
                  <a:pt x="1179808" y="63431"/>
                  <a:pt x="1191491" y="69273"/>
                </a:cubicBezTo>
                <a:cubicBezTo>
                  <a:pt x="1217615" y="82335"/>
                  <a:pt x="1246909" y="87746"/>
                  <a:pt x="1274618" y="96982"/>
                </a:cubicBezTo>
                <a:lnTo>
                  <a:pt x="1316181" y="110837"/>
                </a:lnTo>
                <a:lnTo>
                  <a:pt x="1357745" y="124691"/>
                </a:lnTo>
                <a:cubicBezTo>
                  <a:pt x="1371600" y="120073"/>
                  <a:pt x="1386247" y="117368"/>
                  <a:pt x="1399309" y="110837"/>
                </a:cubicBezTo>
                <a:cubicBezTo>
                  <a:pt x="1414202" y="103391"/>
                  <a:pt x="1424448" y="85865"/>
                  <a:pt x="1440872" y="83128"/>
                </a:cubicBezTo>
                <a:cubicBezTo>
                  <a:pt x="1456163" y="80579"/>
                  <a:pt x="1534239" y="122883"/>
                  <a:pt x="1537854" y="124691"/>
                </a:cubicBezTo>
                <a:cubicBezTo>
                  <a:pt x="1579418" y="120073"/>
                  <a:pt x="1621295" y="117712"/>
                  <a:pt x="1662545" y="110837"/>
                </a:cubicBezTo>
                <a:cubicBezTo>
                  <a:pt x="1693122" y="105741"/>
                  <a:pt x="1734293" y="81890"/>
                  <a:pt x="1759527" y="69273"/>
                </a:cubicBezTo>
                <a:cubicBezTo>
                  <a:pt x="1828800" y="73891"/>
                  <a:pt x="1898343" y="75461"/>
                  <a:pt x="1967345" y="83128"/>
                </a:cubicBezTo>
                <a:cubicBezTo>
                  <a:pt x="1981860" y="84741"/>
                  <a:pt x="2002378" y="83920"/>
                  <a:pt x="2008909" y="96982"/>
                </a:cubicBezTo>
                <a:cubicBezTo>
                  <a:pt x="2017103" y="113371"/>
                  <a:pt x="1972012" y="173109"/>
                  <a:pt x="1967345" y="180109"/>
                </a:cubicBezTo>
                <a:cubicBezTo>
                  <a:pt x="1976581" y="189346"/>
                  <a:pt x="2004290" y="198582"/>
                  <a:pt x="1995054" y="207819"/>
                </a:cubicBezTo>
                <a:cubicBezTo>
                  <a:pt x="1974401" y="228472"/>
                  <a:pt x="1939636" y="226292"/>
                  <a:pt x="1911927" y="235528"/>
                </a:cubicBezTo>
                <a:lnTo>
                  <a:pt x="1870363" y="249382"/>
                </a:lnTo>
                <a:cubicBezTo>
                  <a:pt x="1751247" y="328793"/>
                  <a:pt x="1891428" y="223053"/>
                  <a:pt x="1814945" y="318655"/>
                </a:cubicBezTo>
                <a:cubicBezTo>
                  <a:pt x="1804543" y="331657"/>
                  <a:pt x="1787236" y="337128"/>
                  <a:pt x="1773381" y="346364"/>
                </a:cubicBezTo>
                <a:cubicBezTo>
                  <a:pt x="1810328" y="457204"/>
                  <a:pt x="1754907" y="327889"/>
                  <a:pt x="1828800" y="401782"/>
                </a:cubicBezTo>
                <a:cubicBezTo>
                  <a:pt x="1839127" y="412109"/>
                  <a:pt x="1832327" y="433019"/>
                  <a:pt x="1842654" y="443346"/>
                </a:cubicBezTo>
                <a:cubicBezTo>
                  <a:pt x="1866202" y="466894"/>
                  <a:pt x="1902232" y="475216"/>
                  <a:pt x="1925781" y="498764"/>
                </a:cubicBezTo>
                <a:cubicBezTo>
                  <a:pt x="1935018" y="508000"/>
                  <a:pt x="1943041" y="518636"/>
                  <a:pt x="1953491" y="526473"/>
                </a:cubicBezTo>
                <a:cubicBezTo>
                  <a:pt x="1980133" y="546454"/>
                  <a:pt x="2036618" y="581891"/>
                  <a:pt x="2036618" y="581891"/>
                </a:cubicBezTo>
                <a:cubicBezTo>
                  <a:pt x="2064327" y="572655"/>
                  <a:pt x="2117664" y="583316"/>
                  <a:pt x="2119745" y="554182"/>
                </a:cubicBezTo>
                <a:cubicBezTo>
                  <a:pt x="2124363" y="489528"/>
                  <a:pt x="2126026" y="424594"/>
                  <a:pt x="2133600" y="360219"/>
                </a:cubicBezTo>
                <a:cubicBezTo>
                  <a:pt x="2135306" y="345715"/>
                  <a:pt x="2137127" y="328982"/>
                  <a:pt x="2147454" y="318655"/>
                </a:cubicBezTo>
                <a:cubicBezTo>
                  <a:pt x="2157781" y="308328"/>
                  <a:pt x="2175163" y="309418"/>
                  <a:pt x="2189018" y="304800"/>
                </a:cubicBezTo>
                <a:cubicBezTo>
                  <a:pt x="2225963" y="309418"/>
                  <a:pt x="2267693" y="299894"/>
                  <a:pt x="2299854" y="318655"/>
                </a:cubicBezTo>
                <a:cubicBezTo>
                  <a:pt x="2328620" y="335435"/>
                  <a:pt x="2336799" y="374073"/>
                  <a:pt x="2355272" y="401782"/>
                </a:cubicBezTo>
                <a:lnTo>
                  <a:pt x="2382981" y="443346"/>
                </a:lnTo>
                <a:cubicBezTo>
                  <a:pt x="2396836" y="438728"/>
                  <a:pt x="2412394" y="437592"/>
                  <a:pt x="2424545" y="429491"/>
                </a:cubicBezTo>
                <a:cubicBezTo>
                  <a:pt x="2528327" y="360304"/>
                  <a:pt x="2408844" y="407017"/>
                  <a:pt x="2507672" y="374073"/>
                </a:cubicBezTo>
                <a:cubicBezTo>
                  <a:pt x="2615885" y="446214"/>
                  <a:pt x="2496172" y="354121"/>
                  <a:pt x="2563091" y="443346"/>
                </a:cubicBezTo>
                <a:cubicBezTo>
                  <a:pt x="2582684" y="469470"/>
                  <a:pt x="2614249" y="485448"/>
                  <a:pt x="2632363" y="512619"/>
                </a:cubicBezTo>
                <a:lnTo>
                  <a:pt x="2687781" y="595746"/>
                </a:lnTo>
                <a:cubicBezTo>
                  <a:pt x="2683163" y="614219"/>
                  <a:pt x="2688555" y="638974"/>
                  <a:pt x="2673927" y="651164"/>
                </a:cubicBezTo>
                <a:cubicBezTo>
                  <a:pt x="2655837" y="666239"/>
                  <a:pt x="2627373" y="658823"/>
                  <a:pt x="2604654" y="665019"/>
                </a:cubicBezTo>
                <a:cubicBezTo>
                  <a:pt x="2576475" y="672704"/>
                  <a:pt x="2545829" y="676527"/>
                  <a:pt x="2521527" y="692728"/>
                </a:cubicBezTo>
                <a:cubicBezTo>
                  <a:pt x="2507672" y="701964"/>
                  <a:pt x="2496291" y="717171"/>
                  <a:pt x="2479963" y="720437"/>
                </a:cubicBezTo>
                <a:cubicBezTo>
                  <a:pt x="2425433" y="731343"/>
                  <a:pt x="2369127" y="729673"/>
                  <a:pt x="2313709" y="734291"/>
                </a:cubicBezTo>
                <a:cubicBezTo>
                  <a:pt x="2327563" y="738909"/>
                  <a:pt x="2343868" y="739023"/>
                  <a:pt x="2355272" y="748146"/>
                </a:cubicBezTo>
                <a:cubicBezTo>
                  <a:pt x="2411905" y="793453"/>
                  <a:pt x="2354201" y="783525"/>
                  <a:pt x="2410691" y="817419"/>
                </a:cubicBezTo>
                <a:cubicBezTo>
                  <a:pt x="2423214" y="824933"/>
                  <a:pt x="2438400" y="826655"/>
                  <a:pt x="2452254" y="831273"/>
                </a:cubicBezTo>
                <a:cubicBezTo>
                  <a:pt x="2456872" y="845128"/>
                  <a:pt x="2472640" y="859775"/>
                  <a:pt x="2466109" y="872837"/>
                </a:cubicBezTo>
                <a:cubicBezTo>
                  <a:pt x="2459578" y="885899"/>
                  <a:pt x="2437607" y="880160"/>
                  <a:pt x="2424545" y="886691"/>
                </a:cubicBezTo>
                <a:cubicBezTo>
                  <a:pt x="2409652" y="894137"/>
                  <a:pt x="2397874" y="906953"/>
                  <a:pt x="2382981" y="914400"/>
                </a:cubicBezTo>
                <a:cubicBezTo>
                  <a:pt x="2268260" y="971761"/>
                  <a:pt x="2418972" y="876553"/>
                  <a:pt x="2299854" y="955964"/>
                </a:cubicBezTo>
                <a:cubicBezTo>
                  <a:pt x="2290618" y="969819"/>
                  <a:pt x="2283919" y="985754"/>
                  <a:pt x="2272145" y="997528"/>
                </a:cubicBezTo>
                <a:cubicBezTo>
                  <a:pt x="2179779" y="1089894"/>
                  <a:pt x="2276765" y="955962"/>
                  <a:pt x="2202872" y="1066800"/>
                </a:cubicBezTo>
                <a:cubicBezTo>
                  <a:pt x="2188435" y="1110113"/>
                  <a:pt x="2174435" y="1164268"/>
                  <a:pt x="2133600" y="1191491"/>
                </a:cubicBezTo>
                <a:lnTo>
                  <a:pt x="2092036" y="1219200"/>
                </a:lnTo>
                <a:cubicBezTo>
                  <a:pt x="2087418" y="1233055"/>
                  <a:pt x="2087304" y="1249360"/>
                  <a:pt x="2078181" y="1260764"/>
                </a:cubicBezTo>
                <a:cubicBezTo>
                  <a:pt x="2067779" y="1273766"/>
                  <a:pt x="2039597" y="1272091"/>
                  <a:pt x="2036618" y="1288473"/>
                </a:cubicBezTo>
                <a:cubicBezTo>
                  <a:pt x="2025699" y="1348525"/>
                  <a:pt x="2046461" y="1401133"/>
                  <a:pt x="2064327" y="1454728"/>
                </a:cubicBezTo>
                <a:cubicBezTo>
                  <a:pt x="2059709" y="1473201"/>
                  <a:pt x="2068536" y="1504125"/>
                  <a:pt x="2050472" y="1510146"/>
                </a:cubicBezTo>
                <a:cubicBezTo>
                  <a:pt x="2032954" y="1515985"/>
                  <a:pt x="2011986" y="1432147"/>
                  <a:pt x="2008909" y="1427019"/>
                </a:cubicBezTo>
                <a:cubicBezTo>
                  <a:pt x="2002189" y="1415818"/>
                  <a:pt x="1991650" y="1407146"/>
                  <a:pt x="1981200" y="1399309"/>
                </a:cubicBezTo>
                <a:cubicBezTo>
                  <a:pt x="1954558" y="1379328"/>
                  <a:pt x="1898072" y="1343891"/>
                  <a:pt x="1898072" y="1343891"/>
                </a:cubicBezTo>
                <a:cubicBezTo>
                  <a:pt x="1833418" y="1348509"/>
                  <a:pt x="1763493" y="1331765"/>
                  <a:pt x="1704109" y="1357746"/>
                </a:cubicBezTo>
                <a:cubicBezTo>
                  <a:pt x="1677350" y="1369453"/>
                  <a:pt x="1685636" y="1413164"/>
                  <a:pt x="1676400" y="1440873"/>
                </a:cubicBezTo>
                <a:lnTo>
                  <a:pt x="1662545" y="1482437"/>
                </a:lnTo>
                <a:cubicBezTo>
                  <a:pt x="1670232" y="1597742"/>
                  <a:pt x="1629417" y="1672788"/>
                  <a:pt x="1717963" y="1731819"/>
                </a:cubicBezTo>
                <a:cubicBezTo>
                  <a:pt x="1730114" y="1739920"/>
                  <a:pt x="1745672" y="1741055"/>
                  <a:pt x="1759527" y="1745673"/>
                </a:cubicBezTo>
                <a:cubicBezTo>
                  <a:pt x="1782618" y="1741055"/>
                  <a:pt x="1812149" y="1748470"/>
                  <a:pt x="1828800" y="1731819"/>
                </a:cubicBezTo>
                <a:cubicBezTo>
                  <a:pt x="1951845" y="1608774"/>
                  <a:pt x="1757011" y="1668590"/>
                  <a:pt x="1925781" y="1634837"/>
                </a:cubicBezTo>
                <a:cubicBezTo>
                  <a:pt x="1935018" y="1644073"/>
                  <a:pt x="1950929" y="1649737"/>
                  <a:pt x="1953491" y="1662546"/>
                </a:cubicBezTo>
                <a:cubicBezTo>
                  <a:pt x="1956355" y="1676866"/>
                  <a:pt x="1946167" y="1691047"/>
                  <a:pt x="1939636" y="1704109"/>
                </a:cubicBezTo>
                <a:cubicBezTo>
                  <a:pt x="1913836" y="1755708"/>
                  <a:pt x="1908666" y="1741274"/>
                  <a:pt x="1870363" y="1787237"/>
                </a:cubicBezTo>
                <a:cubicBezTo>
                  <a:pt x="1859703" y="1800029"/>
                  <a:pt x="1851890" y="1814946"/>
                  <a:pt x="1842654" y="1828800"/>
                </a:cubicBezTo>
                <a:cubicBezTo>
                  <a:pt x="1874981" y="1838036"/>
                  <a:pt x="1914507" y="1834172"/>
                  <a:pt x="1939636" y="1856509"/>
                </a:cubicBezTo>
                <a:cubicBezTo>
                  <a:pt x="1961466" y="1875914"/>
                  <a:pt x="1958108" y="1911928"/>
                  <a:pt x="1967345" y="1939637"/>
                </a:cubicBezTo>
                <a:lnTo>
                  <a:pt x="1981200" y="1981200"/>
                </a:lnTo>
                <a:cubicBezTo>
                  <a:pt x="1985818" y="1995055"/>
                  <a:pt x="1982903" y="2014663"/>
                  <a:pt x="1995054" y="2022764"/>
                </a:cubicBezTo>
                <a:lnTo>
                  <a:pt x="2078181" y="2078182"/>
                </a:lnTo>
                <a:cubicBezTo>
                  <a:pt x="2073563" y="2092037"/>
                  <a:pt x="2078495" y="2116204"/>
                  <a:pt x="2064327" y="2119746"/>
                </a:cubicBezTo>
                <a:cubicBezTo>
                  <a:pt x="2048173" y="2123785"/>
                  <a:pt x="2035555" y="2102697"/>
                  <a:pt x="2022763" y="2092037"/>
                </a:cubicBezTo>
                <a:cubicBezTo>
                  <a:pt x="1916088" y="2003140"/>
                  <a:pt x="2042832" y="2091560"/>
                  <a:pt x="1939636" y="2022764"/>
                </a:cubicBezTo>
                <a:cubicBezTo>
                  <a:pt x="1874982" y="1925782"/>
                  <a:pt x="1911927" y="1958110"/>
                  <a:pt x="1842654" y="1911928"/>
                </a:cubicBezTo>
                <a:cubicBezTo>
                  <a:pt x="1787436" y="1829101"/>
                  <a:pt x="1846797" y="1895424"/>
                  <a:pt x="1704109" y="1856509"/>
                </a:cubicBezTo>
                <a:cubicBezTo>
                  <a:pt x="1665755" y="1846049"/>
                  <a:pt x="1651359" y="1807489"/>
                  <a:pt x="1620981" y="1787237"/>
                </a:cubicBezTo>
                <a:cubicBezTo>
                  <a:pt x="1609052" y="1779285"/>
                  <a:pt x="1531395" y="1761377"/>
                  <a:pt x="1524000" y="1759528"/>
                </a:cubicBezTo>
                <a:cubicBezTo>
                  <a:pt x="1427018" y="1694873"/>
                  <a:pt x="1459345" y="1731818"/>
                  <a:pt x="1413163" y="1662546"/>
                </a:cubicBezTo>
                <a:lnTo>
                  <a:pt x="1371600" y="1537855"/>
                </a:lnTo>
                <a:cubicBezTo>
                  <a:pt x="1366982" y="1524000"/>
                  <a:pt x="1365846" y="1508442"/>
                  <a:pt x="1357745" y="1496291"/>
                </a:cubicBezTo>
                <a:cubicBezTo>
                  <a:pt x="1348509" y="1482437"/>
                  <a:pt x="1337483" y="1469621"/>
                  <a:pt x="1330036" y="1454728"/>
                </a:cubicBezTo>
                <a:cubicBezTo>
                  <a:pt x="1272673" y="1340003"/>
                  <a:pt x="1367885" y="1490721"/>
                  <a:pt x="1288472" y="1371600"/>
                </a:cubicBezTo>
                <a:cubicBezTo>
                  <a:pt x="1286626" y="1366062"/>
                  <a:pt x="1263024" y="1258800"/>
                  <a:pt x="1246909" y="1371600"/>
                </a:cubicBezTo>
                <a:cubicBezTo>
                  <a:pt x="1239931" y="1420444"/>
                  <a:pt x="1273624" y="1439879"/>
                  <a:pt x="1302327" y="1468582"/>
                </a:cubicBezTo>
                <a:cubicBezTo>
                  <a:pt x="1341573" y="1586326"/>
                  <a:pt x="1286837" y="1442766"/>
                  <a:pt x="1343891" y="1537855"/>
                </a:cubicBezTo>
                <a:cubicBezTo>
                  <a:pt x="1351405" y="1550378"/>
                  <a:pt x="1353127" y="1565564"/>
                  <a:pt x="1357745" y="1579419"/>
                </a:cubicBezTo>
                <a:cubicBezTo>
                  <a:pt x="1353127" y="1593273"/>
                  <a:pt x="1357745" y="1616364"/>
                  <a:pt x="1343891" y="1620982"/>
                </a:cubicBezTo>
                <a:cubicBezTo>
                  <a:pt x="1320694" y="1628714"/>
                  <a:pt x="1303721" y="1554496"/>
                  <a:pt x="1302327" y="1551709"/>
                </a:cubicBezTo>
                <a:cubicBezTo>
                  <a:pt x="1294881" y="1536816"/>
                  <a:pt x="1282065" y="1525039"/>
                  <a:pt x="1274618" y="1510146"/>
                </a:cubicBezTo>
                <a:cubicBezTo>
                  <a:pt x="1240472" y="1441855"/>
                  <a:pt x="1285995" y="1493196"/>
                  <a:pt x="1233054" y="1427019"/>
                </a:cubicBezTo>
                <a:cubicBezTo>
                  <a:pt x="1198693" y="1384067"/>
                  <a:pt x="1206062" y="1414598"/>
                  <a:pt x="1177636" y="1357746"/>
                </a:cubicBezTo>
                <a:cubicBezTo>
                  <a:pt x="1120276" y="1243027"/>
                  <a:pt x="1215481" y="1393731"/>
                  <a:pt x="1136072" y="1274619"/>
                </a:cubicBezTo>
                <a:cubicBezTo>
                  <a:pt x="1090241" y="1137120"/>
                  <a:pt x="1167134" y="1347154"/>
                  <a:pt x="1080654" y="1191491"/>
                </a:cubicBezTo>
                <a:cubicBezTo>
                  <a:pt x="1066469" y="1165959"/>
                  <a:pt x="1062181" y="1136073"/>
                  <a:pt x="1052945" y="1108364"/>
                </a:cubicBezTo>
                <a:lnTo>
                  <a:pt x="1039091" y="1066800"/>
                </a:lnTo>
                <a:cubicBezTo>
                  <a:pt x="1044413" y="1034869"/>
                  <a:pt x="1049746" y="976217"/>
                  <a:pt x="1066800" y="942109"/>
                </a:cubicBezTo>
                <a:cubicBezTo>
                  <a:pt x="1074247" y="927216"/>
                  <a:pt x="1085273" y="914400"/>
                  <a:pt x="1094509" y="900546"/>
                </a:cubicBezTo>
                <a:cubicBezTo>
                  <a:pt x="1089240" y="874204"/>
                  <a:pt x="1080999" y="818107"/>
                  <a:pt x="1066800" y="789709"/>
                </a:cubicBezTo>
                <a:cubicBezTo>
                  <a:pt x="1059354" y="774816"/>
                  <a:pt x="1046538" y="763039"/>
                  <a:pt x="1039091" y="748146"/>
                </a:cubicBezTo>
                <a:cubicBezTo>
                  <a:pt x="1032560" y="735084"/>
                  <a:pt x="1034359" y="717986"/>
                  <a:pt x="1025236" y="706582"/>
                </a:cubicBezTo>
                <a:cubicBezTo>
                  <a:pt x="1014834" y="693580"/>
                  <a:pt x="997527" y="688109"/>
                  <a:pt x="983672" y="678873"/>
                </a:cubicBezTo>
                <a:cubicBezTo>
                  <a:pt x="974436" y="665018"/>
                  <a:pt x="967737" y="649083"/>
                  <a:pt x="955963" y="637309"/>
                </a:cubicBezTo>
                <a:cubicBezTo>
                  <a:pt x="846979" y="528323"/>
                  <a:pt x="986326" y="704223"/>
                  <a:pt x="872836" y="568037"/>
                </a:cubicBezTo>
                <a:cubicBezTo>
                  <a:pt x="763843" y="437246"/>
                  <a:pt x="914579" y="609870"/>
                  <a:pt x="831272" y="484909"/>
                </a:cubicBezTo>
                <a:cubicBezTo>
                  <a:pt x="820404" y="468607"/>
                  <a:pt x="802252" y="458398"/>
                  <a:pt x="789709" y="443346"/>
                </a:cubicBezTo>
                <a:cubicBezTo>
                  <a:pt x="779049" y="430554"/>
                  <a:pt x="776893" y="409229"/>
                  <a:pt x="762000" y="401782"/>
                </a:cubicBezTo>
                <a:cubicBezTo>
                  <a:pt x="727938" y="384751"/>
                  <a:pt x="687292" y="386116"/>
                  <a:pt x="651163" y="374073"/>
                </a:cubicBezTo>
                <a:cubicBezTo>
                  <a:pt x="591536" y="354198"/>
                  <a:pt x="623768" y="363761"/>
                  <a:pt x="554181" y="346364"/>
                </a:cubicBezTo>
                <a:cubicBezTo>
                  <a:pt x="531297" y="348907"/>
                  <a:pt x="428543" y="351509"/>
                  <a:pt x="387927" y="374073"/>
                </a:cubicBezTo>
                <a:cubicBezTo>
                  <a:pt x="358816" y="390246"/>
                  <a:pt x="332509" y="411018"/>
                  <a:pt x="304800" y="429491"/>
                </a:cubicBezTo>
                <a:lnTo>
                  <a:pt x="263236" y="457200"/>
                </a:lnTo>
                <a:cubicBezTo>
                  <a:pt x="230909" y="452582"/>
                  <a:pt x="197532" y="452729"/>
                  <a:pt x="166254" y="443346"/>
                </a:cubicBezTo>
                <a:cubicBezTo>
                  <a:pt x="111303" y="426861"/>
                  <a:pt x="131042" y="414484"/>
                  <a:pt x="110836" y="374073"/>
                </a:cubicBezTo>
                <a:cubicBezTo>
                  <a:pt x="103389" y="359180"/>
                  <a:pt x="92363" y="346364"/>
                  <a:pt x="83127" y="332509"/>
                </a:cubicBezTo>
                <a:cubicBezTo>
                  <a:pt x="87745" y="314036"/>
                  <a:pt x="88465" y="294122"/>
                  <a:pt x="96981" y="277091"/>
                </a:cubicBezTo>
                <a:cubicBezTo>
                  <a:pt x="110744" y="249566"/>
                  <a:pt x="175677" y="237684"/>
                  <a:pt x="96981" y="193964"/>
                </a:cubicBezTo>
                <a:cubicBezTo>
                  <a:pt x="68435" y="178105"/>
                  <a:pt x="32327" y="184727"/>
                  <a:pt x="0" y="180109"/>
                </a:cubicBezTo>
                <a:cubicBezTo>
                  <a:pt x="13854" y="175491"/>
                  <a:pt x="27307" y="169423"/>
                  <a:pt x="41563" y="166255"/>
                </a:cubicBezTo>
                <a:cubicBezTo>
                  <a:pt x="68986" y="160161"/>
                  <a:pt x="104827" y="172264"/>
                  <a:pt x="124691" y="152400"/>
                </a:cubicBezTo>
                <a:cubicBezTo>
                  <a:pt x="136465" y="140626"/>
                  <a:pt x="109773" y="121497"/>
                  <a:pt x="96981" y="110837"/>
                </a:cubicBezTo>
                <a:cubicBezTo>
                  <a:pt x="81115" y="97615"/>
                  <a:pt x="60036" y="92364"/>
                  <a:pt x="41563" y="83128"/>
                </a:cubicBezTo>
                <a:cubicBezTo>
                  <a:pt x="55418" y="73892"/>
                  <a:pt x="68234" y="62866"/>
                  <a:pt x="83127" y="55419"/>
                </a:cubicBezTo>
                <a:cubicBezTo>
                  <a:pt x="146804" y="23581"/>
                  <a:pt x="107247" y="59010"/>
                  <a:pt x="138545" y="27709"/>
                </a:cubicBezTo>
              </a:path>
            </a:pathLst>
          </a:cu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14">
              <a:solidFill>
                <a:schemeClr val="dk1"/>
              </a:solidFill>
              <a:latin typeface="Calibri"/>
              <a:ea typeface="Calibri"/>
              <a:cs typeface="Calibri"/>
              <a:sym typeface="Calibri"/>
            </a:endParaRPr>
          </a:p>
        </p:txBody>
      </p:sp>
      <p:sp>
        <p:nvSpPr>
          <p:cNvPr id="260" name="Google Shape;260;p16"/>
          <p:cNvSpPr/>
          <p:nvPr/>
        </p:nvSpPr>
        <p:spPr>
          <a:xfrm>
            <a:off x="4050394" y="3433536"/>
            <a:ext cx="1043214" cy="2181678"/>
          </a:xfrm>
          <a:custGeom>
            <a:rect b="b" l="l" r="r" t="t"/>
            <a:pathLst>
              <a:path extrusionOk="0" h="2291138" w="1094510">
                <a:moveTo>
                  <a:pt x="221673" y="2528"/>
                </a:moveTo>
                <a:cubicBezTo>
                  <a:pt x="230909" y="11764"/>
                  <a:pt x="241981" y="55268"/>
                  <a:pt x="263237" y="71801"/>
                </a:cubicBezTo>
                <a:cubicBezTo>
                  <a:pt x="304170" y="103638"/>
                  <a:pt x="434552" y="109309"/>
                  <a:pt x="471055" y="113365"/>
                </a:cubicBezTo>
                <a:cubicBezTo>
                  <a:pt x="489528" y="141074"/>
                  <a:pt x="494165" y="188415"/>
                  <a:pt x="526473" y="196492"/>
                </a:cubicBezTo>
                <a:cubicBezTo>
                  <a:pt x="544234" y="200932"/>
                  <a:pt x="603576" y="214261"/>
                  <a:pt x="623455" y="224201"/>
                </a:cubicBezTo>
                <a:cubicBezTo>
                  <a:pt x="638348" y="231648"/>
                  <a:pt x="651164" y="242674"/>
                  <a:pt x="665019" y="251910"/>
                </a:cubicBezTo>
                <a:cubicBezTo>
                  <a:pt x="710851" y="389412"/>
                  <a:pt x="633956" y="179372"/>
                  <a:pt x="720437" y="335037"/>
                </a:cubicBezTo>
                <a:cubicBezTo>
                  <a:pt x="734622" y="360570"/>
                  <a:pt x="731944" y="393862"/>
                  <a:pt x="748146" y="418165"/>
                </a:cubicBezTo>
                <a:lnTo>
                  <a:pt x="775855" y="459728"/>
                </a:lnTo>
                <a:cubicBezTo>
                  <a:pt x="808182" y="455110"/>
                  <a:pt x="840959" y="438790"/>
                  <a:pt x="872837" y="445874"/>
                </a:cubicBezTo>
                <a:cubicBezTo>
                  <a:pt x="889091" y="449486"/>
                  <a:pt x="889886" y="474645"/>
                  <a:pt x="900546" y="487437"/>
                </a:cubicBezTo>
                <a:cubicBezTo>
                  <a:pt x="913089" y="502489"/>
                  <a:pt x="926644" y="516972"/>
                  <a:pt x="942110" y="529001"/>
                </a:cubicBezTo>
                <a:cubicBezTo>
                  <a:pt x="968397" y="549447"/>
                  <a:pt x="997528" y="565946"/>
                  <a:pt x="1025237" y="584419"/>
                </a:cubicBezTo>
                <a:cubicBezTo>
                  <a:pt x="1039091" y="593655"/>
                  <a:pt x="1055026" y="600354"/>
                  <a:pt x="1066800" y="612128"/>
                </a:cubicBezTo>
                <a:lnTo>
                  <a:pt x="1094510" y="639837"/>
                </a:lnTo>
                <a:cubicBezTo>
                  <a:pt x="1089892" y="681401"/>
                  <a:pt x="1093879" y="724855"/>
                  <a:pt x="1080655" y="764528"/>
                </a:cubicBezTo>
                <a:cubicBezTo>
                  <a:pt x="998919" y="1009737"/>
                  <a:pt x="1044641" y="695223"/>
                  <a:pt x="997528" y="930783"/>
                </a:cubicBezTo>
                <a:cubicBezTo>
                  <a:pt x="992910" y="953874"/>
                  <a:pt x="989384" y="977211"/>
                  <a:pt x="983673" y="1000056"/>
                </a:cubicBezTo>
                <a:cubicBezTo>
                  <a:pt x="980131" y="1014224"/>
                  <a:pt x="973361" y="1027451"/>
                  <a:pt x="969819" y="1041619"/>
                </a:cubicBezTo>
                <a:cubicBezTo>
                  <a:pt x="964108" y="1064464"/>
                  <a:pt x="964232" y="1088843"/>
                  <a:pt x="955964" y="1110892"/>
                </a:cubicBezTo>
                <a:cubicBezTo>
                  <a:pt x="943956" y="1142912"/>
                  <a:pt x="917172" y="1166618"/>
                  <a:pt x="886691" y="1180165"/>
                </a:cubicBezTo>
                <a:cubicBezTo>
                  <a:pt x="860001" y="1192027"/>
                  <a:pt x="803564" y="1207874"/>
                  <a:pt x="803564" y="1207874"/>
                </a:cubicBezTo>
                <a:cubicBezTo>
                  <a:pt x="789709" y="1221728"/>
                  <a:pt x="777052" y="1236894"/>
                  <a:pt x="762000" y="1249437"/>
                </a:cubicBezTo>
                <a:cubicBezTo>
                  <a:pt x="749208" y="1260097"/>
                  <a:pt x="723867" y="1260852"/>
                  <a:pt x="720437" y="1277146"/>
                </a:cubicBezTo>
                <a:cubicBezTo>
                  <a:pt x="682673" y="1456525"/>
                  <a:pt x="776873" y="1484456"/>
                  <a:pt x="665019" y="1540383"/>
                </a:cubicBezTo>
                <a:cubicBezTo>
                  <a:pt x="651957" y="1546914"/>
                  <a:pt x="637310" y="1549619"/>
                  <a:pt x="623455" y="1554237"/>
                </a:cubicBezTo>
                <a:cubicBezTo>
                  <a:pt x="609600" y="1563473"/>
                  <a:pt x="596784" y="1574499"/>
                  <a:pt x="581891" y="1581946"/>
                </a:cubicBezTo>
                <a:cubicBezTo>
                  <a:pt x="568829" y="1588477"/>
                  <a:pt x="542393" y="1581344"/>
                  <a:pt x="540328" y="1595801"/>
                </a:cubicBezTo>
                <a:cubicBezTo>
                  <a:pt x="536198" y="1624715"/>
                  <a:pt x="558801" y="1651219"/>
                  <a:pt x="568037" y="1678928"/>
                </a:cubicBezTo>
                <a:lnTo>
                  <a:pt x="581891" y="1720492"/>
                </a:lnTo>
                <a:cubicBezTo>
                  <a:pt x="568037" y="1725110"/>
                  <a:pt x="554648" y="1731482"/>
                  <a:pt x="540328" y="1734346"/>
                </a:cubicBezTo>
                <a:cubicBezTo>
                  <a:pt x="508307" y="1740750"/>
                  <a:pt x="467922" y="1726697"/>
                  <a:pt x="443346" y="1748201"/>
                </a:cubicBezTo>
                <a:cubicBezTo>
                  <a:pt x="422205" y="1766699"/>
                  <a:pt x="445600" y="1808315"/>
                  <a:pt x="429491" y="1831328"/>
                </a:cubicBezTo>
                <a:cubicBezTo>
                  <a:pt x="410393" y="1858610"/>
                  <a:pt x="346364" y="1886746"/>
                  <a:pt x="346364" y="1886746"/>
                </a:cubicBezTo>
                <a:cubicBezTo>
                  <a:pt x="369586" y="1956409"/>
                  <a:pt x="372880" y="1946938"/>
                  <a:pt x="346364" y="2053001"/>
                </a:cubicBezTo>
                <a:cubicBezTo>
                  <a:pt x="342325" y="2069155"/>
                  <a:pt x="326102" y="2079672"/>
                  <a:pt x="318655" y="2094565"/>
                </a:cubicBezTo>
                <a:cubicBezTo>
                  <a:pt x="312124" y="2107627"/>
                  <a:pt x="317862" y="2129597"/>
                  <a:pt x="304800" y="2136128"/>
                </a:cubicBezTo>
                <a:cubicBezTo>
                  <a:pt x="275592" y="2150732"/>
                  <a:pt x="240146" y="2145365"/>
                  <a:pt x="207819" y="2149983"/>
                </a:cubicBezTo>
                <a:cubicBezTo>
                  <a:pt x="221673" y="2154601"/>
                  <a:pt x="237978" y="2154714"/>
                  <a:pt x="249382" y="2163837"/>
                </a:cubicBezTo>
                <a:cubicBezTo>
                  <a:pt x="262384" y="2174239"/>
                  <a:pt x="265317" y="2193627"/>
                  <a:pt x="277091" y="2205401"/>
                </a:cubicBezTo>
                <a:cubicBezTo>
                  <a:pt x="288865" y="2217175"/>
                  <a:pt x="304800" y="2223874"/>
                  <a:pt x="318655" y="2233110"/>
                </a:cubicBezTo>
                <a:cubicBezTo>
                  <a:pt x="314037" y="2251583"/>
                  <a:pt x="320033" y="2277103"/>
                  <a:pt x="304800" y="2288528"/>
                </a:cubicBezTo>
                <a:cubicBezTo>
                  <a:pt x="293117" y="2297290"/>
                  <a:pt x="276003" y="2281766"/>
                  <a:pt x="263237" y="2274674"/>
                </a:cubicBezTo>
                <a:cubicBezTo>
                  <a:pt x="234126" y="2258501"/>
                  <a:pt x="180110" y="2219256"/>
                  <a:pt x="180110" y="2219256"/>
                </a:cubicBezTo>
                <a:cubicBezTo>
                  <a:pt x="175492" y="2205401"/>
                  <a:pt x="172786" y="2190754"/>
                  <a:pt x="166255" y="2177692"/>
                </a:cubicBezTo>
                <a:cubicBezTo>
                  <a:pt x="112539" y="2070259"/>
                  <a:pt x="159517" y="2199037"/>
                  <a:pt x="124691" y="2094565"/>
                </a:cubicBezTo>
                <a:cubicBezTo>
                  <a:pt x="129309" y="2071474"/>
                  <a:pt x="132835" y="2048137"/>
                  <a:pt x="138546" y="2025292"/>
                </a:cubicBezTo>
                <a:cubicBezTo>
                  <a:pt x="162741" y="1928511"/>
                  <a:pt x="147194" y="2053084"/>
                  <a:pt x="166255" y="1900601"/>
                </a:cubicBezTo>
                <a:cubicBezTo>
                  <a:pt x="172012" y="1854547"/>
                  <a:pt x="173976" y="1808061"/>
                  <a:pt x="180110" y="1762056"/>
                </a:cubicBezTo>
                <a:cubicBezTo>
                  <a:pt x="183222" y="1738714"/>
                  <a:pt x="188856" y="1715771"/>
                  <a:pt x="193964" y="1692783"/>
                </a:cubicBezTo>
                <a:cubicBezTo>
                  <a:pt x="205560" y="1640602"/>
                  <a:pt x="206247" y="1642080"/>
                  <a:pt x="221673" y="1595801"/>
                </a:cubicBezTo>
                <a:cubicBezTo>
                  <a:pt x="226291" y="1521910"/>
                  <a:pt x="225525" y="1447484"/>
                  <a:pt x="235528" y="1374128"/>
                </a:cubicBezTo>
                <a:cubicBezTo>
                  <a:pt x="239474" y="1345188"/>
                  <a:pt x="254001" y="1318710"/>
                  <a:pt x="263237" y="1291001"/>
                </a:cubicBezTo>
                <a:lnTo>
                  <a:pt x="277091" y="1249437"/>
                </a:lnTo>
                <a:cubicBezTo>
                  <a:pt x="272473" y="1180164"/>
                  <a:pt x="279138" y="1109200"/>
                  <a:pt x="263237" y="1041619"/>
                </a:cubicBezTo>
                <a:cubicBezTo>
                  <a:pt x="259423" y="1025410"/>
                  <a:pt x="236889" y="1020673"/>
                  <a:pt x="221673" y="1013910"/>
                </a:cubicBezTo>
                <a:cubicBezTo>
                  <a:pt x="194983" y="1002048"/>
                  <a:pt x="138546" y="986201"/>
                  <a:pt x="138546" y="986201"/>
                </a:cubicBezTo>
                <a:cubicBezTo>
                  <a:pt x="133928" y="972346"/>
                  <a:pt x="131783" y="957403"/>
                  <a:pt x="124691" y="944637"/>
                </a:cubicBezTo>
                <a:cubicBezTo>
                  <a:pt x="108518" y="915526"/>
                  <a:pt x="87746" y="889219"/>
                  <a:pt x="69273" y="861510"/>
                </a:cubicBezTo>
                <a:lnTo>
                  <a:pt x="41564" y="819946"/>
                </a:lnTo>
                <a:cubicBezTo>
                  <a:pt x="32328" y="806092"/>
                  <a:pt x="19121" y="794179"/>
                  <a:pt x="13855" y="778383"/>
                </a:cubicBezTo>
                <a:lnTo>
                  <a:pt x="0" y="736819"/>
                </a:lnTo>
                <a:cubicBezTo>
                  <a:pt x="4618" y="598274"/>
                  <a:pt x="-3885" y="458665"/>
                  <a:pt x="13855" y="321183"/>
                </a:cubicBezTo>
                <a:cubicBezTo>
                  <a:pt x="15724" y="306699"/>
                  <a:pt x="42357" y="313859"/>
                  <a:pt x="55419" y="307328"/>
                </a:cubicBezTo>
                <a:cubicBezTo>
                  <a:pt x="70312" y="299881"/>
                  <a:pt x="83128" y="288855"/>
                  <a:pt x="96982" y="279619"/>
                </a:cubicBezTo>
                <a:cubicBezTo>
                  <a:pt x="119166" y="246343"/>
                  <a:pt x="131376" y="235927"/>
                  <a:pt x="138546" y="196492"/>
                </a:cubicBezTo>
                <a:cubicBezTo>
                  <a:pt x="145206" y="159860"/>
                  <a:pt x="145740" y="122288"/>
                  <a:pt x="152400" y="85656"/>
                </a:cubicBezTo>
                <a:cubicBezTo>
                  <a:pt x="155012" y="71287"/>
                  <a:pt x="157132" y="55496"/>
                  <a:pt x="166255" y="44092"/>
                </a:cubicBezTo>
                <a:cubicBezTo>
                  <a:pt x="176657" y="31090"/>
                  <a:pt x="192022" y="21649"/>
                  <a:pt x="207819" y="16383"/>
                </a:cubicBezTo>
                <a:cubicBezTo>
                  <a:pt x="220962" y="12002"/>
                  <a:pt x="212437" y="-6708"/>
                  <a:pt x="221673" y="2528"/>
                </a:cubicBezTo>
                <a:close/>
              </a:path>
            </a:pathLst>
          </a:cu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14">
              <a:solidFill>
                <a:schemeClr val="lt1"/>
              </a:solidFill>
              <a:latin typeface="Calibri"/>
              <a:ea typeface="Calibri"/>
              <a:cs typeface="Calibri"/>
              <a:sym typeface="Calibri"/>
            </a:endParaRPr>
          </a:p>
        </p:txBody>
      </p:sp>
      <p:sp>
        <p:nvSpPr>
          <p:cNvPr id="261" name="Google Shape;261;p16"/>
          <p:cNvSpPr txBox="1"/>
          <p:nvPr/>
        </p:nvSpPr>
        <p:spPr>
          <a:xfrm>
            <a:off x="3008691" y="1640418"/>
            <a:ext cx="1084036" cy="11476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2286"/>
              <a:buFont typeface="Arial"/>
              <a:buNone/>
            </a:pPr>
            <a:r>
              <a:rPr b="1" lang="en-US" sz="2286">
                <a:solidFill>
                  <a:srgbClr val="FF0000"/>
                </a:solidFill>
                <a:latin typeface="Times New Roman"/>
                <a:ea typeface="Times New Roman"/>
                <a:cs typeface="Times New Roman"/>
                <a:sym typeface="Times New Roman"/>
              </a:rPr>
              <a:t>Lục địa Bắc Mĩ</a:t>
            </a:r>
            <a:endParaRPr/>
          </a:p>
        </p:txBody>
      </p:sp>
      <p:sp>
        <p:nvSpPr>
          <p:cNvPr id="262" name="Google Shape;262;p16"/>
          <p:cNvSpPr txBox="1"/>
          <p:nvPr/>
        </p:nvSpPr>
        <p:spPr>
          <a:xfrm>
            <a:off x="4165298" y="3702656"/>
            <a:ext cx="928310" cy="14993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2286"/>
              <a:buFont typeface="Arial"/>
              <a:buNone/>
            </a:pPr>
            <a:r>
              <a:rPr b="1" lang="en-US" sz="2286">
                <a:solidFill>
                  <a:srgbClr val="FF0000"/>
                </a:solidFill>
                <a:latin typeface="Times New Roman"/>
                <a:ea typeface="Times New Roman"/>
                <a:cs typeface="Times New Roman"/>
                <a:sym typeface="Times New Roman"/>
              </a:rPr>
              <a:t>Lục địa Nam MĨ</a:t>
            </a:r>
            <a:endParaRPr/>
          </a:p>
        </p:txBody>
      </p:sp>
      <p:pic>
        <p:nvPicPr>
          <p:cNvPr descr="http://ldsgk.net/Pictures/DL7B35H35.1.jpg" id="263" name="Google Shape;263;p16"/>
          <p:cNvPicPr preferRelativeResize="0"/>
          <p:nvPr/>
        </p:nvPicPr>
        <p:blipFill rotWithShape="1">
          <a:blip r:embed="rId4">
            <a:alphaModFix/>
          </a:blip>
          <a:srcRect b="0" l="0" r="0" t="0"/>
          <a:stretch/>
        </p:blipFill>
        <p:spPr>
          <a:xfrm>
            <a:off x="6135310" y="1019024"/>
            <a:ext cx="4398131" cy="5553227"/>
          </a:xfrm>
          <a:prstGeom prst="rect">
            <a:avLst/>
          </a:prstGeom>
          <a:noFill/>
          <a:ln>
            <a:noFill/>
          </a:ln>
        </p:spPr>
      </p:pic>
      <p:sp>
        <p:nvSpPr>
          <p:cNvPr id="264" name="Google Shape;264;p16"/>
          <p:cNvSpPr txBox="1"/>
          <p:nvPr/>
        </p:nvSpPr>
        <p:spPr>
          <a:xfrm>
            <a:off x="6121703" y="6383262"/>
            <a:ext cx="4097262" cy="35612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714"/>
              <a:buFont typeface="Arial"/>
              <a:buNone/>
            </a:pPr>
            <a:r>
              <a:rPr b="1" lang="en-US" sz="1714">
                <a:solidFill>
                  <a:srgbClr val="FF0000"/>
                </a:solidFill>
                <a:latin typeface="Times New Roman"/>
                <a:ea typeface="Times New Roman"/>
                <a:cs typeface="Times New Roman"/>
                <a:sym typeface="Times New Roman"/>
              </a:rPr>
              <a:t>    LƯỢC ĐỒ TỰ NHIÊN CHÂU MĨ</a:t>
            </a:r>
            <a:endParaRPr/>
          </a:p>
        </p:txBody>
      </p:sp>
      <p:sp>
        <p:nvSpPr>
          <p:cNvPr id="265" name="Google Shape;265;p16"/>
          <p:cNvSpPr txBox="1"/>
          <p:nvPr/>
        </p:nvSpPr>
        <p:spPr>
          <a:xfrm>
            <a:off x="2373691" y="1019024"/>
            <a:ext cx="2851452" cy="3561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FF00"/>
              </a:buClr>
              <a:buSzPts val="1714"/>
              <a:buFont typeface="Arial"/>
              <a:buNone/>
            </a:pPr>
            <a:r>
              <a:rPr b="1" lang="en-US" sz="1714">
                <a:solidFill>
                  <a:srgbClr val="FFFF00"/>
                </a:solidFill>
                <a:latin typeface="Times New Roman"/>
                <a:ea typeface="Times New Roman"/>
                <a:cs typeface="Times New Roman"/>
                <a:sym typeface="Times New Roman"/>
              </a:rPr>
              <a:t>BẮC BĂNG DƯƠNG</a:t>
            </a:r>
            <a:endParaRPr/>
          </a:p>
        </p:txBody>
      </p:sp>
      <p:sp>
        <p:nvSpPr>
          <p:cNvPr id="266" name="Google Shape;266;p16"/>
          <p:cNvSpPr txBox="1"/>
          <p:nvPr/>
        </p:nvSpPr>
        <p:spPr>
          <a:xfrm rot="3698043">
            <a:off x="1924655" y="3803541"/>
            <a:ext cx="2852965" cy="3561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FF00"/>
              </a:buClr>
              <a:buSzPts val="1714"/>
              <a:buFont typeface="Arial"/>
              <a:buNone/>
            </a:pPr>
            <a:r>
              <a:rPr b="1" lang="en-US" sz="1714">
                <a:solidFill>
                  <a:srgbClr val="FFFF00"/>
                </a:solidFill>
                <a:latin typeface="Times New Roman"/>
                <a:ea typeface="Times New Roman"/>
                <a:cs typeface="Times New Roman"/>
                <a:sym typeface="Times New Roman"/>
              </a:rPr>
              <a:t>THÁI BÌNH  DƯƠNG</a:t>
            </a:r>
            <a:endParaRPr/>
          </a:p>
        </p:txBody>
      </p:sp>
      <p:sp>
        <p:nvSpPr>
          <p:cNvPr id="267" name="Google Shape;267;p16"/>
          <p:cNvSpPr txBox="1"/>
          <p:nvPr/>
        </p:nvSpPr>
        <p:spPr>
          <a:xfrm rot="3928120">
            <a:off x="3974042" y="3125451"/>
            <a:ext cx="2122714" cy="3561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FF00"/>
              </a:buClr>
              <a:buSzPts val="1714"/>
              <a:buFont typeface="Arial"/>
              <a:buNone/>
            </a:pPr>
            <a:r>
              <a:rPr b="1" lang="en-US" sz="1714">
                <a:solidFill>
                  <a:srgbClr val="FFFF00"/>
                </a:solidFill>
                <a:latin typeface="Times New Roman"/>
                <a:ea typeface="Times New Roman"/>
                <a:cs typeface="Times New Roman"/>
                <a:sym typeface="Times New Roman"/>
              </a:rPr>
              <a:t>ĐẠI TÂY DƯƠNG</a:t>
            </a:r>
            <a:endParaRPr/>
          </a:p>
        </p:txBody>
      </p:sp>
      <p:sp>
        <p:nvSpPr>
          <p:cNvPr id="268" name="Google Shape;268;p16"/>
          <p:cNvSpPr txBox="1"/>
          <p:nvPr/>
        </p:nvSpPr>
        <p:spPr>
          <a:xfrm>
            <a:off x="1277561" y="169315"/>
            <a:ext cx="10283976" cy="56137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048"/>
              <a:buFont typeface="Arial"/>
              <a:buNone/>
            </a:pPr>
            <a:r>
              <a:rPr b="1" lang="en-US" sz="3048">
                <a:solidFill>
                  <a:schemeClr val="dk1"/>
                </a:solidFill>
                <a:latin typeface="Times New Roman"/>
                <a:ea typeface="Times New Roman"/>
                <a:cs typeface="Times New Roman"/>
                <a:sym typeface="Times New Roman"/>
              </a:rPr>
              <a:t>   So sánh sự giống và khác nhau giữa lục địa và châu lục?</a:t>
            </a:r>
            <a:endParaRPr/>
          </a:p>
        </p:txBody>
      </p:sp>
      <p:pic>
        <p:nvPicPr>
          <p:cNvPr descr="139" id="269" name="Google Shape;269;p16"/>
          <p:cNvPicPr preferRelativeResize="0"/>
          <p:nvPr/>
        </p:nvPicPr>
        <p:blipFill rotWithShape="1">
          <a:blip r:embed="rId5">
            <a:alphaModFix/>
          </a:blip>
          <a:srcRect b="0" l="0" r="0" t="0"/>
          <a:stretch/>
        </p:blipFill>
        <p:spPr>
          <a:xfrm>
            <a:off x="210156" y="303893"/>
            <a:ext cx="1067405" cy="16011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200"/>
                                        <p:tgtEl>
                                          <p:spTgt spid="258"/>
                                        </p:tgtEl>
                                      </p:cBhvr>
                                    </p:animEffect>
                                  </p:childTnLst>
                                </p:cTn>
                              </p:par>
                            </p:childTnLst>
                          </p:cTn>
                        </p:par>
                        <p:par>
                          <p:cTn fill="hold">
                            <p:stCondLst>
                              <p:cond delay="1200"/>
                            </p:stCondLst>
                            <p:childTnLst>
                              <p:par>
                                <p:cTn fill="hold" nodeType="after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par>
                          <p:cTn fill="hold">
                            <p:stCondLst>
                              <p:cond delay="1700"/>
                            </p:stCondLst>
                            <p:childTnLst>
                              <p:par>
                                <p:cTn fill="hold" nodeType="after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par>
                          <p:cTn fill="hold">
                            <p:stCondLst>
                              <p:cond delay="2700"/>
                            </p:stCondLst>
                            <p:childTnLst>
                              <p:par>
                                <p:cTn fill="hold" nodeType="after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par>
                          <p:cTn fill="hold">
                            <p:stCondLst>
                              <p:cond delay="3200"/>
                            </p:stCondLst>
                            <p:childTnLst>
                              <p:par>
                                <p:cTn fill="hold" nodeType="afterEffect" presetClass="entr" presetID="23" presetSubtype="16">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ppt_w</p:attrName>
                                        </p:attrNameLst>
                                      </p:cBhvr>
                                      <p:tavLst>
                                        <p:tav fmla="" tm="0">
                                          <p:val>
                                            <p:strVal val="0"/>
                                          </p:val>
                                        </p:tav>
                                        <p:tav fmla="" tm="100000">
                                          <p:val>
                                            <p:strVal val="#ppt_w"/>
                                          </p:val>
                                        </p:tav>
                                      </p:tavLst>
                                    </p:anim>
                                    <p:anim calcmode="lin" valueType="num">
                                      <p:cBhvr additive="base">
                                        <p:cTn dur="500"/>
                                        <p:tgtEl>
                                          <p:spTgt spid="25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anim calcmode="lin" valueType="num">
                                      <p:cBhvr additive="base">
                                        <p:cTn dur="500"/>
                                        <p:tgtEl>
                                          <p:spTgt spid="26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61">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3700"/>
                            </p:stCondLst>
                            <p:childTnLst>
                              <p:par>
                                <p:cTn fill="hold" nodeType="afterEffect" presetClass="entr" presetID="23" presetSubtype="16">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ppt_w</p:attrName>
                                        </p:attrNameLst>
                                      </p:cBhvr>
                                      <p:tavLst>
                                        <p:tav fmla="" tm="0">
                                          <p:val>
                                            <p:strVal val="0"/>
                                          </p:val>
                                        </p:tav>
                                        <p:tav fmla="" tm="100000">
                                          <p:val>
                                            <p:strVal val="#ppt_w"/>
                                          </p:val>
                                        </p:tav>
                                      </p:tavLst>
                                    </p:anim>
                                    <p:anim calcmode="lin" valueType="num">
                                      <p:cBhvr additive="base">
                                        <p:cTn dur="500"/>
                                        <p:tgtEl>
                                          <p:spTgt spid="26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 calcmode="lin" valueType="num">
                                      <p:cBhvr additive="base">
                                        <p:cTn dur="500"/>
                                        <p:tgtEl>
                                          <p:spTgt spid="26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62">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4200"/>
                            </p:stCondLst>
                            <p:childTnLst>
                              <p:par>
                                <p:cTn fill="hold" nodeType="after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par>
                          <p:cTn fill="hold">
                            <p:stCondLst>
                              <p:cond delay="4700"/>
                            </p:stCondLst>
                            <p:childTnLst>
                              <p:par>
                                <p:cTn fill="hold" nodeType="after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7"/>
          <p:cNvSpPr txBox="1"/>
          <p:nvPr/>
        </p:nvSpPr>
        <p:spPr>
          <a:xfrm>
            <a:off x="2514299" y="4742846"/>
            <a:ext cx="184731"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048"/>
              <a:buFont typeface="Arial"/>
              <a:buNone/>
            </a:pPr>
            <a:r>
              <a:t/>
            </a:r>
            <a:endParaRPr sz="3048">
              <a:solidFill>
                <a:schemeClr val="dk1"/>
              </a:solidFill>
              <a:latin typeface="Times New Roman"/>
              <a:ea typeface="Times New Roman"/>
              <a:cs typeface="Times New Roman"/>
              <a:sym typeface="Times New Roman"/>
            </a:endParaRPr>
          </a:p>
        </p:txBody>
      </p:sp>
      <p:pic>
        <p:nvPicPr>
          <p:cNvPr descr="Untitled-Scanned-02" id="275" name="Google Shape;275;p17"/>
          <p:cNvPicPr preferRelativeResize="0"/>
          <p:nvPr/>
        </p:nvPicPr>
        <p:blipFill rotWithShape="1">
          <a:blip r:embed="rId3">
            <a:alphaModFix/>
          </a:blip>
          <a:srcRect b="0" l="0" r="0" t="0"/>
          <a:stretch/>
        </p:blipFill>
        <p:spPr>
          <a:xfrm>
            <a:off x="0" y="698500"/>
            <a:ext cx="12192000" cy="4924274"/>
          </a:xfrm>
          <a:prstGeom prst="rect">
            <a:avLst/>
          </a:prstGeom>
          <a:noFill/>
          <a:ln>
            <a:noFill/>
          </a:ln>
        </p:spPr>
      </p:pic>
      <p:sp>
        <p:nvSpPr>
          <p:cNvPr id="276" name="Google Shape;276;p17"/>
          <p:cNvSpPr txBox="1"/>
          <p:nvPr/>
        </p:nvSpPr>
        <p:spPr>
          <a:xfrm>
            <a:off x="2762251" y="163286"/>
            <a:ext cx="6286500" cy="56137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990000"/>
              </a:buClr>
              <a:buSzPts val="3048"/>
              <a:buFont typeface="Arial"/>
              <a:buNone/>
            </a:pPr>
            <a:r>
              <a:rPr b="1" i="1" lang="en-US" sz="3048">
                <a:solidFill>
                  <a:srgbClr val="990000"/>
                </a:solidFill>
                <a:latin typeface="Times New Roman"/>
                <a:ea typeface="Times New Roman"/>
                <a:cs typeface="Times New Roman"/>
                <a:sym typeface="Times New Roman"/>
              </a:rPr>
              <a:t>HỎI NHANH - ĐÁP GỌN</a:t>
            </a:r>
            <a:endParaRPr/>
          </a:p>
        </p:txBody>
      </p:sp>
      <p:cxnSp>
        <p:nvCxnSpPr>
          <p:cNvPr id="277" name="Google Shape;277;p17"/>
          <p:cNvCxnSpPr>
            <a:endCxn id="275" idx="2"/>
          </p:cNvCxnSpPr>
          <p:nvPr/>
        </p:nvCxnSpPr>
        <p:spPr>
          <a:xfrm>
            <a:off x="6096000" y="801174"/>
            <a:ext cx="0" cy="4821600"/>
          </a:xfrm>
          <a:prstGeom prst="straightConnector1">
            <a:avLst/>
          </a:prstGeom>
          <a:noFill/>
          <a:ln cap="flat" cmpd="sng" w="38100">
            <a:solidFill>
              <a:schemeClr val="accent2"/>
            </a:solidFill>
            <a:prstDash val="solid"/>
            <a:miter lim="800000"/>
            <a:headEnd len="sm" w="sm" type="none"/>
            <a:tailEnd len="sm" w="sm" type="none"/>
          </a:ln>
        </p:spPr>
      </p:cxnSp>
      <p:cxnSp>
        <p:nvCxnSpPr>
          <p:cNvPr id="278" name="Google Shape;278;p17"/>
          <p:cNvCxnSpPr/>
          <p:nvPr/>
        </p:nvCxnSpPr>
        <p:spPr>
          <a:xfrm>
            <a:off x="198061" y="3122084"/>
            <a:ext cx="11782273" cy="69548"/>
          </a:xfrm>
          <a:prstGeom prst="straightConnector1">
            <a:avLst/>
          </a:prstGeom>
          <a:noFill/>
          <a:ln cap="flat" cmpd="sng" w="38100">
            <a:solidFill>
              <a:schemeClr val="accent2"/>
            </a:solidFill>
            <a:prstDash val="solid"/>
            <a:miter lim="800000"/>
            <a:headEnd len="sm" w="sm" type="none"/>
            <a:tailEnd len="sm" w="sm" type="none"/>
          </a:ln>
        </p:spPr>
      </p:cxnSp>
      <p:sp>
        <p:nvSpPr>
          <p:cNvPr id="279" name="Google Shape;279;p17"/>
          <p:cNvSpPr/>
          <p:nvPr/>
        </p:nvSpPr>
        <p:spPr>
          <a:xfrm>
            <a:off x="0" y="5657548"/>
            <a:ext cx="10228036"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048"/>
              <a:buFont typeface="Arial"/>
              <a:buNone/>
            </a:pPr>
            <a:r>
              <a:rPr b="1" lang="en-US" sz="3048">
                <a:solidFill>
                  <a:schemeClr val="dk1"/>
                </a:solidFill>
                <a:latin typeface="Times New Roman"/>
                <a:ea typeface="Times New Roman"/>
                <a:cs typeface="Times New Roman"/>
                <a:sym typeface="Times New Roman"/>
              </a:rPr>
              <a:t>Câu 4: Châu lục nào nằm ở cả bốn bán cầu?</a:t>
            </a:r>
            <a:r>
              <a:rPr lang="en-US" sz="3048">
                <a:solidFill>
                  <a:schemeClr val="dk1"/>
                </a:solidFill>
                <a:latin typeface="Times New Roman"/>
                <a:ea typeface="Times New Roman"/>
                <a:cs typeface="Times New Roman"/>
                <a:sym typeface="Times New Roman"/>
              </a:rPr>
              <a:t> </a:t>
            </a:r>
            <a:endParaRPr/>
          </a:p>
        </p:txBody>
      </p:sp>
      <p:sp>
        <p:nvSpPr>
          <p:cNvPr id="280" name="Google Shape;280;p17"/>
          <p:cNvSpPr txBox="1"/>
          <p:nvPr/>
        </p:nvSpPr>
        <p:spPr>
          <a:xfrm>
            <a:off x="19655" y="5649989"/>
            <a:ext cx="10515297"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048"/>
              <a:buFont typeface="Arial"/>
              <a:buNone/>
            </a:pPr>
            <a:r>
              <a:rPr b="1" lang="en-US" sz="3048">
                <a:solidFill>
                  <a:schemeClr val="dk1"/>
                </a:solidFill>
                <a:latin typeface="Times New Roman"/>
                <a:ea typeface="Times New Roman"/>
                <a:cs typeface="Times New Roman"/>
                <a:sym typeface="Times New Roman"/>
              </a:rPr>
              <a:t>Câu 1: Đại dương nào có diện tích lớn nhất?</a:t>
            </a:r>
            <a:endParaRPr/>
          </a:p>
        </p:txBody>
      </p:sp>
      <p:sp>
        <p:nvSpPr>
          <p:cNvPr id="281" name="Google Shape;281;p17"/>
          <p:cNvSpPr/>
          <p:nvPr/>
        </p:nvSpPr>
        <p:spPr>
          <a:xfrm>
            <a:off x="33262" y="5649989"/>
            <a:ext cx="11425465"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048"/>
              <a:buFont typeface="Arial"/>
              <a:buNone/>
            </a:pPr>
            <a:r>
              <a:rPr b="1" lang="en-US" sz="3048">
                <a:solidFill>
                  <a:schemeClr val="dk1"/>
                </a:solidFill>
                <a:latin typeface="Times New Roman"/>
                <a:ea typeface="Times New Roman"/>
                <a:cs typeface="Times New Roman"/>
                <a:sym typeface="Times New Roman"/>
              </a:rPr>
              <a:t>Câu 2: Châu lục nào nằm dưới một lớp băng ?</a:t>
            </a:r>
            <a:r>
              <a:rPr lang="en-US" sz="3048">
                <a:solidFill>
                  <a:schemeClr val="dk1"/>
                </a:solidFill>
                <a:latin typeface="Times New Roman"/>
                <a:ea typeface="Times New Roman"/>
                <a:cs typeface="Times New Roman"/>
                <a:sym typeface="Times New Roman"/>
              </a:rPr>
              <a:t> </a:t>
            </a:r>
            <a:endParaRPr/>
          </a:p>
        </p:txBody>
      </p:sp>
      <p:sp>
        <p:nvSpPr>
          <p:cNvPr id="282" name="Google Shape;282;p17"/>
          <p:cNvSpPr/>
          <p:nvPr/>
        </p:nvSpPr>
        <p:spPr>
          <a:xfrm>
            <a:off x="1513" y="5642428"/>
            <a:ext cx="12213168"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048"/>
              <a:buFont typeface="Arial"/>
              <a:buNone/>
            </a:pPr>
            <a:r>
              <a:rPr b="1" lang="en-US" sz="3048">
                <a:solidFill>
                  <a:schemeClr val="dk1"/>
                </a:solidFill>
                <a:latin typeface="Times New Roman"/>
                <a:ea typeface="Times New Roman"/>
                <a:cs typeface="Times New Roman"/>
                <a:sym typeface="Times New Roman"/>
              </a:rPr>
              <a:t>Câu 3: Lục địa nào nằm hoàn toàn ở nửa cầu Bắc ?  </a:t>
            </a:r>
            <a:endParaRPr/>
          </a:p>
        </p:txBody>
      </p:sp>
      <p:sp>
        <p:nvSpPr>
          <p:cNvPr id="283" name="Google Shape;283;p17"/>
          <p:cNvSpPr/>
          <p:nvPr/>
        </p:nvSpPr>
        <p:spPr>
          <a:xfrm>
            <a:off x="0" y="5646965"/>
            <a:ext cx="12433906"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048"/>
              <a:buFont typeface="Arial"/>
              <a:buNone/>
            </a:pPr>
            <a:r>
              <a:rPr b="1" lang="en-US" sz="3048">
                <a:solidFill>
                  <a:schemeClr val="dk1"/>
                </a:solidFill>
                <a:latin typeface="Times New Roman"/>
                <a:ea typeface="Times New Roman"/>
                <a:cs typeface="Times New Roman"/>
                <a:sym typeface="Times New Roman"/>
              </a:rPr>
              <a:t>Câu 5: Châu lục nào nằm hoàn toàn ở nửa cầu Nam?</a:t>
            </a:r>
            <a:endParaRPr/>
          </a:p>
        </p:txBody>
      </p:sp>
      <p:sp>
        <p:nvSpPr>
          <p:cNvPr id="284" name="Google Shape;284;p17"/>
          <p:cNvSpPr txBox="1"/>
          <p:nvPr/>
        </p:nvSpPr>
        <p:spPr>
          <a:xfrm>
            <a:off x="2762250" y="6103560"/>
            <a:ext cx="3935488"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048"/>
              <a:buFont typeface="Arial"/>
              <a:buNone/>
            </a:pPr>
            <a:r>
              <a:rPr b="1" lang="en-US" sz="3048">
                <a:solidFill>
                  <a:srgbClr val="FF0000"/>
                </a:solidFill>
                <a:latin typeface="Times New Roman"/>
                <a:ea typeface="Times New Roman"/>
                <a:cs typeface="Times New Roman"/>
                <a:sym typeface="Times New Roman"/>
              </a:rPr>
              <a:t>THÁI BÌNH DƯƠNG</a:t>
            </a:r>
            <a:endParaRPr/>
          </a:p>
        </p:txBody>
      </p:sp>
      <p:sp>
        <p:nvSpPr>
          <p:cNvPr id="285" name="Google Shape;285;p17"/>
          <p:cNvSpPr txBox="1"/>
          <p:nvPr/>
        </p:nvSpPr>
        <p:spPr>
          <a:xfrm flipH="1">
            <a:off x="2815167" y="6120719"/>
            <a:ext cx="4668762"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048"/>
              <a:buFont typeface="Arial"/>
              <a:buNone/>
            </a:pPr>
            <a:r>
              <a:rPr b="1" lang="en-US" sz="3048">
                <a:solidFill>
                  <a:srgbClr val="FF0000"/>
                </a:solidFill>
                <a:latin typeface="Times New Roman"/>
                <a:ea typeface="Times New Roman"/>
                <a:cs typeface="Times New Roman"/>
                <a:sym typeface="Times New Roman"/>
              </a:rPr>
              <a:t>NAM CỰC</a:t>
            </a:r>
            <a:endParaRPr/>
          </a:p>
        </p:txBody>
      </p:sp>
      <p:sp>
        <p:nvSpPr>
          <p:cNvPr id="286" name="Google Shape;286;p17"/>
          <p:cNvSpPr txBox="1"/>
          <p:nvPr/>
        </p:nvSpPr>
        <p:spPr>
          <a:xfrm>
            <a:off x="2762250" y="6130774"/>
            <a:ext cx="5128381"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048"/>
              <a:buFont typeface="Arial"/>
              <a:buNone/>
            </a:pPr>
            <a:r>
              <a:rPr b="1" lang="en-US" sz="3048">
                <a:solidFill>
                  <a:srgbClr val="FF0000"/>
                </a:solidFill>
                <a:latin typeface="Times New Roman"/>
                <a:ea typeface="Times New Roman"/>
                <a:cs typeface="Times New Roman"/>
                <a:sym typeface="Times New Roman"/>
              </a:rPr>
              <a:t>BẮC MĨ , Á- ÂU</a:t>
            </a:r>
            <a:endParaRPr/>
          </a:p>
        </p:txBody>
      </p:sp>
      <p:sp>
        <p:nvSpPr>
          <p:cNvPr id="287" name="Google Shape;287;p17"/>
          <p:cNvSpPr txBox="1"/>
          <p:nvPr/>
        </p:nvSpPr>
        <p:spPr>
          <a:xfrm>
            <a:off x="2762250" y="6123214"/>
            <a:ext cx="3360964"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048"/>
              <a:buFont typeface="Arial"/>
              <a:buNone/>
            </a:pPr>
            <a:r>
              <a:rPr b="1" lang="en-US" sz="3048">
                <a:solidFill>
                  <a:srgbClr val="FF0000"/>
                </a:solidFill>
                <a:latin typeface="Times New Roman"/>
                <a:ea typeface="Times New Roman"/>
                <a:cs typeface="Times New Roman"/>
                <a:sym typeface="Times New Roman"/>
              </a:rPr>
              <a:t>PHI</a:t>
            </a:r>
            <a:endParaRPr/>
          </a:p>
        </p:txBody>
      </p:sp>
      <p:sp>
        <p:nvSpPr>
          <p:cNvPr id="288" name="Google Shape;288;p17"/>
          <p:cNvSpPr txBox="1"/>
          <p:nvPr/>
        </p:nvSpPr>
        <p:spPr>
          <a:xfrm>
            <a:off x="2786441" y="6118679"/>
            <a:ext cx="8056940"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048"/>
              <a:buFont typeface="Arial"/>
              <a:buNone/>
            </a:pPr>
            <a:r>
              <a:rPr b="1" lang="en-US" sz="3048">
                <a:solidFill>
                  <a:srgbClr val="FF0000"/>
                </a:solidFill>
                <a:latin typeface="Times New Roman"/>
                <a:ea typeface="Times New Roman"/>
                <a:cs typeface="Times New Roman"/>
                <a:sym typeface="Times New Roman"/>
              </a:rPr>
              <a:t>ĐẠI DƯƠNG, NAM CỰC</a:t>
            </a:r>
            <a:endParaRPr/>
          </a:p>
        </p:txBody>
      </p:sp>
      <p:pic>
        <p:nvPicPr>
          <p:cNvPr id="289" name="Google Shape;289;p17"/>
          <p:cNvPicPr preferRelativeResize="0"/>
          <p:nvPr/>
        </p:nvPicPr>
        <p:blipFill rotWithShape="1">
          <a:blip r:embed="rId4">
            <a:alphaModFix/>
          </a:blip>
          <a:srcRect b="0" l="0" r="0" t="0"/>
          <a:stretch/>
        </p:blipFill>
        <p:spPr>
          <a:xfrm>
            <a:off x="10219617" y="5734797"/>
            <a:ext cx="1738256" cy="11035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80"/>
                                        </p:tgtEl>
                                      </p:cBhvr>
                                    </p:animEffect>
                                    <p:set>
                                      <p:cBhvr>
                                        <p:cTn dur="1" fill="hold">
                                          <p:stCondLst>
                                            <p:cond delay="1000"/>
                                          </p:stCondLst>
                                        </p:cTn>
                                        <p:tgtEl>
                                          <p:spTgt spid="28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84"/>
                                        </p:tgtEl>
                                      </p:cBhvr>
                                    </p:animEffect>
                                    <p:set>
                                      <p:cBhvr>
                                        <p:cTn dur="1" fill="hold">
                                          <p:stCondLst>
                                            <p:cond delay="1000"/>
                                          </p:stCondLst>
                                        </p:cTn>
                                        <p:tgtEl>
                                          <p:spTgt spid="2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animEffect filter="fade" transition="in">
                                      <p:cBhvr>
                                        <p:cTn dur="500"/>
                                        <p:tgtEl>
                                          <p:spTgt spid="2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85">
                                            <p:txEl>
                                              <p:pRg end="0" st="0"/>
                                            </p:txEl>
                                          </p:spTgt>
                                        </p:tgtEl>
                                      </p:cBhvr>
                                    </p:animEffect>
                                    <p:set>
                                      <p:cBhvr>
                                        <p:cTn dur="1" fill="hold">
                                          <p:stCondLst>
                                            <p:cond delay="1000"/>
                                          </p:stCondLst>
                                        </p:cTn>
                                        <p:tgtEl>
                                          <p:spTgt spid="285">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81"/>
                                        </p:tgtEl>
                                      </p:cBhvr>
                                    </p:animEffect>
                                    <p:set>
                                      <p:cBhvr>
                                        <p:cTn dur="1" fill="hold">
                                          <p:stCondLst>
                                            <p:cond delay="1000"/>
                                          </p:stCondLst>
                                        </p:cTn>
                                        <p:tgtEl>
                                          <p:spTgt spid="2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86"/>
                                        </p:tgtEl>
                                      </p:cBhvr>
                                    </p:animEffect>
                                    <p:set>
                                      <p:cBhvr>
                                        <p:cTn dur="1" fill="hold">
                                          <p:stCondLst>
                                            <p:cond delay="1000"/>
                                          </p:stCondLst>
                                        </p:cTn>
                                        <p:tgtEl>
                                          <p:spTgt spid="28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82"/>
                                        </p:tgtEl>
                                      </p:cBhvr>
                                    </p:animEffect>
                                    <p:set>
                                      <p:cBhvr>
                                        <p:cTn dur="1" fill="hold">
                                          <p:stCondLst>
                                            <p:cond delay="1000"/>
                                          </p:stCondLst>
                                        </p:cTn>
                                        <p:tgtEl>
                                          <p:spTgt spid="2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79"/>
                                        </p:tgtEl>
                                      </p:cBhvr>
                                    </p:animEffect>
                                    <p:set>
                                      <p:cBhvr>
                                        <p:cTn dur="1" fill="hold">
                                          <p:stCondLst>
                                            <p:cond delay="1000"/>
                                          </p:stCondLst>
                                        </p:cTn>
                                        <p:tgtEl>
                                          <p:spTgt spid="27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87"/>
                                        </p:tgtEl>
                                      </p:cBhvr>
                                    </p:animEffect>
                                    <p:set>
                                      <p:cBhvr>
                                        <p:cTn dur="1" fill="hold">
                                          <p:stCondLst>
                                            <p:cond delay="1000"/>
                                          </p:stCondLst>
                                        </p:cTn>
                                        <p:tgtEl>
                                          <p:spTgt spid="2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animEffect filter="fade" transition="in">
                                      <p:cBhvr>
                                        <p:cTn dur="500"/>
                                        <p:tgtEl>
                                          <p:spTgt spid="2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8"/>
          <p:cNvSpPr txBox="1"/>
          <p:nvPr/>
        </p:nvSpPr>
        <p:spPr>
          <a:xfrm>
            <a:off x="2514299" y="4742846"/>
            <a:ext cx="184731"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048"/>
              <a:buFont typeface="Arial"/>
              <a:buNone/>
            </a:pPr>
            <a:r>
              <a:t/>
            </a:r>
            <a:endParaRPr sz="3048">
              <a:solidFill>
                <a:schemeClr val="dk1"/>
              </a:solidFill>
              <a:latin typeface="Times New Roman"/>
              <a:ea typeface="Times New Roman"/>
              <a:cs typeface="Times New Roman"/>
              <a:sym typeface="Times New Roman"/>
            </a:endParaRPr>
          </a:p>
        </p:txBody>
      </p:sp>
      <p:pic>
        <p:nvPicPr>
          <p:cNvPr descr="Untitled-Scanned-02" id="295" name="Google Shape;295;p18"/>
          <p:cNvPicPr preferRelativeResize="0"/>
          <p:nvPr/>
        </p:nvPicPr>
        <p:blipFill rotWithShape="1">
          <a:blip r:embed="rId3">
            <a:alphaModFix/>
          </a:blip>
          <a:srcRect b="0" l="0" r="0" t="0"/>
          <a:stretch/>
        </p:blipFill>
        <p:spPr>
          <a:xfrm>
            <a:off x="0" y="698500"/>
            <a:ext cx="12192000" cy="4924274"/>
          </a:xfrm>
          <a:prstGeom prst="rect">
            <a:avLst/>
          </a:prstGeom>
          <a:noFill/>
          <a:ln>
            <a:noFill/>
          </a:ln>
        </p:spPr>
      </p:pic>
      <p:sp>
        <p:nvSpPr>
          <p:cNvPr id="296" name="Google Shape;296;p18"/>
          <p:cNvSpPr txBox="1"/>
          <p:nvPr/>
        </p:nvSpPr>
        <p:spPr>
          <a:xfrm>
            <a:off x="2762250" y="14388"/>
            <a:ext cx="62865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990000"/>
              </a:buClr>
              <a:buSzPts val="4000"/>
              <a:buFont typeface="Arial"/>
              <a:buNone/>
            </a:pPr>
            <a:r>
              <a:rPr b="1" i="1" lang="en-US" sz="4000">
                <a:solidFill>
                  <a:srgbClr val="990000"/>
                </a:solidFill>
                <a:latin typeface="Times New Roman"/>
                <a:ea typeface="Times New Roman"/>
                <a:cs typeface="Times New Roman"/>
                <a:sym typeface="Times New Roman"/>
              </a:rPr>
              <a:t>HỎI NHANH - ĐÁP GỌN</a:t>
            </a:r>
            <a:endParaRPr/>
          </a:p>
        </p:txBody>
      </p:sp>
      <p:cxnSp>
        <p:nvCxnSpPr>
          <p:cNvPr id="297" name="Google Shape;297;p18"/>
          <p:cNvCxnSpPr>
            <a:endCxn id="295" idx="2"/>
          </p:cNvCxnSpPr>
          <p:nvPr/>
        </p:nvCxnSpPr>
        <p:spPr>
          <a:xfrm>
            <a:off x="6096000" y="801174"/>
            <a:ext cx="0" cy="4821600"/>
          </a:xfrm>
          <a:prstGeom prst="straightConnector1">
            <a:avLst/>
          </a:prstGeom>
          <a:noFill/>
          <a:ln cap="flat" cmpd="sng" w="38100">
            <a:solidFill>
              <a:schemeClr val="accent2"/>
            </a:solidFill>
            <a:prstDash val="solid"/>
            <a:miter lim="800000"/>
            <a:headEnd len="sm" w="sm" type="none"/>
            <a:tailEnd len="sm" w="sm" type="none"/>
          </a:ln>
        </p:spPr>
      </p:cxnSp>
      <p:cxnSp>
        <p:nvCxnSpPr>
          <p:cNvPr id="298" name="Google Shape;298;p18"/>
          <p:cNvCxnSpPr/>
          <p:nvPr/>
        </p:nvCxnSpPr>
        <p:spPr>
          <a:xfrm>
            <a:off x="198061" y="3122084"/>
            <a:ext cx="11782273" cy="69548"/>
          </a:xfrm>
          <a:prstGeom prst="straightConnector1">
            <a:avLst/>
          </a:prstGeom>
          <a:noFill/>
          <a:ln cap="flat" cmpd="sng" w="38100">
            <a:solidFill>
              <a:schemeClr val="accent2"/>
            </a:solidFill>
            <a:prstDash val="solid"/>
            <a:miter lim="800000"/>
            <a:headEnd len="sm" w="sm" type="none"/>
            <a:tailEnd len="sm" w="sm" type="none"/>
          </a:ln>
        </p:spPr>
      </p:cxnSp>
      <p:sp>
        <p:nvSpPr>
          <p:cNvPr id="299" name="Google Shape;299;p18"/>
          <p:cNvSpPr/>
          <p:nvPr/>
        </p:nvSpPr>
        <p:spPr>
          <a:xfrm>
            <a:off x="0" y="5657548"/>
            <a:ext cx="10228036"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048"/>
              <a:buFont typeface="Arial"/>
              <a:buNone/>
            </a:pPr>
            <a:r>
              <a:rPr b="1" lang="en-US" sz="3048">
                <a:solidFill>
                  <a:schemeClr val="dk1"/>
                </a:solidFill>
                <a:latin typeface="Times New Roman"/>
                <a:ea typeface="Times New Roman"/>
                <a:cs typeface="Times New Roman"/>
                <a:sym typeface="Times New Roman"/>
              </a:rPr>
              <a:t>Câu 5: Châu lục nào gồm 2 lục địa?</a:t>
            </a:r>
            <a:r>
              <a:rPr lang="en-US" sz="3048">
                <a:solidFill>
                  <a:schemeClr val="dk1"/>
                </a:solidFill>
                <a:latin typeface="Times New Roman"/>
                <a:ea typeface="Times New Roman"/>
                <a:cs typeface="Times New Roman"/>
                <a:sym typeface="Times New Roman"/>
              </a:rPr>
              <a:t> </a:t>
            </a:r>
            <a:endParaRPr/>
          </a:p>
        </p:txBody>
      </p:sp>
      <p:sp>
        <p:nvSpPr>
          <p:cNvPr id="300" name="Google Shape;300;p18"/>
          <p:cNvSpPr txBox="1"/>
          <p:nvPr/>
        </p:nvSpPr>
        <p:spPr>
          <a:xfrm>
            <a:off x="2762250" y="6123214"/>
            <a:ext cx="3360964"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048"/>
              <a:buFont typeface="Arial"/>
              <a:buNone/>
            </a:pPr>
            <a:r>
              <a:rPr b="1" lang="en-US" sz="3048">
                <a:solidFill>
                  <a:srgbClr val="FF0000"/>
                </a:solidFill>
                <a:latin typeface="Times New Roman"/>
                <a:ea typeface="Times New Roman"/>
                <a:cs typeface="Times New Roman"/>
                <a:sym typeface="Times New Roman"/>
              </a:rPr>
              <a:t>MĨ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99"/>
                                        </p:tgtEl>
                                      </p:cBhvr>
                                    </p:animEffect>
                                    <p:set>
                                      <p:cBhvr>
                                        <p:cTn dur="1" fill="hold">
                                          <p:stCondLst>
                                            <p:cond delay="1000"/>
                                          </p:stCondLst>
                                        </p:cTn>
                                        <p:tgtEl>
                                          <p:spTgt spid="29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00"/>
                                        </p:tgtEl>
                                      </p:cBhvr>
                                    </p:animEffect>
                                    <p:set>
                                      <p:cBhvr>
                                        <p:cTn dur="1" fill="hold">
                                          <p:stCondLst>
                                            <p:cond delay="1000"/>
                                          </p:stCondLst>
                                        </p:cTn>
                                        <p:tgtEl>
                                          <p:spTgt spid="30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9"/>
          <p:cNvSpPr txBox="1"/>
          <p:nvPr/>
        </p:nvSpPr>
        <p:spPr>
          <a:xfrm>
            <a:off x="2514299" y="4742846"/>
            <a:ext cx="184731"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048"/>
              <a:buFont typeface="Arial"/>
              <a:buNone/>
            </a:pPr>
            <a:r>
              <a:t/>
            </a:r>
            <a:endParaRPr sz="3048">
              <a:solidFill>
                <a:schemeClr val="dk1"/>
              </a:solidFill>
              <a:latin typeface="Times New Roman"/>
              <a:ea typeface="Times New Roman"/>
              <a:cs typeface="Times New Roman"/>
              <a:sym typeface="Times New Roman"/>
            </a:endParaRPr>
          </a:p>
        </p:txBody>
      </p:sp>
      <p:pic>
        <p:nvPicPr>
          <p:cNvPr descr="Untitled-Scanned-02" id="306" name="Google Shape;306;p19"/>
          <p:cNvPicPr preferRelativeResize="0"/>
          <p:nvPr/>
        </p:nvPicPr>
        <p:blipFill rotWithShape="1">
          <a:blip r:embed="rId3">
            <a:alphaModFix/>
          </a:blip>
          <a:srcRect b="0" l="0" r="0" t="0"/>
          <a:stretch/>
        </p:blipFill>
        <p:spPr>
          <a:xfrm>
            <a:off x="0" y="698500"/>
            <a:ext cx="12192000" cy="4924274"/>
          </a:xfrm>
          <a:prstGeom prst="rect">
            <a:avLst/>
          </a:prstGeom>
          <a:noFill/>
          <a:ln>
            <a:noFill/>
          </a:ln>
        </p:spPr>
      </p:pic>
      <p:sp>
        <p:nvSpPr>
          <p:cNvPr id="307" name="Google Shape;307;p19"/>
          <p:cNvSpPr txBox="1"/>
          <p:nvPr/>
        </p:nvSpPr>
        <p:spPr>
          <a:xfrm>
            <a:off x="2762250" y="5002"/>
            <a:ext cx="62865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990000"/>
              </a:buClr>
              <a:buSzPts val="4000"/>
              <a:buFont typeface="Arial"/>
              <a:buNone/>
            </a:pPr>
            <a:r>
              <a:rPr b="1" i="1" lang="en-US" sz="4000">
                <a:solidFill>
                  <a:srgbClr val="990000"/>
                </a:solidFill>
                <a:latin typeface="Times New Roman"/>
                <a:ea typeface="Times New Roman"/>
                <a:cs typeface="Times New Roman"/>
                <a:sym typeface="Times New Roman"/>
              </a:rPr>
              <a:t>HỎI NHANH - ĐÁP GỌN</a:t>
            </a:r>
            <a:endParaRPr/>
          </a:p>
        </p:txBody>
      </p:sp>
      <p:cxnSp>
        <p:nvCxnSpPr>
          <p:cNvPr id="308" name="Google Shape;308;p19"/>
          <p:cNvCxnSpPr>
            <a:endCxn id="306" idx="2"/>
          </p:cNvCxnSpPr>
          <p:nvPr/>
        </p:nvCxnSpPr>
        <p:spPr>
          <a:xfrm>
            <a:off x="6096000" y="801174"/>
            <a:ext cx="0" cy="4821600"/>
          </a:xfrm>
          <a:prstGeom prst="straightConnector1">
            <a:avLst/>
          </a:prstGeom>
          <a:noFill/>
          <a:ln cap="flat" cmpd="sng" w="38100">
            <a:solidFill>
              <a:schemeClr val="accent2"/>
            </a:solidFill>
            <a:prstDash val="solid"/>
            <a:miter lim="800000"/>
            <a:headEnd len="sm" w="sm" type="none"/>
            <a:tailEnd len="sm" w="sm" type="none"/>
          </a:ln>
        </p:spPr>
      </p:cxnSp>
      <p:cxnSp>
        <p:nvCxnSpPr>
          <p:cNvPr id="309" name="Google Shape;309;p19"/>
          <p:cNvCxnSpPr/>
          <p:nvPr/>
        </p:nvCxnSpPr>
        <p:spPr>
          <a:xfrm>
            <a:off x="198061" y="3122084"/>
            <a:ext cx="11782273" cy="69548"/>
          </a:xfrm>
          <a:prstGeom prst="straightConnector1">
            <a:avLst/>
          </a:prstGeom>
          <a:noFill/>
          <a:ln cap="flat" cmpd="sng" w="38100">
            <a:solidFill>
              <a:schemeClr val="accent2"/>
            </a:solidFill>
            <a:prstDash val="solid"/>
            <a:miter lim="800000"/>
            <a:headEnd len="sm" w="sm" type="none"/>
            <a:tailEnd len="sm" w="sm" type="none"/>
          </a:ln>
        </p:spPr>
      </p:cxnSp>
      <p:sp>
        <p:nvSpPr>
          <p:cNvPr id="310" name="Google Shape;310;p19"/>
          <p:cNvSpPr/>
          <p:nvPr/>
        </p:nvSpPr>
        <p:spPr>
          <a:xfrm>
            <a:off x="0" y="5657548"/>
            <a:ext cx="10228036"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048"/>
              <a:buFont typeface="Arial"/>
              <a:buNone/>
            </a:pPr>
            <a:r>
              <a:rPr b="1" lang="en-US" sz="3048">
                <a:solidFill>
                  <a:schemeClr val="dk1"/>
                </a:solidFill>
                <a:latin typeface="Times New Roman"/>
                <a:ea typeface="Times New Roman"/>
                <a:cs typeface="Times New Roman"/>
                <a:sym typeface="Times New Roman"/>
              </a:rPr>
              <a:t>Câu 6: Lục địa nào gồm 2 châu lục?</a:t>
            </a:r>
            <a:r>
              <a:rPr lang="en-US" sz="3048">
                <a:solidFill>
                  <a:schemeClr val="dk1"/>
                </a:solidFill>
                <a:latin typeface="Times New Roman"/>
                <a:ea typeface="Times New Roman"/>
                <a:cs typeface="Times New Roman"/>
                <a:sym typeface="Times New Roman"/>
              </a:rPr>
              <a:t> </a:t>
            </a:r>
            <a:endParaRPr/>
          </a:p>
        </p:txBody>
      </p:sp>
      <p:sp>
        <p:nvSpPr>
          <p:cNvPr id="311" name="Google Shape;311;p19"/>
          <p:cNvSpPr txBox="1"/>
          <p:nvPr/>
        </p:nvSpPr>
        <p:spPr>
          <a:xfrm>
            <a:off x="2762250" y="6123214"/>
            <a:ext cx="3360964"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048"/>
              <a:buFont typeface="Arial"/>
              <a:buNone/>
            </a:pPr>
            <a:r>
              <a:rPr b="1" lang="en-US" sz="3048">
                <a:solidFill>
                  <a:srgbClr val="FF0000"/>
                </a:solidFill>
                <a:latin typeface="Times New Roman"/>
                <a:ea typeface="Times New Roman"/>
                <a:cs typeface="Times New Roman"/>
                <a:sym typeface="Times New Roman"/>
              </a:rPr>
              <a:t>Á - Âu</a:t>
            </a:r>
            <a:endParaRPr b="1" sz="3048">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10"/>
                                        </p:tgtEl>
                                      </p:cBhvr>
                                    </p:animEffect>
                                    <p:set>
                                      <p:cBhvr>
                                        <p:cTn dur="1" fill="hold">
                                          <p:stCondLst>
                                            <p:cond delay="1000"/>
                                          </p:stCondLst>
                                        </p:cTn>
                                        <p:tgtEl>
                                          <p:spTgt spid="31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11"/>
                                        </p:tgtEl>
                                      </p:cBhvr>
                                    </p:animEffect>
                                    <p:set>
                                      <p:cBhvr>
                                        <p:cTn dur="1" fill="hold">
                                          <p:stCondLst>
                                            <p:cond delay="1000"/>
                                          </p:stCondLst>
                                        </p:cTn>
                                        <p:tgtEl>
                                          <p:spTgt spid="31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2"/>
          <p:cNvSpPr txBox="1"/>
          <p:nvPr/>
        </p:nvSpPr>
        <p:spPr>
          <a:xfrm>
            <a:off x="134470" y="0"/>
            <a:ext cx="12057529" cy="1200329"/>
          </a:xfrm>
          <a:prstGeom prst="rect">
            <a:avLst/>
          </a:prstGeom>
          <a:solidFill>
            <a:srgbClr val="385623"/>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t/>
            </a:r>
            <a:endParaRPr b="1" i="0" sz="2400" u="none" cap="none" strike="noStrike">
              <a:solidFill>
                <a:schemeClr val="lt1"/>
              </a:solidFill>
              <a:latin typeface="Times New Roman"/>
              <a:ea typeface="Times New Roman"/>
              <a:cs typeface="Times New Roman"/>
              <a:sym typeface="Times New Roman"/>
            </a:endParaRPr>
          </a:p>
          <a:p>
            <a:pPr indent="0" lvl="0" marL="0" marR="0" rtl="0" algn="l">
              <a:spcBef>
                <a:spcPts val="0"/>
              </a:spcBef>
              <a:spcAft>
                <a:spcPts val="0"/>
              </a:spcAft>
              <a:buClr>
                <a:srgbClr val="E0F90A"/>
              </a:buClr>
              <a:buSzPts val="2400"/>
              <a:buFont typeface="Arial"/>
              <a:buNone/>
            </a:pPr>
            <a:r>
              <a:rPr b="1" i="0" lang="en-US" sz="2400" u="none" cap="none" strike="noStrike">
                <a:solidFill>
                  <a:srgbClr val="E0F90A"/>
                </a:solidFill>
                <a:latin typeface="Times New Roman"/>
                <a:ea typeface="Times New Roman"/>
                <a:cs typeface="Times New Roman"/>
                <a:sym typeface="Times New Roman"/>
              </a:rPr>
              <a:t>Hình thức: Nghe đoạn nhạc sau, chuyền quả chuông đi, nhạc dừng ở bạn nào, bạn đó trả lời</a:t>
            </a:r>
            <a:endParaRPr b="1" i="0" sz="2400" u="none" cap="none" strike="noStrike">
              <a:solidFill>
                <a:srgbClr val="E0F90A"/>
              </a:solidFill>
              <a:latin typeface="Times New Roman"/>
              <a:ea typeface="Times New Roman"/>
              <a:cs typeface="Times New Roman"/>
              <a:sym typeface="Times New Roman"/>
            </a:endParaRPr>
          </a:p>
        </p:txBody>
      </p:sp>
      <p:pic>
        <p:nvPicPr>
          <p:cNvPr id="103" name="Google Shape;103;p2"/>
          <p:cNvPicPr preferRelativeResize="0"/>
          <p:nvPr/>
        </p:nvPicPr>
        <p:blipFill rotWithShape="1">
          <a:blip r:embed="rId4">
            <a:alphaModFix/>
          </a:blip>
          <a:srcRect b="0" l="0" r="0" t="0"/>
          <a:stretch/>
        </p:blipFill>
        <p:spPr>
          <a:xfrm>
            <a:off x="10627360" y="5867400"/>
            <a:ext cx="609600" cy="609600"/>
          </a:xfrm>
          <a:prstGeom prst="rect">
            <a:avLst/>
          </a:prstGeom>
          <a:noFill/>
          <a:ln>
            <a:noFill/>
          </a:ln>
        </p:spPr>
      </p:pic>
    </p:spTree>
  </p:cSld>
  <p:clrMapOvr>
    <a:masterClrMapping/>
  </p:clrMapOvr>
  <p:transition spd="slow">
    <p:checke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0"/>
          <p:cNvSpPr txBox="1"/>
          <p:nvPr/>
        </p:nvSpPr>
        <p:spPr>
          <a:xfrm>
            <a:off x="0" y="163286"/>
            <a:ext cx="121920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990000"/>
              </a:buClr>
              <a:buSzPts val="3200"/>
              <a:buFont typeface="Arial"/>
              <a:buNone/>
            </a:pPr>
            <a:r>
              <a:rPr b="1" i="1" lang="en-US" sz="3200">
                <a:solidFill>
                  <a:srgbClr val="990000"/>
                </a:solidFill>
                <a:latin typeface="Times New Roman"/>
                <a:ea typeface="Times New Roman"/>
                <a:cs typeface="Times New Roman"/>
                <a:sym typeface="Times New Roman"/>
              </a:rPr>
              <a:t>Em hãy cho biết Việt Nam nằm ở châu lục nào? Trong lục địa nào?</a:t>
            </a:r>
            <a:endParaRPr/>
          </a:p>
        </p:txBody>
      </p:sp>
      <p:pic>
        <p:nvPicPr>
          <p:cNvPr descr="Untitled-Scanned-02" id="317" name="Google Shape;317;p20"/>
          <p:cNvPicPr preferRelativeResize="0"/>
          <p:nvPr/>
        </p:nvPicPr>
        <p:blipFill rotWithShape="1">
          <a:blip r:embed="rId3">
            <a:alphaModFix/>
          </a:blip>
          <a:srcRect b="0" l="0" r="0" t="0"/>
          <a:stretch/>
        </p:blipFill>
        <p:spPr>
          <a:xfrm>
            <a:off x="0" y="775607"/>
            <a:ext cx="12192000" cy="5919107"/>
          </a:xfrm>
          <a:prstGeom prst="rect">
            <a:avLst/>
          </a:prstGeom>
          <a:solidFill>
            <a:schemeClr val="lt1"/>
          </a:solidFill>
          <a:ln cap="flat" cmpd="sng" w="12700">
            <a:solidFill>
              <a:schemeClr val="accent1"/>
            </a:solidFill>
            <a:prstDash val="solid"/>
            <a:miter lim="800000"/>
            <a:headEnd len="sm" w="sm" type="none"/>
            <a:tailEnd len="sm" w="sm" type="none"/>
          </a:ln>
        </p:spPr>
      </p:pic>
      <p:sp>
        <p:nvSpPr>
          <p:cNvPr id="318" name="Google Shape;318;p20"/>
          <p:cNvSpPr txBox="1"/>
          <p:nvPr/>
        </p:nvSpPr>
        <p:spPr>
          <a:xfrm>
            <a:off x="4381500" y="3905251"/>
            <a:ext cx="1428750" cy="3561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714"/>
              <a:buFont typeface="Arial"/>
              <a:buNone/>
            </a:pPr>
            <a:r>
              <a:t/>
            </a:r>
            <a:endParaRPr sz="1714">
              <a:solidFill>
                <a:schemeClr val="dk1"/>
              </a:solidFill>
              <a:latin typeface="Times New Roman"/>
              <a:ea typeface="Times New Roman"/>
              <a:cs typeface="Times New Roman"/>
              <a:sym typeface="Times New Roman"/>
            </a:endParaRPr>
          </a:p>
        </p:txBody>
      </p:sp>
      <p:sp>
        <p:nvSpPr>
          <p:cNvPr id="319" name="Google Shape;319;p20"/>
          <p:cNvSpPr/>
          <p:nvPr/>
        </p:nvSpPr>
        <p:spPr>
          <a:xfrm>
            <a:off x="9420679" y="3019275"/>
            <a:ext cx="210154" cy="412750"/>
          </a:xfrm>
          <a:custGeom>
            <a:rect b="b" l="l" r="r" t="t"/>
            <a:pathLst>
              <a:path extrusionOk="0" h="434715" w="156626">
                <a:moveTo>
                  <a:pt x="68956" y="0"/>
                </a:moveTo>
                <a:cubicBezTo>
                  <a:pt x="53966" y="4997"/>
                  <a:pt x="35159" y="3817"/>
                  <a:pt x="23986" y="14990"/>
                </a:cubicBezTo>
                <a:cubicBezTo>
                  <a:pt x="0" y="38975"/>
                  <a:pt x="7996" y="80946"/>
                  <a:pt x="23986" y="104931"/>
                </a:cubicBezTo>
                <a:cubicBezTo>
                  <a:pt x="35745" y="122570"/>
                  <a:pt x="55385" y="133615"/>
                  <a:pt x="68956" y="149901"/>
                </a:cubicBezTo>
                <a:cubicBezTo>
                  <a:pt x="80489" y="163741"/>
                  <a:pt x="91619" y="178409"/>
                  <a:pt x="98936" y="194872"/>
                </a:cubicBezTo>
                <a:cubicBezTo>
                  <a:pt x="111771" y="223750"/>
                  <a:pt x="118923" y="254833"/>
                  <a:pt x="128917" y="284813"/>
                </a:cubicBezTo>
                <a:lnTo>
                  <a:pt x="143907" y="329783"/>
                </a:lnTo>
                <a:cubicBezTo>
                  <a:pt x="111201" y="427902"/>
                  <a:pt x="156626" y="331600"/>
                  <a:pt x="83946" y="389744"/>
                </a:cubicBezTo>
                <a:cubicBezTo>
                  <a:pt x="69878" y="400999"/>
                  <a:pt x="53966" y="434715"/>
                  <a:pt x="53966" y="434715"/>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14">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2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descr="Qua dia cau quay" id="324" name="Google Shape;324;p21"/>
          <p:cNvPicPr preferRelativeResize="0"/>
          <p:nvPr/>
        </p:nvPicPr>
        <p:blipFill rotWithShape="1">
          <a:blip r:embed="rId3">
            <a:alphaModFix/>
          </a:blip>
          <a:srcRect b="0" l="0" r="0" t="0"/>
          <a:stretch/>
        </p:blipFill>
        <p:spPr>
          <a:xfrm rot="1035231">
            <a:off x="3214310" y="2228547"/>
            <a:ext cx="5114774" cy="4928810"/>
          </a:xfrm>
          <a:prstGeom prst="rect">
            <a:avLst/>
          </a:prstGeom>
          <a:noFill/>
          <a:ln>
            <a:noFill/>
          </a:ln>
        </p:spPr>
      </p:pic>
      <p:sp>
        <p:nvSpPr>
          <p:cNvPr id="325" name="Google Shape;325;p21"/>
          <p:cNvSpPr txBox="1"/>
          <p:nvPr/>
        </p:nvSpPr>
        <p:spPr>
          <a:xfrm>
            <a:off x="198061" y="1418167"/>
            <a:ext cx="6720416" cy="37811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Clr>
                <a:srgbClr val="FF0000"/>
              </a:buClr>
              <a:buSzPts val="3429"/>
              <a:buFont typeface="Arial"/>
              <a:buNone/>
            </a:pPr>
            <a:r>
              <a:rPr b="1" lang="en-US" sz="3429">
                <a:solidFill>
                  <a:srgbClr val="FF0000"/>
                </a:solidFill>
                <a:latin typeface="Times New Roman"/>
                <a:ea typeface="Times New Roman"/>
                <a:cs typeface="Times New Roman"/>
                <a:sym typeface="Times New Roman"/>
              </a:rPr>
              <a:t>1. Các lục  địa và các châu lục</a:t>
            </a:r>
            <a:endParaRPr/>
          </a:p>
        </p:txBody>
      </p:sp>
      <p:sp>
        <p:nvSpPr>
          <p:cNvPr id="326" name="Google Shape;326;p21"/>
          <p:cNvSpPr txBox="1"/>
          <p:nvPr/>
        </p:nvSpPr>
        <p:spPr>
          <a:xfrm>
            <a:off x="198060" y="1968500"/>
            <a:ext cx="7294940" cy="6200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429"/>
              <a:buFont typeface="Arial"/>
              <a:buNone/>
            </a:pPr>
            <a:r>
              <a:rPr b="1" lang="en-US" sz="3429">
                <a:solidFill>
                  <a:srgbClr val="FF0000"/>
                </a:solidFill>
                <a:latin typeface="Times New Roman"/>
                <a:ea typeface="Times New Roman"/>
                <a:cs typeface="Times New Roman"/>
                <a:sym typeface="Times New Roman"/>
              </a:rPr>
              <a:t>2. Các nhóm nước trên thế giới</a:t>
            </a:r>
            <a:endParaRPr/>
          </a:p>
        </p:txBody>
      </p:sp>
      <p:sp>
        <p:nvSpPr>
          <p:cNvPr id="327" name="Google Shape;327;p21"/>
          <p:cNvSpPr txBox="1"/>
          <p:nvPr/>
        </p:nvSpPr>
        <p:spPr>
          <a:xfrm>
            <a:off x="1226155" y="260048"/>
            <a:ext cx="9396488" cy="700012"/>
          </a:xfrm>
          <a:prstGeom prst="rect">
            <a:avLst/>
          </a:prstGeom>
          <a:solidFill>
            <a:srgbClr val="FFFF00"/>
          </a:solidFill>
          <a:ln cap="sq" cmpd="sng" w="284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048"/>
              <a:buFont typeface="Arial"/>
              <a:buNone/>
            </a:pPr>
            <a:r>
              <a:rPr b="1" lang="en-US" sz="3048" u="sng">
                <a:solidFill>
                  <a:schemeClr val="dk1"/>
                </a:solidFill>
                <a:latin typeface="Times New Roman"/>
                <a:ea typeface="Times New Roman"/>
                <a:cs typeface="Times New Roman"/>
                <a:sym typeface="Times New Roman"/>
              </a:rPr>
              <a:t>BÀI  25</a:t>
            </a:r>
            <a:r>
              <a:rPr b="1" lang="en-US" sz="3048">
                <a:solidFill>
                  <a:schemeClr val="dk1"/>
                </a:solidFill>
                <a:latin typeface="Times New Roman"/>
                <a:ea typeface="Times New Roman"/>
                <a:cs typeface="Times New Roman"/>
                <a:sym typeface="Times New Roman"/>
              </a:rPr>
              <a:t>: THẾ GIỚI RỘNG LỚN VÀ ĐA DẠNG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3000"/>
                                        <p:tgtEl>
                                          <p:spTgt spid="32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descr="D:\Ebook chuyên ngành\Bản đồ\Ban do VN - TG\Ban do the gioi.jpg" id="332" name="Google Shape;332;p22"/>
          <p:cNvPicPr preferRelativeResize="0"/>
          <p:nvPr/>
        </p:nvPicPr>
        <p:blipFill rotWithShape="1">
          <a:blip r:embed="rId3">
            <a:alphaModFix/>
          </a:blip>
          <a:srcRect b="0" l="0" r="0" t="0"/>
          <a:stretch/>
        </p:blipFill>
        <p:spPr>
          <a:xfrm>
            <a:off x="198060" y="163286"/>
            <a:ext cx="11791345" cy="5940274"/>
          </a:xfrm>
          <a:prstGeom prst="rect">
            <a:avLst/>
          </a:prstGeom>
          <a:noFill/>
          <a:ln>
            <a:noFill/>
          </a:ln>
        </p:spPr>
      </p:pic>
      <p:sp>
        <p:nvSpPr>
          <p:cNvPr id="333" name="Google Shape;333;p22"/>
          <p:cNvSpPr txBox="1"/>
          <p:nvPr/>
        </p:nvSpPr>
        <p:spPr>
          <a:xfrm>
            <a:off x="1844524" y="6171595"/>
            <a:ext cx="8740322" cy="56137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048"/>
              <a:buFont typeface="Arial"/>
              <a:buNone/>
            </a:pPr>
            <a:r>
              <a:rPr b="1" lang="en-US" sz="3048">
                <a:solidFill>
                  <a:srgbClr val="FF0000"/>
                </a:solidFill>
                <a:latin typeface="Times New Roman"/>
                <a:ea typeface="Times New Roman"/>
                <a:cs typeface="Times New Roman"/>
                <a:sym typeface="Times New Roman"/>
              </a:rPr>
              <a:t>LƯỢC ĐỒ CÁC QUỐC GIA TRÊN THẾ GIỚI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descr="dl7tr080h01" id="338" name="Google Shape;338;p23"/>
          <p:cNvPicPr preferRelativeResize="0"/>
          <p:nvPr/>
        </p:nvPicPr>
        <p:blipFill rotWithShape="1">
          <a:blip r:embed="rId3">
            <a:alphaModFix/>
          </a:blip>
          <a:srcRect b="0" l="1563" r="0" t="0"/>
          <a:stretch/>
        </p:blipFill>
        <p:spPr>
          <a:xfrm>
            <a:off x="0" y="163286"/>
            <a:ext cx="12192000" cy="6008310"/>
          </a:xfrm>
          <a:prstGeom prst="rect">
            <a:avLst/>
          </a:prstGeom>
          <a:noFill/>
          <a:ln>
            <a:noFill/>
          </a:ln>
        </p:spPr>
      </p:pic>
      <p:sp>
        <p:nvSpPr>
          <p:cNvPr id="339" name="Google Shape;339;p23"/>
          <p:cNvSpPr/>
          <p:nvPr/>
        </p:nvSpPr>
        <p:spPr>
          <a:xfrm>
            <a:off x="0" y="5985632"/>
            <a:ext cx="12192000" cy="8043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667">
                <a:solidFill>
                  <a:srgbClr val="0000FF"/>
                </a:solidFill>
                <a:latin typeface="Calibri"/>
                <a:ea typeface="Calibri"/>
                <a:cs typeface="Calibri"/>
                <a:sym typeface="Calibri"/>
              </a:rPr>
              <a:t>Hình 25.1 - Lược đồ thu nhập bình quân đầu người của các quốc gia trên thế giới</a:t>
            </a:r>
            <a:endParaRPr b="1" sz="2667">
              <a:solidFill>
                <a:srgbClr val="0000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graphicFrame>
        <p:nvGraphicFramePr>
          <p:cNvPr id="344" name="Google Shape;344;p24"/>
          <p:cNvGraphicFramePr/>
          <p:nvPr/>
        </p:nvGraphicFramePr>
        <p:xfrm>
          <a:off x="397631" y="870857"/>
          <a:ext cx="3000000" cy="3000000"/>
        </p:xfrm>
        <a:graphic>
          <a:graphicData uri="http://schemas.openxmlformats.org/drawingml/2006/table">
            <a:tbl>
              <a:tblPr>
                <a:noFill/>
                <a:tableStyleId>{8B9112E4-2110-4BE6-A7B3-80C4B4C91697}</a:tableStyleId>
              </a:tblPr>
              <a:tblGrid>
                <a:gridCol w="5218200"/>
                <a:gridCol w="3360375"/>
                <a:gridCol w="3135675"/>
              </a:tblGrid>
              <a:tr h="1016275">
                <a:tc>
                  <a:txBody>
                    <a:bodyPr/>
                    <a:lstStyle/>
                    <a:p>
                      <a:pPr indent="0" lvl="0" marL="0" marR="0" rtl="0" algn="ctr">
                        <a:lnSpc>
                          <a:spcPct val="100000"/>
                        </a:lnSpc>
                        <a:spcBef>
                          <a:spcPts val="0"/>
                        </a:spcBef>
                        <a:spcAft>
                          <a:spcPts val="0"/>
                        </a:spcAft>
                        <a:buClr>
                          <a:srgbClr val="990000"/>
                        </a:buClr>
                        <a:buSzPts val="3000"/>
                        <a:buFont typeface="Times New Roman"/>
                        <a:buNone/>
                      </a:pPr>
                      <a:r>
                        <a:rPr b="1" i="0" lang="en-US" sz="3000" u="none" cap="none" strike="noStrike">
                          <a:solidFill>
                            <a:srgbClr val="990000"/>
                          </a:solidFill>
                          <a:latin typeface="Times New Roman"/>
                          <a:ea typeface="Times New Roman"/>
                          <a:cs typeface="Times New Roman"/>
                          <a:sym typeface="Times New Roman"/>
                        </a:rPr>
                        <a:t>Tiêu chí phân loại</a:t>
                      </a:r>
                      <a:endParaRPr b="1" i="0" sz="3000" u="none" cap="none" strike="noStrike">
                        <a:solidFill>
                          <a:srgbClr val="990000"/>
                        </a:solidFill>
                        <a:latin typeface="Times New Roman"/>
                        <a:ea typeface="Times New Roman"/>
                        <a:cs typeface="Times New Roman"/>
                        <a:sym typeface="Times New Roman"/>
                      </a:endParaRPr>
                    </a:p>
                  </a:txBody>
                  <a:tcPr marT="43550" marB="43550" marR="121925" marL="12192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990000"/>
                        </a:buClr>
                        <a:buSzPts val="3000"/>
                        <a:buFont typeface="Times New Roman"/>
                        <a:buNone/>
                      </a:pPr>
                      <a:r>
                        <a:rPr b="1" i="0" lang="en-US" sz="3000" u="none" cap="none" strike="noStrike">
                          <a:solidFill>
                            <a:srgbClr val="990000"/>
                          </a:solidFill>
                          <a:latin typeface="Times New Roman"/>
                          <a:ea typeface="Times New Roman"/>
                          <a:cs typeface="Times New Roman"/>
                          <a:sym typeface="Times New Roman"/>
                        </a:rPr>
                        <a:t>Nhóm nước phát triển</a:t>
                      </a:r>
                      <a:endParaRPr b="0" i="0" sz="3000" u="none" cap="none" strike="noStrike">
                        <a:solidFill>
                          <a:srgbClr val="990000"/>
                        </a:solidFill>
                        <a:latin typeface="Times New Roman"/>
                        <a:ea typeface="Times New Roman"/>
                        <a:cs typeface="Times New Roman"/>
                        <a:sym typeface="Times New Roman"/>
                      </a:endParaRPr>
                    </a:p>
                  </a:txBody>
                  <a:tcPr marT="43550" marB="435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990000"/>
                        </a:buClr>
                        <a:buSzPts val="3000"/>
                        <a:buFont typeface="Times New Roman"/>
                        <a:buNone/>
                      </a:pPr>
                      <a:r>
                        <a:rPr b="1" i="0" lang="en-US" sz="3000" u="none" cap="none" strike="noStrike">
                          <a:solidFill>
                            <a:srgbClr val="990000"/>
                          </a:solidFill>
                          <a:latin typeface="Times New Roman"/>
                          <a:ea typeface="Times New Roman"/>
                          <a:cs typeface="Times New Roman"/>
                          <a:sym typeface="Times New Roman"/>
                        </a:rPr>
                        <a:t>Nhóm nước đang phát triển</a:t>
                      </a:r>
                      <a:endParaRPr b="0" i="0" sz="3000" u="none" cap="none" strike="noStrike">
                        <a:solidFill>
                          <a:srgbClr val="990000"/>
                        </a:solidFill>
                        <a:latin typeface="Times New Roman"/>
                        <a:ea typeface="Times New Roman"/>
                        <a:cs typeface="Times New Roman"/>
                        <a:sym typeface="Times New Roman"/>
                      </a:endParaRPr>
                    </a:p>
                  </a:txBody>
                  <a:tcPr marT="43550" marB="43550" marR="121925" marL="121925">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016275">
                <a:tc>
                  <a:txBody>
                    <a:bodyPr/>
                    <a:lstStyle/>
                    <a:p>
                      <a:pPr indent="0" lvl="0" marL="0" marR="0" rtl="0" algn="ctr">
                        <a:lnSpc>
                          <a:spcPct val="100000"/>
                        </a:lnSpc>
                        <a:spcBef>
                          <a:spcPts val="0"/>
                        </a:spcBef>
                        <a:spcAft>
                          <a:spcPts val="0"/>
                        </a:spcAft>
                        <a:buClr>
                          <a:srgbClr val="002060"/>
                        </a:buClr>
                        <a:buSzPts val="3000"/>
                        <a:buFont typeface="Times New Roman"/>
                        <a:buNone/>
                      </a:pPr>
                      <a:r>
                        <a:rPr b="1" i="0" lang="en-US" sz="3000" u="none" cap="none" strike="noStrike">
                          <a:solidFill>
                            <a:srgbClr val="002060"/>
                          </a:solidFill>
                          <a:latin typeface="Times New Roman"/>
                          <a:ea typeface="Times New Roman"/>
                          <a:cs typeface="Times New Roman"/>
                          <a:sym typeface="Times New Roman"/>
                        </a:rPr>
                        <a:t>Thu nhập bình quân đầu người (USD/người/năm )</a:t>
                      </a:r>
                      <a:endParaRPr/>
                    </a:p>
                  </a:txBody>
                  <a:tcPr marT="43550" marB="43550" marR="121925" marL="12192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Calibri"/>
                        <a:buNone/>
                      </a:pPr>
                      <a:r>
                        <a:t/>
                      </a:r>
                      <a:endParaRPr b="0" i="0" sz="3000" u="none" cap="none" strike="noStrike">
                        <a:solidFill>
                          <a:schemeClr val="dk1"/>
                        </a:solidFill>
                        <a:latin typeface="Times New Roman"/>
                        <a:ea typeface="Times New Roman"/>
                        <a:cs typeface="Times New Roman"/>
                        <a:sym typeface="Times New Roman"/>
                      </a:endParaRPr>
                    </a:p>
                  </a:txBody>
                  <a:tcPr marT="43550" marB="435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Calibri"/>
                        <a:buNone/>
                      </a:pPr>
                      <a:r>
                        <a:t/>
                      </a:r>
                      <a:endParaRPr b="0" i="0" sz="3000" u="none" cap="none" strike="noStrike">
                        <a:solidFill>
                          <a:schemeClr val="dk1"/>
                        </a:solidFill>
                        <a:latin typeface="Times New Roman"/>
                        <a:ea typeface="Times New Roman"/>
                        <a:cs typeface="Times New Roman"/>
                        <a:sym typeface="Times New Roman"/>
                      </a:endParaRPr>
                    </a:p>
                  </a:txBody>
                  <a:tcPr marT="43550" marB="43550" marR="121925" marL="121925">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016275">
                <a:tc>
                  <a:txBody>
                    <a:bodyPr/>
                    <a:lstStyle/>
                    <a:p>
                      <a:pPr indent="0" lvl="0" marL="0" marR="0" rtl="0" algn="ctr">
                        <a:lnSpc>
                          <a:spcPct val="100000"/>
                        </a:lnSpc>
                        <a:spcBef>
                          <a:spcPts val="0"/>
                        </a:spcBef>
                        <a:spcAft>
                          <a:spcPts val="0"/>
                        </a:spcAft>
                        <a:buClr>
                          <a:srgbClr val="002060"/>
                        </a:buClr>
                        <a:buSzPts val="3000"/>
                        <a:buFont typeface="Times New Roman"/>
                        <a:buNone/>
                      </a:pPr>
                      <a:r>
                        <a:rPr b="1" i="0" lang="en-US" sz="3000" u="none" cap="none" strike="noStrike">
                          <a:solidFill>
                            <a:srgbClr val="002060"/>
                          </a:solidFill>
                          <a:latin typeface="Times New Roman"/>
                          <a:ea typeface="Times New Roman"/>
                          <a:cs typeface="Times New Roman"/>
                          <a:sym typeface="Times New Roman"/>
                        </a:rPr>
                        <a:t>Tỉ lệ tử vong trẻ em (</a:t>
                      </a:r>
                      <a:r>
                        <a:rPr b="1" baseline="30000" lang="en-US" sz="3000" u="none" cap="none" strike="noStrike">
                          <a:solidFill>
                            <a:srgbClr val="323F4F"/>
                          </a:solidFill>
                          <a:latin typeface="Calibri"/>
                          <a:ea typeface="Calibri"/>
                          <a:cs typeface="Calibri"/>
                          <a:sym typeface="Calibri"/>
                        </a:rPr>
                        <a:t>0</a:t>
                      </a:r>
                      <a:r>
                        <a:rPr b="1" lang="en-US" sz="3000" u="none" cap="none" strike="noStrike">
                          <a:solidFill>
                            <a:srgbClr val="323F4F"/>
                          </a:solidFill>
                          <a:latin typeface="Calibri"/>
                          <a:ea typeface="Calibri"/>
                          <a:cs typeface="Calibri"/>
                          <a:sym typeface="Calibri"/>
                        </a:rPr>
                        <a:t>/</a:t>
                      </a:r>
                      <a:r>
                        <a:rPr b="1" baseline="-25000" lang="en-US" sz="3000" u="none" cap="none" strike="noStrike">
                          <a:solidFill>
                            <a:srgbClr val="323F4F"/>
                          </a:solidFill>
                          <a:latin typeface="Calibri"/>
                          <a:ea typeface="Calibri"/>
                          <a:cs typeface="Calibri"/>
                          <a:sym typeface="Calibri"/>
                        </a:rPr>
                        <a:t>00</a:t>
                      </a:r>
                      <a:r>
                        <a:rPr b="1" i="0" lang="en-US" sz="3000" u="none" cap="none" strike="noStrike">
                          <a:solidFill>
                            <a:srgbClr val="323F4F"/>
                          </a:solidFill>
                          <a:latin typeface="Times New Roman"/>
                          <a:ea typeface="Times New Roman"/>
                          <a:cs typeface="Times New Roman"/>
                          <a:sym typeface="Times New Roman"/>
                        </a:rPr>
                        <a:t>)</a:t>
                      </a:r>
                      <a:endParaRPr/>
                    </a:p>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002060"/>
                        </a:solidFill>
                        <a:latin typeface="Times New Roman"/>
                        <a:ea typeface="Times New Roman"/>
                        <a:cs typeface="Times New Roman"/>
                        <a:sym typeface="Times New Roman"/>
                      </a:endParaRPr>
                    </a:p>
                  </a:txBody>
                  <a:tcPr marT="43550" marB="43550" marR="121925" marL="12192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Calibri"/>
                        <a:buNone/>
                      </a:pPr>
                      <a:r>
                        <a:t/>
                      </a:r>
                      <a:endParaRPr b="0" i="0" sz="3000" u="none" cap="none" strike="noStrike">
                        <a:solidFill>
                          <a:schemeClr val="dk1"/>
                        </a:solidFill>
                        <a:latin typeface="Times New Roman"/>
                        <a:ea typeface="Times New Roman"/>
                        <a:cs typeface="Times New Roman"/>
                        <a:sym typeface="Times New Roman"/>
                      </a:endParaRPr>
                    </a:p>
                  </a:txBody>
                  <a:tcPr marT="43550" marB="435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Calibri"/>
                        <a:buNone/>
                      </a:pPr>
                      <a:r>
                        <a:t/>
                      </a:r>
                      <a:endParaRPr b="0" i="0" sz="3000" u="none" cap="none" strike="noStrike">
                        <a:solidFill>
                          <a:schemeClr val="dk1"/>
                        </a:solidFill>
                        <a:latin typeface="Times New Roman"/>
                        <a:ea typeface="Times New Roman"/>
                        <a:cs typeface="Times New Roman"/>
                        <a:sym typeface="Times New Roman"/>
                      </a:endParaRPr>
                    </a:p>
                  </a:txBody>
                  <a:tcPr marT="43550" marB="43550" marR="121925" marL="121925">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80850">
                <a:tc>
                  <a:txBody>
                    <a:bodyPr/>
                    <a:lstStyle/>
                    <a:p>
                      <a:pPr indent="0" lvl="0" marL="0" marR="0" rtl="0" algn="ctr">
                        <a:lnSpc>
                          <a:spcPct val="100000"/>
                        </a:lnSpc>
                        <a:spcBef>
                          <a:spcPts val="0"/>
                        </a:spcBef>
                        <a:spcAft>
                          <a:spcPts val="0"/>
                        </a:spcAft>
                        <a:buClr>
                          <a:srgbClr val="002060"/>
                        </a:buClr>
                        <a:buSzPts val="3000"/>
                        <a:buFont typeface="Times New Roman"/>
                        <a:buNone/>
                      </a:pPr>
                      <a:r>
                        <a:rPr b="1" i="0" lang="en-US" sz="3000" u="none" cap="none" strike="noStrike">
                          <a:solidFill>
                            <a:srgbClr val="002060"/>
                          </a:solidFill>
                          <a:latin typeface="Times New Roman"/>
                          <a:ea typeface="Times New Roman"/>
                          <a:cs typeface="Times New Roman"/>
                          <a:sym typeface="Times New Roman"/>
                        </a:rPr>
                        <a:t>Chỉ số phát triển con người (HDI)</a:t>
                      </a:r>
                      <a:endParaRPr/>
                    </a:p>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002060"/>
                        </a:solidFill>
                        <a:latin typeface="Times New Roman"/>
                        <a:ea typeface="Times New Roman"/>
                        <a:cs typeface="Times New Roman"/>
                        <a:sym typeface="Times New Roman"/>
                      </a:endParaRPr>
                    </a:p>
                  </a:txBody>
                  <a:tcPr marT="43550" marB="43550" marR="121925" marL="12192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Calibri"/>
                        <a:buNone/>
                      </a:pPr>
                      <a:r>
                        <a:t/>
                      </a:r>
                      <a:endParaRPr b="0" i="0" sz="3000" u="none" cap="none" strike="noStrike">
                        <a:solidFill>
                          <a:schemeClr val="dk1"/>
                        </a:solidFill>
                        <a:latin typeface="Times New Roman"/>
                        <a:ea typeface="Times New Roman"/>
                        <a:cs typeface="Times New Roman"/>
                        <a:sym typeface="Times New Roman"/>
                      </a:endParaRPr>
                    </a:p>
                  </a:txBody>
                  <a:tcPr marT="43550" marB="435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Calibri"/>
                        <a:buNone/>
                      </a:pPr>
                      <a:r>
                        <a:t/>
                      </a:r>
                      <a:endParaRPr b="0" i="0" sz="3000" u="none" cap="none" strike="noStrike">
                        <a:solidFill>
                          <a:schemeClr val="dk1"/>
                        </a:solidFill>
                        <a:latin typeface="Times New Roman"/>
                        <a:ea typeface="Times New Roman"/>
                        <a:cs typeface="Times New Roman"/>
                        <a:sym typeface="Times New Roman"/>
                      </a:endParaRPr>
                    </a:p>
                  </a:txBody>
                  <a:tcPr marT="43550" marB="43550" marR="121925" marL="121925">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345" name="Google Shape;345;p24"/>
          <p:cNvSpPr txBox="1"/>
          <p:nvPr/>
        </p:nvSpPr>
        <p:spPr>
          <a:xfrm>
            <a:off x="9212037" y="2278441"/>
            <a:ext cx="3262690"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048"/>
              <a:buFont typeface="Arial"/>
              <a:buNone/>
            </a:pPr>
            <a:r>
              <a:rPr b="1" lang="en-US" sz="3048">
                <a:solidFill>
                  <a:srgbClr val="FF0000"/>
                </a:solidFill>
                <a:latin typeface="Times New Roman"/>
                <a:ea typeface="Times New Roman"/>
                <a:cs typeface="Times New Roman"/>
                <a:sym typeface="Times New Roman"/>
              </a:rPr>
              <a:t>Dưới 20 000</a:t>
            </a:r>
            <a:endParaRPr/>
          </a:p>
        </p:txBody>
      </p:sp>
      <p:sp>
        <p:nvSpPr>
          <p:cNvPr id="346" name="Google Shape;346;p24"/>
          <p:cNvSpPr txBox="1"/>
          <p:nvPr/>
        </p:nvSpPr>
        <p:spPr>
          <a:xfrm>
            <a:off x="6043084" y="2255762"/>
            <a:ext cx="3168952"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048"/>
              <a:buFont typeface="Arial"/>
              <a:buNone/>
            </a:pPr>
            <a:r>
              <a:rPr b="1" lang="en-US" sz="3048">
                <a:solidFill>
                  <a:srgbClr val="FF0000"/>
                </a:solidFill>
                <a:latin typeface="Times New Roman"/>
                <a:ea typeface="Times New Roman"/>
                <a:cs typeface="Times New Roman"/>
                <a:sym typeface="Times New Roman"/>
              </a:rPr>
              <a:t>Trên 20 000</a:t>
            </a:r>
            <a:endParaRPr/>
          </a:p>
        </p:txBody>
      </p:sp>
      <p:sp>
        <p:nvSpPr>
          <p:cNvPr id="347" name="Google Shape;347;p24"/>
          <p:cNvSpPr txBox="1"/>
          <p:nvPr/>
        </p:nvSpPr>
        <p:spPr>
          <a:xfrm>
            <a:off x="6318251" y="3031370"/>
            <a:ext cx="1651414"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048"/>
              <a:buFont typeface="Arial"/>
              <a:buNone/>
            </a:pPr>
            <a:r>
              <a:rPr b="1" lang="en-US" sz="3048">
                <a:solidFill>
                  <a:srgbClr val="FF0000"/>
                </a:solidFill>
                <a:latin typeface="Times New Roman"/>
                <a:ea typeface="Times New Roman"/>
                <a:cs typeface="Times New Roman"/>
                <a:sym typeface="Times New Roman"/>
              </a:rPr>
              <a:t>Rất thấp</a:t>
            </a:r>
            <a:endParaRPr/>
          </a:p>
        </p:txBody>
      </p:sp>
      <p:sp>
        <p:nvSpPr>
          <p:cNvPr id="348" name="Google Shape;348;p24"/>
          <p:cNvSpPr txBox="1"/>
          <p:nvPr/>
        </p:nvSpPr>
        <p:spPr>
          <a:xfrm>
            <a:off x="9523489" y="3075214"/>
            <a:ext cx="1564852"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048"/>
              <a:buFont typeface="Arial"/>
              <a:buNone/>
            </a:pPr>
            <a:r>
              <a:rPr b="1" lang="en-US" sz="3048">
                <a:solidFill>
                  <a:srgbClr val="FF0000"/>
                </a:solidFill>
                <a:latin typeface="Times New Roman"/>
                <a:ea typeface="Times New Roman"/>
                <a:cs typeface="Times New Roman"/>
                <a:sym typeface="Times New Roman"/>
              </a:rPr>
              <a:t>Khá cao</a:t>
            </a:r>
            <a:endParaRPr/>
          </a:p>
        </p:txBody>
      </p:sp>
      <p:sp>
        <p:nvSpPr>
          <p:cNvPr id="349" name="Google Shape;349;p24"/>
          <p:cNvSpPr txBox="1"/>
          <p:nvPr/>
        </p:nvSpPr>
        <p:spPr>
          <a:xfrm>
            <a:off x="9523489" y="4133548"/>
            <a:ext cx="1612942"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048"/>
              <a:buFont typeface="Arial"/>
              <a:buNone/>
            </a:pPr>
            <a:r>
              <a:rPr b="1" lang="en-US" sz="3048">
                <a:solidFill>
                  <a:srgbClr val="FF0000"/>
                </a:solidFill>
                <a:latin typeface="Times New Roman"/>
                <a:ea typeface="Times New Roman"/>
                <a:cs typeface="Times New Roman"/>
                <a:sym typeface="Times New Roman"/>
              </a:rPr>
              <a:t>Dưới 0,7</a:t>
            </a:r>
            <a:endParaRPr/>
          </a:p>
        </p:txBody>
      </p:sp>
      <p:sp>
        <p:nvSpPr>
          <p:cNvPr id="350" name="Google Shape;350;p24"/>
          <p:cNvSpPr txBox="1"/>
          <p:nvPr/>
        </p:nvSpPr>
        <p:spPr>
          <a:xfrm>
            <a:off x="6436179" y="4118429"/>
            <a:ext cx="1412566"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048"/>
              <a:buFont typeface="Arial"/>
              <a:buNone/>
            </a:pPr>
            <a:r>
              <a:rPr b="1" lang="en-US" sz="3048">
                <a:solidFill>
                  <a:srgbClr val="FF0000"/>
                </a:solidFill>
                <a:latin typeface="Times New Roman"/>
                <a:ea typeface="Times New Roman"/>
                <a:cs typeface="Times New Roman"/>
                <a:sym typeface="Times New Roman"/>
              </a:rPr>
              <a:t>0,7=&gt; 1</a:t>
            </a:r>
            <a:endParaRPr/>
          </a:p>
        </p:txBody>
      </p:sp>
      <p:sp>
        <p:nvSpPr>
          <p:cNvPr id="351" name="Google Shape;351;p24"/>
          <p:cNvSpPr/>
          <p:nvPr/>
        </p:nvSpPr>
        <p:spPr>
          <a:xfrm>
            <a:off x="474739" y="136072"/>
            <a:ext cx="11620500" cy="6200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6600CC"/>
              </a:buClr>
              <a:buSzPts val="3429"/>
              <a:buFont typeface="Arial"/>
              <a:buNone/>
            </a:pPr>
            <a:r>
              <a:rPr b="1" lang="en-US" sz="3429">
                <a:solidFill>
                  <a:srgbClr val="6600CC"/>
                </a:solidFill>
                <a:latin typeface="Times New Roman"/>
                <a:ea typeface="Times New Roman"/>
                <a:cs typeface="Times New Roman"/>
                <a:sym typeface="Times New Roman"/>
              </a:rPr>
              <a:t>Các chỉ tiêu của các nhóm nước phát triển và đang phát triển</a:t>
            </a:r>
            <a:endParaRPr sz="3429">
              <a:solidFill>
                <a:srgbClr val="6600CC"/>
              </a:solidFill>
              <a:latin typeface="Times New Roman"/>
              <a:ea typeface="Times New Roman"/>
              <a:cs typeface="Times New Roman"/>
              <a:sym typeface="Times New Roman"/>
            </a:endParaRPr>
          </a:p>
        </p:txBody>
      </p:sp>
      <p:sp>
        <p:nvSpPr>
          <p:cNvPr id="352" name="Google Shape;352;p24"/>
          <p:cNvSpPr txBox="1"/>
          <p:nvPr/>
        </p:nvSpPr>
        <p:spPr>
          <a:xfrm>
            <a:off x="0" y="5464024"/>
            <a:ext cx="12192000" cy="1675459"/>
          </a:xfrm>
          <a:prstGeom prst="rect">
            <a:avLst/>
          </a:prstGeom>
          <a:solidFill>
            <a:srgbClr val="FBE4D4"/>
          </a:solidFill>
          <a:ln cap="flat"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rgbClr val="0000FF"/>
              </a:buClr>
              <a:buSzPts val="3429"/>
              <a:buFont typeface="Arial"/>
              <a:buNone/>
            </a:pPr>
            <a:r>
              <a:rPr b="1" lang="en-US" sz="3429">
                <a:solidFill>
                  <a:srgbClr val="0000FF"/>
                </a:solidFill>
                <a:latin typeface="Times New Roman"/>
                <a:ea typeface="Times New Roman"/>
                <a:cs typeface="Times New Roman"/>
                <a:sym typeface="Times New Roman"/>
              </a:rPr>
              <a:t>HDI </a:t>
            </a:r>
            <a:r>
              <a:rPr b="1" lang="en-US" sz="3429">
                <a:solidFill>
                  <a:srgbClr val="990000"/>
                </a:solidFill>
                <a:latin typeface="Times New Roman"/>
                <a:ea typeface="Times New Roman"/>
                <a:cs typeface="Times New Roman"/>
                <a:sym typeface="Times New Roman"/>
              </a:rPr>
              <a:t>(</a:t>
            </a:r>
            <a:r>
              <a:rPr b="1" i="1" lang="en-US" sz="3429">
                <a:solidFill>
                  <a:srgbClr val="990000"/>
                </a:solidFill>
                <a:latin typeface="Times New Roman"/>
                <a:ea typeface="Times New Roman"/>
                <a:cs typeface="Times New Roman"/>
                <a:sym typeface="Times New Roman"/>
              </a:rPr>
              <a:t>Human Development Index</a:t>
            </a:r>
            <a:r>
              <a:rPr b="1" lang="en-US" sz="3429">
                <a:solidFill>
                  <a:srgbClr val="990000"/>
                </a:solidFill>
                <a:latin typeface="Times New Roman"/>
                <a:ea typeface="Times New Roman"/>
                <a:cs typeface="Times New Roman"/>
                <a:sym typeface="Times New Roman"/>
              </a:rPr>
              <a:t>)</a:t>
            </a:r>
            <a:r>
              <a:rPr b="1" lang="en-US" sz="3429">
                <a:solidFill>
                  <a:schemeClr val="dk1"/>
                </a:solidFill>
                <a:latin typeface="Times New Roman"/>
                <a:ea typeface="Times New Roman"/>
                <a:cs typeface="Times New Roman"/>
                <a:sym typeface="Times New Roman"/>
              </a:rPr>
              <a:t>: </a:t>
            </a:r>
            <a:r>
              <a:rPr b="1" i="1" lang="en-US" sz="3429">
                <a:solidFill>
                  <a:schemeClr val="dk1"/>
                </a:solidFill>
                <a:latin typeface="Times New Roman"/>
                <a:ea typeface="Times New Roman"/>
                <a:cs typeface="Times New Roman"/>
                <a:sym typeface="Times New Roman"/>
              </a:rPr>
              <a:t>được tính trên các yếu tố như tuổi thọ trung bình, tỉ lệ người lớn biết chữ, thu nhập bình quân…</a:t>
            </a:r>
            <a:endParaRPr b="1" i="1" sz="3429">
              <a:solidFill>
                <a:srgbClr val="99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p25"/>
          <p:cNvPicPr preferRelativeResize="0"/>
          <p:nvPr/>
        </p:nvPicPr>
        <p:blipFill rotWithShape="1">
          <a:blip r:embed="rId3">
            <a:alphaModFix/>
          </a:blip>
          <a:srcRect b="0" l="0" r="0" t="0"/>
          <a:stretch/>
        </p:blipFill>
        <p:spPr>
          <a:xfrm>
            <a:off x="338666" y="1066919"/>
            <a:ext cx="11514667" cy="1770440"/>
          </a:xfrm>
          <a:prstGeom prst="rect">
            <a:avLst/>
          </a:prstGeom>
          <a:noFill/>
          <a:ln>
            <a:noFill/>
          </a:ln>
        </p:spPr>
      </p:pic>
      <p:pic>
        <p:nvPicPr>
          <p:cNvPr id="358" name="Google Shape;358;p25"/>
          <p:cNvPicPr preferRelativeResize="0"/>
          <p:nvPr/>
        </p:nvPicPr>
        <p:blipFill rotWithShape="1">
          <a:blip r:embed="rId4">
            <a:alphaModFix/>
          </a:blip>
          <a:srcRect b="0" l="0" r="0" t="0"/>
          <a:stretch/>
        </p:blipFill>
        <p:spPr>
          <a:xfrm>
            <a:off x="3737113" y="2837359"/>
            <a:ext cx="4121425" cy="34653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graphicFrame>
        <p:nvGraphicFramePr>
          <p:cNvPr id="363" name="Google Shape;363;p26"/>
          <p:cNvGraphicFramePr/>
          <p:nvPr/>
        </p:nvGraphicFramePr>
        <p:xfrm>
          <a:off x="244928" y="1185334"/>
          <a:ext cx="3000000" cy="3000000"/>
        </p:xfrm>
        <a:graphic>
          <a:graphicData uri="http://schemas.openxmlformats.org/drawingml/2006/table">
            <a:tbl>
              <a:tblPr>
                <a:noFill/>
                <a:tableStyleId>{8B9112E4-2110-4BE6-A7B3-80C4B4C91697}</a:tableStyleId>
              </a:tblPr>
              <a:tblGrid>
                <a:gridCol w="2559650"/>
                <a:gridCol w="3359450"/>
                <a:gridCol w="2195275"/>
                <a:gridCol w="1371300"/>
                <a:gridCol w="2313225"/>
              </a:tblGrid>
              <a:tr h="928925">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Tên nước</a:t>
                      </a:r>
                      <a:endParaRPr/>
                    </a:p>
                  </a:txBody>
                  <a:tcPr marT="0" marB="0" marR="65325" marL="65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Thu nhập bình quân đầu người (USD)</a:t>
                      </a:r>
                      <a:endParaRPr/>
                    </a:p>
                  </a:txBody>
                  <a:tcPr marT="0" marB="0" marR="65325" marL="65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Tỉ lệ trẻ em tử vong (%o)</a:t>
                      </a:r>
                      <a:endParaRPr/>
                    </a:p>
                  </a:txBody>
                  <a:tcPr marT="0" marB="0" marR="65325" marL="65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HDI</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Calibri"/>
                        <a:buNone/>
                      </a:pPr>
                      <a:r>
                        <a:t/>
                      </a:r>
                      <a:endParaRPr b="0" i="0" sz="3000" u="none" cap="none" strike="noStrike">
                        <a:solidFill>
                          <a:schemeClr val="dk1"/>
                        </a:solidFill>
                        <a:latin typeface="Times New Roman"/>
                        <a:ea typeface="Times New Roman"/>
                        <a:cs typeface="Times New Roman"/>
                        <a:sym typeface="Times New Roman"/>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4450">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Hoa Kì</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62.606</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6</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0.92</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Calibri"/>
                        <a:buNone/>
                      </a:pPr>
                      <a:r>
                        <a:t/>
                      </a:r>
                      <a:endParaRPr b="0" i="0" sz="3000" u="none" cap="none" strike="noStrike">
                        <a:solidFill>
                          <a:schemeClr val="dk1"/>
                        </a:solidFill>
                        <a:latin typeface="Times New Roman"/>
                        <a:ea typeface="Times New Roman"/>
                        <a:cs typeface="Times New Roman"/>
                        <a:sym typeface="Times New Roman"/>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4450">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Lúc-xăm-bua</a:t>
                      </a:r>
                      <a:endParaRPr b="0" i="0" sz="3000" u="none" cap="none" strike="noStrike">
                        <a:solidFill>
                          <a:schemeClr val="dk1"/>
                        </a:solidFill>
                        <a:latin typeface="Times New Roman"/>
                        <a:ea typeface="Times New Roman"/>
                        <a:cs typeface="Times New Roman"/>
                        <a:sym typeface="Times New Roman"/>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114.234</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7</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0.90</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Calibri"/>
                        <a:buNone/>
                      </a:pPr>
                      <a:r>
                        <a:t/>
                      </a:r>
                      <a:endParaRPr b="0" i="0" sz="3000" u="none" cap="none" strike="noStrike">
                        <a:solidFill>
                          <a:schemeClr val="dk1"/>
                        </a:solidFill>
                        <a:latin typeface="Times New Roman"/>
                        <a:ea typeface="Times New Roman"/>
                        <a:cs typeface="Times New Roman"/>
                        <a:sym typeface="Times New Roman"/>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4450">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Nhật Bản</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39.306</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6</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0.91</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Calibri"/>
                        <a:buNone/>
                      </a:pPr>
                      <a:r>
                        <a:t/>
                      </a:r>
                      <a:endParaRPr b="0" i="0" sz="3000" u="none" cap="none" strike="noStrike">
                        <a:solidFill>
                          <a:schemeClr val="dk1"/>
                        </a:solidFill>
                        <a:latin typeface="Times New Roman"/>
                        <a:ea typeface="Times New Roman"/>
                        <a:cs typeface="Times New Roman"/>
                        <a:sym typeface="Times New Roman"/>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4450">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Anh</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42.558</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7</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0.92</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Calibri"/>
                        <a:buNone/>
                      </a:pPr>
                      <a:r>
                        <a:t/>
                      </a:r>
                      <a:endParaRPr b="0" i="0" sz="3000" u="none" cap="none" strike="noStrike">
                        <a:solidFill>
                          <a:schemeClr val="dk1"/>
                        </a:solidFill>
                        <a:latin typeface="Times New Roman"/>
                        <a:ea typeface="Times New Roman"/>
                        <a:cs typeface="Times New Roman"/>
                        <a:sym typeface="Times New Roman"/>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4450">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Đức</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44.470</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5</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0.94</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Calibri"/>
                        <a:buNone/>
                      </a:pPr>
                      <a:r>
                        <a:t/>
                      </a:r>
                      <a:endParaRPr b="0" i="0" sz="3000" u="none" cap="none" strike="noStrike">
                        <a:solidFill>
                          <a:schemeClr val="dk1"/>
                        </a:solidFill>
                        <a:latin typeface="Times New Roman"/>
                        <a:ea typeface="Times New Roman"/>
                        <a:cs typeface="Times New Roman"/>
                        <a:sym typeface="Times New Roman"/>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4450">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Việt Nam</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2.551</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7</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0.69</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Calibri"/>
                        <a:buNone/>
                      </a:pPr>
                      <a:r>
                        <a:t/>
                      </a:r>
                      <a:endParaRPr b="0" i="0" sz="3000" u="none" cap="none" strike="noStrike">
                        <a:solidFill>
                          <a:schemeClr val="dk1"/>
                        </a:solidFill>
                        <a:latin typeface="Times New Roman"/>
                        <a:ea typeface="Times New Roman"/>
                        <a:cs typeface="Times New Roman"/>
                        <a:sym typeface="Times New Roman"/>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4450">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Ả Rập Xê-út</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23.566</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4</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0.85</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Calibri"/>
                        <a:buNone/>
                      </a:pPr>
                      <a:r>
                        <a:t/>
                      </a:r>
                      <a:endParaRPr b="0" i="0" sz="3000" u="none" cap="none" strike="noStrike">
                        <a:solidFill>
                          <a:schemeClr val="dk1"/>
                        </a:solidFill>
                        <a:latin typeface="Times New Roman"/>
                        <a:ea typeface="Times New Roman"/>
                        <a:cs typeface="Times New Roman"/>
                        <a:sym typeface="Times New Roman"/>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4450">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In-đô-nê-si-a</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13.230</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7</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Times New Roman"/>
                        <a:buNone/>
                      </a:pPr>
                      <a:r>
                        <a:rPr b="0" i="0" lang="en-US" sz="3000" u="none" cap="none" strike="noStrike">
                          <a:solidFill>
                            <a:schemeClr val="dk1"/>
                          </a:solidFill>
                          <a:latin typeface="Times New Roman"/>
                          <a:ea typeface="Times New Roman"/>
                          <a:cs typeface="Times New Roman"/>
                          <a:sym typeface="Times New Roman"/>
                        </a:rPr>
                        <a:t>0.69</a:t>
                      </a:r>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000"/>
                        <a:buFont typeface="Calibri"/>
                        <a:buNone/>
                      </a:pPr>
                      <a:r>
                        <a:t/>
                      </a:r>
                      <a:endParaRPr b="0" i="0" sz="3000" u="none" cap="none" strike="noStrike">
                        <a:solidFill>
                          <a:schemeClr val="dk1"/>
                        </a:solidFill>
                        <a:latin typeface="Times New Roman"/>
                        <a:ea typeface="Times New Roman"/>
                        <a:cs typeface="Times New Roman"/>
                        <a:sym typeface="Times New Roman"/>
                      </a:endParaRPr>
                    </a:p>
                  </a:txBody>
                  <a:tcPr marT="0" marB="0" marR="65325" marL="653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64" name="Google Shape;364;p26"/>
          <p:cNvSpPr txBox="1"/>
          <p:nvPr/>
        </p:nvSpPr>
        <p:spPr>
          <a:xfrm>
            <a:off x="1554238" y="98273"/>
            <a:ext cx="9083524" cy="10304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48">
                <a:solidFill>
                  <a:srgbClr val="6600CC"/>
                </a:solidFill>
                <a:latin typeface="Calibri"/>
                <a:ea typeface="Calibri"/>
                <a:cs typeface="Calibri"/>
                <a:sym typeface="Calibri"/>
              </a:rPr>
              <a:t>Hãy phân loại các quốc gia thành nhóm nước phát triển và đang phát triển đến năm 2018. </a:t>
            </a:r>
            <a:endParaRPr/>
          </a:p>
        </p:txBody>
      </p:sp>
      <p:sp>
        <p:nvSpPr>
          <p:cNvPr id="365" name="Google Shape;365;p26"/>
          <p:cNvSpPr/>
          <p:nvPr/>
        </p:nvSpPr>
        <p:spPr>
          <a:xfrm>
            <a:off x="9654812" y="5332488"/>
            <a:ext cx="2449710"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FF"/>
              </a:buClr>
              <a:buSzPts val="2667"/>
              <a:buFont typeface="Arial"/>
              <a:buNone/>
            </a:pPr>
            <a:r>
              <a:rPr b="1" lang="en-US" sz="2667">
                <a:solidFill>
                  <a:srgbClr val="0000FF"/>
                </a:solidFill>
                <a:latin typeface="Times New Roman"/>
                <a:ea typeface="Times New Roman"/>
                <a:cs typeface="Times New Roman"/>
                <a:sym typeface="Times New Roman"/>
              </a:rPr>
              <a:t>đang phát triển</a:t>
            </a:r>
            <a:endParaRPr/>
          </a:p>
        </p:txBody>
      </p:sp>
      <p:sp>
        <p:nvSpPr>
          <p:cNvPr id="366" name="Google Shape;366;p26"/>
          <p:cNvSpPr/>
          <p:nvPr/>
        </p:nvSpPr>
        <p:spPr>
          <a:xfrm>
            <a:off x="9893905" y="1158120"/>
            <a:ext cx="1956405" cy="9131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FF"/>
              </a:buClr>
              <a:buSzPts val="2667"/>
              <a:buFont typeface="Arial"/>
              <a:buNone/>
            </a:pPr>
            <a:r>
              <a:rPr b="1" lang="en-US" sz="2667">
                <a:solidFill>
                  <a:srgbClr val="0000FF"/>
                </a:solidFill>
                <a:latin typeface="Times New Roman"/>
                <a:ea typeface="Times New Roman"/>
                <a:cs typeface="Times New Roman"/>
                <a:sym typeface="Times New Roman"/>
              </a:rPr>
              <a:t>Thuộc nhóm nước</a:t>
            </a:r>
            <a:endParaRPr b="1" sz="2667">
              <a:solidFill>
                <a:srgbClr val="FF0000"/>
              </a:solidFill>
              <a:latin typeface="Times New Roman"/>
              <a:ea typeface="Times New Roman"/>
              <a:cs typeface="Times New Roman"/>
              <a:sym typeface="Times New Roman"/>
            </a:endParaRPr>
          </a:p>
        </p:txBody>
      </p:sp>
      <p:sp>
        <p:nvSpPr>
          <p:cNvPr id="367" name="Google Shape;367;p26"/>
          <p:cNvSpPr/>
          <p:nvPr/>
        </p:nvSpPr>
        <p:spPr>
          <a:xfrm>
            <a:off x="8085226" y="6039076"/>
            <a:ext cx="3913251" cy="56137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i="1" lang="en-US" sz="3048">
                <a:solidFill>
                  <a:srgbClr val="222222"/>
                </a:solidFill>
                <a:latin typeface="Times New Roman"/>
                <a:ea typeface="Times New Roman"/>
                <a:cs typeface="Times New Roman"/>
                <a:sym typeface="Times New Roman"/>
              </a:rPr>
              <a:t>Nguồn </a:t>
            </a:r>
            <a:r>
              <a:rPr b="1" i="1" lang="en-US" sz="3048">
                <a:solidFill>
                  <a:schemeClr val="dk1"/>
                </a:solidFill>
                <a:latin typeface="Times New Roman"/>
                <a:ea typeface="Times New Roman"/>
                <a:cs typeface="Times New Roman"/>
                <a:sym typeface="Times New Roman"/>
              </a:rPr>
              <a:t>TCTK VN </a:t>
            </a:r>
            <a:r>
              <a:rPr b="1" i="1" lang="en-US" sz="3048">
                <a:solidFill>
                  <a:srgbClr val="222222"/>
                </a:solidFill>
                <a:latin typeface="Times New Roman"/>
                <a:ea typeface="Times New Roman"/>
                <a:cs typeface="Times New Roman"/>
                <a:sym typeface="Times New Roman"/>
              </a:rPr>
              <a:t>2018</a:t>
            </a:r>
            <a:endParaRPr b="1" i="1" sz="3048">
              <a:solidFill>
                <a:schemeClr val="dk1"/>
              </a:solidFill>
              <a:latin typeface="Times New Roman"/>
              <a:ea typeface="Times New Roman"/>
              <a:cs typeface="Times New Roman"/>
              <a:sym typeface="Times New Roman"/>
            </a:endParaRPr>
          </a:p>
        </p:txBody>
      </p:sp>
      <p:sp>
        <p:nvSpPr>
          <p:cNvPr id="368" name="Google Shape;368;p26"/>
          <p:cNvSpPr/>
          <p:nvPr/>
        </p:nvSpPr>
        <p:spPr>
          <a:xfrm>
            <a:off x="10051255" y="2072822"/>
            <a:ext cx="1640193"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2667"/>
              <a:buFont typeface="Arial"/>
              <a:buNone/>
            </a:pPr>
            <a:r>
              <a:rPr b="1" lang="en-US" sz="2667">
                <a:solidFill>
                  <a:srgbClr val="FF0000"/>
                </a:solidFill>
                <a:latin typeface="Times New Roman"/>
                <a:ea typeface="Times New Roman"/>
                <a:cs typeface="Times New Roman"/>
                <a:sym typeface="Times New Roman"/>
              </a:rPr>
              <a:t>phát triển</a:t>
            </a:r>
            <a:endParaRPr/>
          </a:p>
        </p:txBody>
      </p:sp>
      <p:sp>
        <p:nvSpPr>
          <p:cNvPr id="369" name="Google Shape;369;p26"/>
          <p:cNvSpPr/>
          <p:nvPr/>
        </p:nvSpPr>
        <p:spPr>
          <a:xfrm>
            <a:off x="10051255" y="2556631"/>
            <a:ext cx="1640193"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2667"/>
              <a:buFont typeface="Arial"/>
              <a:buNone/>
            </a:pPr>
            <a:r>
              <a:rPr b="1" lang="en-US" sz="2667">
                <a:solidFill>
                  <a:srgbClr val="FF0000"/>
                </a:solidFill>
                <a:latin typeface="Times New Roman"/>
                <a:ea typeface="Times New Roman"/>
                <a:cs typeface="Times New Roman"/>
                <a:sym typeface="Times New Roman"/>
              </a:rPr>
              <a:t>phát triển</a:t>
            </a:r>
            <a:endParaRPr/>
          </a:p>
        </p:txBody>
      </p:sp>
      <p:sp>
        <p:nvSpPr>
          <p:cNvPr id="370" name="Google Shape;370;p26"/>
          <p:cNvSpPr/>
          <p:nvPr/>
        </p:nvSpPr>
        <p:spPr>
          <a:xfrm>
            <a:off x="10051255" y="3010203"/>
            <a:ext cx="1640193"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2667"/>
              <a:buFont typeface="Arial"/>
              <a:buNone/>
            </a:pPr>
            <a:r>
              <a:rPr b="1" lang="en-US" sz="2667">
                <a:solidFill>
                  <a:srgbClr val="FF0000"/>
                </a:solidFill>
                <a:latin typeface="Times New Roman"/>
                <a:ea typeface="Times New Roman"/>
                <a:cs typeface="Times New Roman"/>
                <a:sym typeface="Times New Roman"/>
              </a:rPr>
              <a:t>phát triển</a:t>
            </a:r>
            <a:endParaRPr/>
          </a:p>
        </p:txBody>
      </p:sp>
      <p:sp>
        <p:nvSpPr>
          <p:cNvPr id="371" name="Google Shape;371;p26"/>
          <p:cNvSpPr/>
          <p:nvPr/>
        </p:nvSpPr>
        <p:spPr>
          <a:xfrm>
            <a:off x="10045207" y="3481917"/>
            <a:ext cx="1640193"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2667"/>
              <a:buFont typeface="Arial"/>
              <a:buNone/>
            </a:pPr>
            <a:r>
              <a:rPr b="1" lang="en-US" sz="2667">
                <a:solidFill>
                  <a:srgbClr val="FF0000"/>
                </a:solidFill>
                <a:latin typeface="Times New Roman"/>
                <a:ea typeface="Times New Roman"/>
                <a:cs typeface="Times New Roman"/>
                <a:sym typeface="Times New Roman"/>
              </a:rPr>
              <a:t>phát triển</a:t>
            </a:r>
            <a:endParaRPr/>
          </a:p>
        </p:txBody>
      </p:sp>
      <p:sp>
        <p:nvSpPr>
          <p:cNvPr id="372" name="Google Shape;372;p26"/>
          <p:cNvSpPr/>
          <p:nvPr/>
        </p:nvSpPr>
        <p:spPr>
          <a:xfrm>
            <a:off x="10045207" y="3955143"/>
            <a:ext cx="1640193"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2667"/>
              <a:buFont typeface="Arial"/>
              <a:buNone/>
            </a:pPr>
            <a:r>
              <a:rPr b="1" lang="en-US" sz="2667">
                <a:solidFill>
                  <a:srgbClr val="FF0000"/>
                </a:solidFill>
                <a:latin typeface="Times New Roman"/>
                <a:ea typeface="Times New Roman"/>
                <a:cs typeface="Times New Roman"/>
                <a:sym typeface="Times New Roman"/>
              </a:rPr>
              <a:t>phát triển</a:t>
            </a:r>
            <a:endParaRPr/>
          </a:p>
        </p:txBody>
      </p:sp>
      <p:sp>
        <p:nvSpPr>
          <p:cNvPr id="373" name="Google Shape;373;p26"/>
          <p:cNvSpPr/>
          <p:nvPr/>
        </p:nvSpPr>
        <p:spPr>
          <a:xfrm>
            <a:off x="10045207" y="4881941"/>
            <a:ext cx="1640193"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2667"/>
              <a:buFont typeface="Arial"/>
              <a:buNone/>
            </a:pPr>
            <a:r>
              <a:rPr b="1" lang="en-US" sz="2667">
                <a:solidFill>
                  <a:srgbClr val="FF0000"/>
                </a:solidFill>
                <a:latin typeface="Times New Roman"/>
                <a:ea typeface="Times New Roman"/>
                <a:cs typeface="Times New Roman"/>
                <a:sym typeface="Times New Roman"/>
              </a:rPr>
              <a:t>phát triển</a:t>
            </a:r>
            <a:endParaRPr/>
          </a:p>
        </p:txBody>
      </p:sp>
      <p:sp>
        <p:nvSpPr>
          <p:cNvPr id="374" name="Google Shape;374;p26"/>
          <p:cNvSpPr/>
          <p:nvPr/>
        </p:nvSpPr>
        <p:spPr>
          <a:xfrm>
            <a:off x="9638181" y="4407203"/>
            <a:ext cx="2449710"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FF"/>
              </a:buClr>
              <a:buSzPts val="2667"/>
              <a:buFont typeface="Arial"/>
              <a:buNone/>
            </a:pPr>
            <a:r>
              <a:rPr b="1" lang="en-US" sz="2667">
                <a:solidFill>
                  <a:srgbClr val="0000FF"/>
                </a:solidFill>
                <a:latin typeface="Times New Roman"/>
                <a:ea typeface="Times New Roman"/>
                <a:cs typeface="Times New Roman"/>
                <a:sym typeface="Times New Roman"/>
              </a:rPr>
              <a:t>đang phát triển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500"/>
                                        <p:tgtEl>
                                          <p:spTgt spid="36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0"/>
                                        </p:tgtEl>
                                        <p:attrNameLst>
                                          <p:attrName>style.visibility</p:attrName>
                                        </p:attrNameLst>
                                      </p:cBhvr>
                                      <p:to>
                                        <p:strVal val="visible"/>
                                      </p:to>
                                    </p:set>
                                    <p:anim calcmode="lin" valueType="num">
                                      <p:cBhvr additive="base">
                                        <p:cTn dur="500"/>
                                        <p:tgtEl>
                                          <p:spTgt spid="3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1"/>
                                        </p:tgtEl>
                                        <p:attrNameLst>
                                          <p:attrName>style.visibility</p:attrName>
                                        </p:attrNameLst>
                                      </p:cBhvr>
                                      <p:to>
                                        <p:strVal val="visible"/>
                                      </p:to>
                                    </p:set>
                                    <p:anim calcmode="lin" valueType="num">
                                      <p:cBhvr additive="base">
                                        <p:cTn dur="500"/>
                                        <p:tgtEl>
                                          <p:spTgt spid="3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gtEl>
                                        <p:attrNameLst>
                                          <p:attrName>style.visibility</p:attrName>
                                        </p:attrNameLst>
                                      </p:cBhvr>
                                      <p:to>
                                        <p:strVal val="visible"/>
                                      </p:to>
                                    </p:set>
                                    <p:anim calcmode="lin" valueType="num">
                                      <p:cBhvr additive="base">
                                        <p:cTn dur="500"/>
                                        <p:tgtEl>
                                          <p:spTgt spid="37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4"/>
                                        </p:tgtEl>
                                        <p:attrNameLst>
                                          <p:attrName>style.visibility</p:attrName>
                                        </p:attrNameLst>
                                      </p:cBhvr>
                                      <p:to>
                                        <p:strVal val="visible"/>
                                      </p:to>
                                    </p:set>
                                    <p:anim calcmode="lin" valueType="num">
                                      <p:cBhvr additive="base">
                                        <p:cTn dur="500"/>
                                        <p:tgtEl>
                                          <p:spTgt spid="3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3"/>
                                        </p:tgtEl>
                                        <p:attrNameLst>
                                          <p:attrName>style.visibility</p:attrName>
                                        </p:attrNameLst>
                                      </p:cBhvr>
                                      <p:to>
                                        <p:strVal val="visible"/>
                                      </p:to>
                                    </p:set>
                                    <p:anim calcmode="lin" valueType="num">
                                      <p:cBhvr additive="base">
                                        <p:cTn dur="500"/>
                                        <p:tgtEl>
                                          <p:spTgt spid="3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5"/>
                                        </p:tgtEl>
                                        <p:attrNameLst>
                                          <p:attrName>style.visibility</p:attrName>
                                        </p:attrNameLst>
                                      </p:cBhvr>
                                      <p:to>
                                        <p:strVal val="visible"/>
                                      </p:to>
                                    </p:set>
                                    <p:anim calcmode="lin" valueType="num">
                                      <p:cBhvr additive="base">
                                        <p:cTn dur="500"/>
                                        <p:tgtEl>
                                          <p:spTgt spid="36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7"/>
          <p:cNvSpPr txBox="1"/>
          <p:nvPr/>
        </p:nvSpPr>
        <p:spPr>
          <a:xfrm>
            <a:off x="1205948" y="0"/>
            <a:ext cx="9587947" cy="1200329"/>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600">
                <a:solidFill>
                  <a:srgbClr val="0000FF"/>
                </a:solidFill>
                <a:latin typeface="Times New Roman"/>
                <a:ea typeface="Times New Roman"/>
                <a:cs typeface="Times New Roman"/>
                <a:sym typeface="Times New Roman"/>
              </a:rPr>
              <a:t>Là học sinh em cần phải làm gì để giúp đất nước ta phát triển hơn nữa ?</a:t>
            </a:r>
            <a:endParaRPr b="1" i="1" sz="3600">
              <a:solidFill>
                <a:srgbClr val="2F6B09"/>
              </a:solidFill>
              <a:latin typeface="Times New Roman"/>
              <a:ea typeface="Times New Roman"/>
              <a:cs typeface="Times New Roman"/>
              <a:sym typeface="Times New Roman"/>
            </a:endParaRPr>
          </a:p>
        </p:txBody>
      </p:sp>
      <p:pic>
        <p:nvPicPr>
          <p:cNvPr id="380" name="Google Shape;380;p27"/>
          <p:cNvPicPr preferRelativeResize="0"/>
          <p:nvPr/>
        </p:nvPicPr>
        <p:blipFill rotWithShape="1">
          <a:blip r:embed="rId3">
            <a:alphaModFix/>
          </a:blip>
          <a:srcRect b="0" l="0" r="0" t="0"/>
          <a:stretch/>
        </p:blipFill>
        <p:spPr>
          <a:xfrm>
            <a:off x="900413" y="1200329"/>
            <a:ext cx="10391173" cy="565767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500"/>
                                        <p:tgtEl>
                                          <p:spTgt spid="379"/>
                                        </p:tgtEl>
                                        <p:attrNameLst>
                                          <p:attrName>ppt_w</p:attrName>
                                        </p:attrNameLst>
                                      </p:cBhvr>
                                      <p:tavLst>
                                        <p:tav fmla="" tm="0">
                                          <p:val>
                                            <p:strVal val="0"/>
                                          </p:val>
                                        </p:tav>
                                        <p:tav fmla="" tm="100000">
                                          <p:val>
                                            <p:strVal val="#ppt_w"/>
                                          </p:val>
                                        </p:tav>
                                      </p:tavLst>
                                    </p:anim>
                                    <p:anim calcmode="lin" valueType="num">
                                      <p:cBhvr additive="base">
                                        <p:cTn dur="500"/>
                                        <p:tgtEl>
                                          <p:spTgt spid="37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8"/>
          <p:cNvSpPr txBox="1"/>
          <p:nvPr/>
        </p:nvSpPr>
        <p:spPr>
          <a:xfrm>
            <a:off x="-465764" y="68916"/>
            <a:ext cx="4661203" cy="97167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5714"/>
              <a:buFont typeface="Arial"/>
              <a:buNone/>
            </a:pPr>
            <a:r>
              <a:rPr b="1" lang="en-US" sz="5714">
                <a:solidFill>
                  <a:srgbClr val="FF0000"/>
                </a:solidFill>
                <a:latin typeface="Times New Roman"/>
                <a:ea typeface="Times New Roman"/>
                <a:cs typeface="Times New Roman"/>
                <a:sym typeface="Times New Roman"/>
              </a:rPr>
              <a:t>CỦNG CỐ</a:t>
            </a:r>
            <a:endParaRPr/>
          </a:p>
        </p:txBody>
      </p:sp>
      <p:sp>
        <p:nvSpPr>
          <p:cNvPr id="386" name="Google Shape;386;p28"/>
          <p:cNvSpPr txBox="1"/>
          <p:nvPr/>
        </p:nvSpPr>
        <p:spPr>
          <a:xfrm>
            <a:off x="473227" y="2532441"/>
            <a:ext cx="1966988" cy="2437527"/>
          </a:xfrm>
          <a:prstGeom prst="rect">
            <a:avLst/>
          </a:prstGeom>
          <a:solidFill>
            <a:srgbClr val="002060"/>
          </a:solidFill>
          <a:ln cap="flat" cmpd="sng" w="28575">
            <a:solidFill>
              <a:schemeClr val="hlink"/>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048"/>
              <a:buFont typeface="Arial"/>
              <a:buNone/>
            </a:pPr>
            <a:r>
              <a:rPr b="1" lang="en-US" sz="3048">
                <a:solidFill>
                  <a:schemeClr val="lt1"/>
                </a:solidFill>
                <a:latin typeface="Times New Roman"/>
                <a:ea typeface="Times New Roman"/>
                <a:cs typeface="Times New Roman"/>
                <a:sym typeface="Times New Roman"/>
              </a:rPr>
              <a:t>THẾ GIỚI RỘNG LỚN VÀ ĐA DẠNG</a:t>
            </a:r>
            <a:endParaRPr/>
          </a:p>
        </p:txBody>
      </p:sp>
      <p:cxnSp>
        <p:nvCxnSpPr>
          <p:cNvPr id="387" name="Google Shape;387;p28"/>
          <p:cNvCxnSpPr/>
          <p:nvPr/>
        </p:nvCxnSpPr>
        <p:spPr>
          <a:xfrm flipH="1" rot="10800000">
            <a:off x="2440215" y="2125738"/>
            <a:ext cx="1096131" cy="1029608"/>
          </a:xfrm>
          <a:prstGeom prst="straightConnector1">
            <a:avLst/>
          </a:prstGeom>
          <a:noFill/>
          <a:ln cap="flat" cmpd="sng" w="38100">
            <a:solidFill>
              <a:schemeClr val="hlink"/>
            </a:solidFill>
            <a:prstDash val="solid"/>
            <a:round/>
            <a:headEnd len="med" w="med" type="none"/>
            <a:tailEnd len="med" w="med" type="triangle"/>
          </a:ln>
        </p:spPr>
      </p:cxnSp>
      <p:sp>
        <p:nvSpPr>
          <p:cNvPr id="388" name="Google Shape;388;p28"/>
          <p:cNvSpPr txBox="1"/>
          <p:nvPr/>
        </p:nvSpPr>
        <p:spPr>
          <a:xfrm>
            <a:off x="3536346" y="1744738"/>
            <a:ext cx="3108476" cy="1030410"/>
          </a:xfrm>
          <a:prstGeom prst="rect">
            <a:avLst/>
          </a:prstGeom>
          <a:solidFill>
            <a:srgbClr val="F7CAAC"/>
          </a:soli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048"/>
              <a:buFont typeface="Arial"/>
              <a:buNone/>
            </a:pPr>
            <a:r>
              <a:rPr b="1" lang="en-US" sz="3048">
                <a:solidFill>
                  <a:schemeClr val="dk1"/>
                </a:solidFill>
                <a:latin typeface="Times New Roman"/>
                <a:ea typeface="Times New Roman"/>
                <a:cs typeface="Times New Roman"/>
                <a:sym typeface="Times New Roman"/>
              </a:rPr>
              <a:t>Các lục địa và các châu lục</a:t>
            </a:r>
            <a:endParaRPr b="1" sz="3048">
              <a:solidFill>
                <a:schemeClr val="dk1"/>
              </a:solidFill>
              <a:latin typeface="Times New Roman"/>
              <a:ea typeface="Times New Roman"/>
              <a:cs typeface="Times New Roman"/>
              <a:sym typeface="Times New Roman"/>
            </a:endParaRPr>
          </a:p>
        </p:txBody>
      </p:sp>
      <p:sp>
        <p:nvSpPr>
          <p:cNvPr id="389" name="Google Shape;389;p28"/>
          <p:cNvSpPr txBox="1"/>
          <p:nvPr/>
        </p:nvSpPr>
        <p:spPr>
          <a:xfrm>
            <a:off x="3719286" y="4594679"/>
            <a:ext cx="3108476" cy="1030410"/>
          </a:xfrm>
          <a:prstGeom prst="rect">
            <a:avLst/>
          </a:prstGeom>
          <a:solidFill>
            <a:srgbClr val="F7CAAC"/>
          </a:soli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048"/>
              <a:buFont typeface="Arial"/>
              <a:buNone/>
            </a:pPr>
            <a:r>
              <a:rPr b="1" lang="en-US" sz="3048">
                <a:solidFill>
                  <a:schemeClr val="dk1"/>
                </a:solidFill>
                <a:latin typeface="Times New Roman"/>
                <a:ea typeface="Times New Roman"/>
                <a:cs typeface="Times New Roman"/>
                <a:sym typeface="Times New Roman"/>
              </a:rPr>
              <a:t> Các nhóm nước trên thế giới</a:t>
            </a:r>
            <a:endParaRPr/>
          </a:p>
        </p:txBody>
      </p:sp>
      <p:cxnSp>
        <p:nvCxnSpPr>
          <p:cNvPr id="390" name="Google Shape;390;p28"/>
          <p:cNvCxnSpPr/>
          <p:nvPr/>
        </p:nvCxnSpPr>
        <p:spPr>
          <a:xfrm>
            <a:off x="2440215" y="4183441"/>
            <a:ext cx="1280584" cy="822476"/>
          </a:xfrm>
          <a:prstGeom prst="straightConnector1">
            <a:avLst/>
          </a:prstGeom>
          <a:noFill/>
          <a:ln cap="flat" cmpd="sng" w="38100">
            <a:solidFill>
              <a:schemeClr val="hlink"/>
            </a:solidFill>
            <a:prstDash val="solid"/>
            <a:round/>
            <a:headEnd len="med" w="med" type="none"/>
            <a:tailEnd len="med" w="med" type="triangle"/>
          </a:ln>
        </p:spPr>
      </p:cxnSp>
      <p:cxnSp>
        <p:nvCxnSpPr>
          <p:cNvPr id="391" name="Google Shape;391;p28"/>
          <p:cNvCxnSpPr/>
          <p:nvPr/>
        </p:nvCxnSpPr>
        <p:spPr>
          <a:xfrm flipH="1" rot="10800000">
            <a:off x="6644822" y="1508881"/>
            <a:ext cx="641048" cy="411238"/>
          </a:xfrm>
          <a:prstGeom prst="straightConnector1">
            <a:avLst/>
          </a:prstGeom>
          <a:noFill/>
          <a:ln cap="flat" cmpd="sng" w="28575">
            <a:solidFill>
              <a:schemeClr val="hlink"/>
            </a:solidFill>
            <a:prstDash val="solid"/>
            <a:round/>
            <a:headEnd len="med" w="med" type="none"/>
            <a:tailEnd len="med" w="med" type="triangle"/>
          </a:ln>
        </p:spPr>
      </p:cxnSp>
      <p:cxnSp>
        <p:nvCxnSpPr>
          <p:cNvPr id="392" name="Google Shape;392;p28"/>
          <p:cNvCxnSpPr/>
          <p:nvPr/>
        </p:nvCxnSpPr>
        <p:spPr>
          <a:xfrm>
            <a:off x="6644822" y="2331358"/>
            <a:ext cx="641048" cy="343203"/>
          </a:xfrm>
          <a:prstGeom prst="straightConnector1">
            <a:avLst/>
          </a:prstGeom>
          <a:noFill/>
          <a:ln cap="flat" cmpd="sng" w="28575">
            <a:solidFill>
              <a:schemeClr val="hlink"/>
            </a:solidFill>
            <a:prstDash val="solid"/>
            <a:round/>
            <a:headEnd len="med" w="med" type="none"/>
            <a:tailEnd len="med" w="med" type="triangle"/>
          </a:ln>
        </p:spPr>
      </p:cxnSp>
      <p:sp>
        <p:nvSpPr>
          <p:cNvPr id="393" name="Google Shape;393;p28"/>
          <p:cNvSpPr txBox="1"/>
          <p:nvPr/>
        </p:nvSpPr>
        <p:spPr>
          <a:xfrm>
            <a:off x="7285870" y="344715"/>
            <a:ext cx="4296833" cy="1499449"/>
          </a:xfrm>
          <a:prstGeom prst="rect">
            <a:avLst/>
          </a:prstGeom>
          <a:gradFill>
            <a:gsLst>
              <a:gs pos="0">
                <a:srgbClr val="CDFEA0"/>
              </a:gs>
              <a:gs pos="100000">
                <a:schemeClr val="lt1"/>
              </a:gs>
            </a:gsLst>
            <a:path path="circle">
              <a:fillToRect r="100%" t="100%"/>
            </a:path>
            <a:tileRect b="-100%" l="-100%"/>
          </a:gradFill>
          <a:ln cap="flat" cmpd="sng" w="9525">
            <a:solidFill>
              <a:schemeClr val="hlink"/>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048"/>
              <a:buFont typeface="Arial"/>
              <a:buNone/>
            </a:pPr>
            <a:r>
              <a:rPr b="1" lang="en-US" sz="3048">
                <a:solidFill>
                  <a:schemeClr val="dk1"/>
                </a:solidFill>
                <a:latin typeface="Times New Roman"/>
                <a:ea typeface="Times New Roman"/>
                <a:cs typeface="Times New Roman"/>
                <a:sym typeface="Times New Roman"/>
              </a:rPr>
              <a:t>Lục địa là khối đất liền rộng lớn, có biển và đại dương bao quanh.</a:t>
            </a:r>
            <a:endParaRPr/>
          </a:p>
        </p:txBody>
      </p:sp>
      <p:sp>
        <p:nvSpPr>
          <p:cNvPr id="394" name="Google Shape;394;p28"/>
          <p:cNvSpPr txBox="1"/>
          <p:nvPr/>
        </p:nvSpPr>
        <p:spPr>
          <a:xfrm>
            <a:off x="7285870" y="2195286"/>
            <a:ext cx="4296833" cy="1499449"/>
          </a:xfrm>
          <a:prstGeom prst="rect">
            <a:avLst/>
          </a:prstGeom>
          <a:gradFill>
            <a:gsLst>
              <a:gs pos="0">
                <a:srgbClr val="CDFEA0"/>
              </a:gs>
              <a:gs pos="100000">
                <a:schemeClr val="lt1"/>
              </a:gs>
            </a:gsLst>
            <a:path path="circle">
              <a:fillToRect r="100%" t="100%"/>
            </a:path>
            <a:tileRect b="-100%" l="-100%"/>
          </a:gradFill>
          <a:ln cap="flat" cmpd="sng" w="9525">
            <a:solidFill>
              <a:schemeClr val="hlink"/>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048"/>
              <a:buFont typeface="Arial"/>
              <a:buNone/>
            </a:pPr>
            <a:r>
              <a:rPr b="1" lang="en-US" sz="3048">
                <a:solidFill>
                  <a:schemeClr val="dk1"/>
                </a:solidFill>
                <a:latin typeface="Times New Roman"/>
                <a:ea typeface="Times New Roman"/>
                <a:cs typeface="Times New Roman"/>
                <a:sym typeface="Times New Roman"/>
              </a:rPr>
              <a:t>Châu lục bao gồm phần lục địa và các đảo, quần đảo bao quanh.</a:t>
            </a:r>
            <a:endParaRPr/>
          </a:p>
        </p:txBody>
      </p:sp>
      <p:cxnSp>
        <p:nvCxnSpPr>
          <p:cNvPr id="395" name="Google Shape;395;p28"/>
          <p:cNvCxnSpPr/>
          <p:nvPr/>
        </p:nvCxnSpPr>
        <p:spPr>
          <a:xfrm flipH="1" rot="10800000">
            <a:off x="6827762" y="4389060"/>
            <a:ext cx="548822" cy="616857"/>
          </a:xfrm>
          <a:prstGeom prst="straightConnector1">
            <a:avLst/>
          </a:prstGeom>
          <a:noFill/>
          <a:ln cap="flat" cmpd="sng" w="28575">
            <a:solidFill>
              <a:schemeClr val="hlink"/>
            </a:solidFill>
            <a:prstDash val="solid"/>
            <a:round/>
            <a:headEnd len="med" w="med" type="none"/>
            <a:tailEnd len="med" w="med" type="triangle"/>
          </a:ln>
        </p:spPr>
      </p:cxnSp>
      <p:sp>
        <p:nvSpPr>
          <p:cNvPr id="396" name="Google Shape;396;p28"/>
          <p:cNvSpPr txBox="1"/>
          <p:nvPr/>
        </p:nvSpPr>
        <p:spPr>
          <a:xfrm>
            <a:off x="7376584" y="3994452"/>
            <a:ext cx="4206119" cy="561372"/>
          </a:xfrm>
          <a:prstGeom prst="rect">
            <a:avLst/>
          </a:prstGeom>
          <a:gradFill>
            <a:gsLst>
              <a:gs pos="0">
                <a:srgbClr val="CDFEA0"/>
              </a:gs>
              <a:gs pos="100000">
                <a:schemeClr val="lt1"/>
              </a:gs>
            </a:gsLst>
            <a:path path="circle">
              <a:fillToRect r="100%" t="100%"/>
            </a:path>
            <a:tileRect b="-100%" l="-100%"/>
          </a:gradFill>
          <a:ln cap="flat" cmpd="sng" w="9525">
            <a:solidFill>
              <a:schemeClr val="hlink"/>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048"/>
              <a:buFont typeface="Arial"/>
              <a:buNone/>
            </a:pPr>
            <a:r>
              <a:rPr b="1" lang="en-US" sz="3048">
                <a:solidFill>
                  <a:schemeClr val="dk1"/>
                </a:solidFill>
                <a:latin typeface="Times New Roman"/>
                <a:ea typeface="Times New Roman"/>
                <a:cs typeface="Times New Roman"/>
                <a:sym typeface="Times New Roman"/>
              </a:rPr>
              <a:t>Nhóm nước phát triển.</a:t>
            </a:r>
            <a:endParaRPr/>
          </a:p>
        </p:txBody>
      </p:sp>
      <p:cxnSp>
        <p:nvCxnSpPr>
          <p:cNvPr id="397" name="Google Shape;397;p28"/>
          <p:cNvCxnSpPr/>
          <p:nvPr/>
        </p:nvCxnSpPr>
        <p:spPr>
          <a:xfrm>
            <a:off x="6827762" y="5005917"/>
            <a:ext cx="548822" cy="548821"/>
          </a:xfrm>
          <a:prstGeom prst="straightConnector1">
            <a:avLst/>
          </a:prstGeom>
          <a:noFill/>
          <a:ln cap="flat" cmpd="sng" w="28575">
            <a:solidFill>
              <a:schemeClr val="hlink"/>
            </a:solidFill>
            <a:prstDash val="solid"/>
            <a:round/>
            <a:headEnd len="med" w="med" type="none"/>
            <a:tailEnd len="med" w="med" type="triangle"/>
          </a:ln>
        </p:spPr>
      </p:cxnSp>
      <p:sp>
        <p:nvSpPr>
          <p:cNvPr id="398" name="Google Shape;398;p28"/>
          <p:cNvSpPr txBox="1"/>
          <p:nvPr/>
        </p:nvSpPr>
        <p:spPr>
          <a:xfrm>
            <a:off x="7359953" y="5305274"/>
            <a:ext cx="4222750" cy="1030410"/>
          </a:xfrm>
          <a:prstGeom prst="rect">
            <a:avLst/>
          </a:prstGeom>
          <a:gradFill>
            <a:gsLst>
              <a:gs pos="0">
                <a:srgbClr val="CDFEA0"/>
              </a:gs>
              <a:gs pos="100000">
                <a:schemeClr val="lt1"/>
              </a:gs>
            </a:gsLst>
            <a:path path="circle">
              <a:fillToRect r="100%" t="100%"/>
            </a:path>
            <a:tileRect b="-100%" l="-100%"/>
          </a:gradFill>
          <a:ln cap="flat" cmpd="sng" w="9525">
            <a:solidFill>
              <a:schemeClr val="hlink"/>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048"/>
              <a:buFont typeface="Arial"/>
              <a:buNone/>
            </a:pPr>
            <a:r>
              <a:rPr b="1" lang="en-US" sz="3048">
                <a:solidFill>
                  <a:schemeClr val="dk1"/>
                </a:solidFill>
                <a:latin typeface="Times New Roman"/>
                <a:ea typeface="Times New Roman"/>
                <a:cs typeface="Times New Roman"/>
                <a:sym typeface="Times New Roman"/>
              </a:rPr>
              <a:t>Nhóm nước đang phát triển.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80"/>
                                        <p:tgtEl>
                                          <p:spTgt spid="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7"/>
                                        </p:tgtEl>
                                        <p:attrNameLst>
                                          <p:attrName>style.visibility</p:attrName>
                                        </p:attrNameLst>
                                      </p:cBhvr>
                                      <p:to>
                                        <p:strVal val="visible"/>
                                      </p:to>
                                    </p:set>
                                    <p:anim calcmode="lin" valueType="num">
                                      <p:cBhvr additive="base">
                                        <p:cTn dur="500"/>
                                        <p:tgtEl>
                                          <p:spTgt spid="387"/>
                                        </p:tgtEl>
                                        <p:attrNameLst>
                                          <p:attrName>ppt_w</p:attrName>
                                        </p:attrNameLst>
                                      </p:cBhvr>
                                      <p:tavLst>
                                        <p:tav fmla="" tm="0">
                                          <p:val>
                                            <p:strVal val="0"/>
                                          </p:val>
                                        </p:tav>
                                        <p:tav fmla="" tm="100000">
                                          <p:val>
                                            <p:strVal val="#ppt_w"/>
                                          </p:val>
                                        </p:tav>
                                      </p:tavLst>
                                    </p:anim>
                                    <p:anim calcmode="lin" valueType="num">
                                      <p:cBhvr additive="base">
                                        <p:cTn dur="500"/>
                                        <p:tgtEl>
                                          <p:spTgt spid="38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0"/>
                                        </p:tgtEl>
                                        <p:attrNameLst>
                                          <p:attrName>style.visibility</p:attrName>
                                        </p:attrNameLst>
                                      </p:cBhvr>
                                      <p:to>
                                        <p:strVal val="visible"/>
                                      </p:to>
                                    </p:set>
                                    <p:anim calcmode="lin" valueType="num">
                                      <p:cBhvr additive="base">
                                        <p:cTn dur="500"/>
                                        <p:tgtEl>
                                          <p:spTgt spid="390"/>
                                        </p:tgtEl>
                                        <p:attrNameLst>
                                          <p:attrName>ppt_w</p:attrName>
                                        </p:attrNameLst>
                                      </p:cBhvr>
                                      <p:tavLst>
                                        <p:tav fmla="" tm="0">
                                          <p:val>
                                            <p:strVal val="0"/>
                                          </p:val>
                                        </p:tav>
                                        <p:tav fmla="" tm="100000">
                                          <p:val>
                                            <p:strVal val="#ppt_w"/>
                                          </p:val>
                                        </p:tav>
                                      </p:tavLst>
                                    </p:anim>
                                    <p:anim calcmode="lin" valueType="num">
                                      <p:cBhvr additive="base">
                                        <p:cTn dur="500"/>
                                        <p:tgtEl>
                                          <p:spTgt spid="39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descr="Untitled-Scanned-02" id="403" name="Google Shape;403;p29"/>
          <p:cNvPicPr preferRelativeResize="0"/>
          <p:nvPr/>
        </p:nvPicPr>
        <p:blipFill rotWithShape="1">
          <a:blip r:embed="rId3">
            <a:alphaModFix/>
          </a:blip>
          <a:srcRect b="0" l="0" r="0" t="0"/>
          <a:stretch/>
        </p:blipFill>
        <p:spPr>
          <a:xfrm>
            <a:off x="2177143" y="1542143"/>
            <a:ext cx="8128000" cy="4572000"/>
          </a:xfrm>
          <a:prstGeom prst="rect">
            <a:avLst/>
          </a:prstGeom>
          <a:noFill/>
          <a:ln cap="flat" cmpd="sng" w="28575">
            <a:solidFill>
              <a:srgbClr val="000000"/>
            </a:solidFill>
            <a:prstDash val="solid"/>
            <a:miter lim="800000"/>
            <a:headEnd len="sm" w="sm" type="none"/>
            <a:tailEnd len="sm" w="sm" type="none"/>
          </a:ln>
        </p:spPr>
      </p:pic>
      <p:grpSp>
        <p:nvGrpSpPr>
          <p:cNvPr id="404" name="Google Shape;404;p29"/>
          <p:cNvGrpSpPr/>
          <p:nvPr/>
        </p:nvGrpSpPr>
        <p:grpSpPr>
          <a:xfrm>
            <a:off x="3404809" y="1765905"/>
            <a:ext cx="2624667" cy="3495524"/>
            <a:chOff x="700" y="912"/>
            <a:chExt cx="1396" cy="2238"/>
          </a:xfrm>
        </p:grpSpPr>
        <p:grpSp>
          <p:nvGrpSpPr>
            <p:cNvPr id="405" name="Google Shape;405;p29"/>
            <p:cNvGrpSpPr/>
            <p:nvPr/>
          </p:nvGrpSpPr>
          <p:grpSpPr>
            <a:xfrm>
              <a:off x="700" y="1077"/>
              <a:ext cx="1109" cy="2073"/>
              <a:chOff x="700" y="1077"/>
              <a:chExt cx="1109" cy="2073"/>
            </a:xfrm>
          </p:grpSpPr>
          <p:sp>
            <p:nvSpPr>
              <p:cNvPr id="406" name="Google Shape;406;p29"/>
              <p:cNvSpPr/>
              <p:nvPr/>
            </p:nvSpPr>
            <p:spPr>
              <a:xfrm>
                <a:off x="808" y="1077"/>
                <a:ext cx="1001" cy="1467"/>
              </a:xfrm>
              <a:custGeom>
                <a:rect b="b" l="l" r="r" t="t"/>
                <a:pathLst>
                  <a:path extrusionOk="0" h="1467" w="1001">
                    <a:moveTo>
                      <a:pt x="26" y="60"/>
                    </a:moveTo>
                    <a:cubicBezTo>
                      <a:pt x="17" y="57"/>
                      <a:pt x="0" y="37"/>
                      <a:pt x="17" y="27"/>
                    </a:cubicBezTo>
                    <a:cubicBezTo>
                      <a:pt x="27" y="21"/>
                      <a:pt x="41" y="25"/>
                      <a:pt x="53" y="24"/>
                    </a:cubicBezTo>
                    <a:cubicBezTo>
                      <a:pt x="87" y="1"/>
                      <a:pt x="84" y="9"/>
                      <a:pt x="140" y="6"/>
                    </a:cubicBezTo>
                    <a:cubicBezTo>
                      <a:pt x="171" y="0"/>
                      <a:pt x="207" y="10"/>
                      <a:pt x="239" y="12"/>
                    </a:cubicBezTo>
                    <a:cubicBezTo>
                      <a:pt x="260" y="16"/>
                      <a:pt x="249" y="13"/>
                      <a:pt x="272" y="21"/>
                    </a:cubicBezTo>
                    <a:cubicBezTo>
                      <a:pt x="278" y="23"/>
                      <a:pt x="290" y="27"/>
                      <a:pt x="290" y="27"/>
                    </a:cubicBezTo>
                    <a:cubicBezTo>
                      <a:pt x="344" y="22"/>
                      <a:pt x="338" y="21"/>
                      <a:pt x="413" y="24"/>
                    </a:cubicBezTo>
                    <a:cubicBezTo>
                      <a:pt x="430" y="30"/>
                      <a:pt x="445" y="38"/>
                      <a:pt x="458" y="51"/>
                    </a:cubicBezTo>
                    <a:cubicBezTo>
                      <a:pt x="491" y="46"/>
                      <a:pt x="506" y="44"/>
                      <a:pt x="545" y="42"/>
                    </a:cubicBezTo>
                    <a:cubicBezTo>
                      <a:pt x="560" y="37"/>
                      <a:pt x="579" y="39"/>
                      <a:pt x="593" y="30"/>
                    </a:cubicBezTo>
                    <a:cubicBezTo>
                      <a:pt x="606" y="21"/>
                      <a:pt x="614" y="11"/>
                      <a:pt x="629" y="6"/>
                    </a:cubicBezTo>
                    <a:cubicBezTo>
                      <a:pt x="638" y="7"/>
                      <a:pt x="647" y="6"/>
                      <a:pt x="656" y="9"/>
                    </a:cubicBezTo>
                    <a:cubicBezTo>
                      <a:pt x="667" y="13"/>
                      <a:pt x="672" y="27"/>
                      <a:pt x="683" y="30"/>
                    </a:cubicBezTo>
                    <a:cubicBezTo>
                      <a:pt x="696" y="33"/>
                      <a:pt x="709" y="32"/>
                      <a:pt x="722" y="33"/>
                    </a:cubicBezTo>
                    <a:cubicBezTo>
                      <a:pt x="740" y="60"/>
                      <a:pt x="700" y="64"/>
                      <a:pt x="683" y="66"/>
                    </a:cubicBezTo>
                    <a:cubicBezTo>
                      <a:pt x="677" y="68"/>
                      <a:pt x="671" y="70"/>
                      <a:pt x="665" y="72"/>
                    </a:cubicBezTo>
                    <a:cubicBezTo>
                      <a:pt x="662" y="73"/>
                      <a:pt x="656" y="75"/>
                      <a:pt x="656" y="75"/>
                    </a:cubicBezTo>
                    <a:cubicBezTo>
                      <a:pt x="632" y="99"/>
                      <a:pt x="630" y="101"/>
                      <a:pt x="599" y="111"/>
                    </a:cubicBezTo>
                    <a:cubicBezTo>
                      <a:pt x="592" y="113"/>
                      <a:pt x="587" y="119"/>
                      <a:pt x="581" y="123"/>
                    </a:cubicBezTo>
                    <a:cubicBezTo>
                      <a:pt x="578" y="125"/>
                      <a:pt x="572" y="129"/>
                      <a:pt x="572" y="129"/>
                    </a:cubicBezTo>
                    <a:cubicBezTo>
                      <a:pt x="565" y="140"/>
                      <a:pt x="559" y="140"/>
                      <a:pt x="548" y="147"/>
                    </a:cubicBezTo>
                    <a:cubicBezTo>
                      <a:pt x="542" y="157"/>
                      <a:pt x="537" y="166"/>
                      <a:pt x="533" y="177"/>
                    </a:cubicBezTo>
                    <a:cubicBezTo>
                      <a:pt x="540" y="204"/>
                      <a:pt x="552" y="216"/>
                      <a:pt x="579" y="219"/>
                    </a:cubicBezTo>
                    <a:cubicBezTo>
                      <a:pt x="591" y="223"/>
                      <a:pt x="593" y="216"/>
                      <a:pt x="602" y="225"/>
                    </a:cubicBezTo>
                    <a:cubicBezTo>
                      <a:pt x="610" y="250"/>
                      <a:pt x="593" y="281"/>
                      <a:pt x="617" y="297"/>
                    </a:cubicBezTo>
                    <a:cubicBezTo>
                      <a:pt x="630" y="294"/>
                      <a:pt x="629" y="296"/>
                      <a:pt x="638" y="285"/>
                    </a:cubicBezTo>
                    <a:cubicBezTo>
                      <a:pt x="642" y="279"/>
                      <a:pt x="650" y="267"/>
                      <a:pt x="650" y="267"/>
                    </a:cubicBezTo>
                    <a:cubicBezTo>
                      <a:pt x="655" y="243"/>
                      <a:pt x="659" y="230"/>
                      <a:pt x="680" y="216"/>
                    </a:cubicBezTo>
                    <a:cubicBezTo>
                      <a:pt x="694" y="173"/>
                      <a:pt x="675" y="146"/>
                      <a:pt x="725" y="129"/>
                    </a:cubicBezTo>
                    <a:cubicBezTo>
                      <a:pt x="743" y="135"/>
                      <a:pt x="746" y="140"/>
                      <a:pt x="761" y="150"/>
                    </a:cubicBezTo>
                    <a:cubicBezTo>
                      <a:pt x="768" y="161"/>
                      <a:pt x="774" y="176"/>
                      <a:pt x="785" y="183"/>
                    </a:cubicBezTo>
                    <a:cubicBezTo>
                      <a:pt x="803" y="177"/>
                      <a:pt x="804" y="172"/>
                      <a:pt x="821" y="183"/>
                    </a:cubicBezTo>
                    <a:cubicBezTo>
                      <a:pt x="823" y="191"/>
                      <a:pt x="826" y="199"/>
                      <a:pt x="827" y="207"/>
                    </a:cubicBezTo>
                    <a:cubicBezTo>
                      <a:pt x="828" y="214"/>
                      <a:pt x="828" y="221"/>
                      <a:pt x="830" y="228"/>
                    </a:cubicBezTo>
                    <a:cubicBezTo>
                      <a:pt x="832" y="237"/>
                      <a:pt x="839" y="255"/>
                      <a:pt x="839" y="255"/>
                    </a:cubicBezTo>
                    <a:cubicBezTo>
                      <a:pt x="849" y="333"/>
                      <a:pt x="839" y="312"/>
                      <a:pt x="743" y="315"/>
                    </a:cubicBezTo>
                    <a:cubicBezTo>
                      <a:pt x="719" y="331"/>
                      <a:pt x="729" y="321"/>
                      <a:pt x="713" y="345"/>
                    </a:cubicBezTo>
                    <a:cubicBezTo>
                      <a:pt x="708" y="352"/>
                      <a:pt x="695" y="363"/>
                      <a:pt x="695" y="363"/>
                    </a:cubicBezTo>
                    <a:cubicBezTo>
                      <a:pt x="693" y="368"/>
                      <a:pt x="691" y="373"/>
                      <a:pt x="689" y="378"/>
                    </a:cubicBezTo>
                    <a:cubicBezTo>
                      <a:pt x="687" y="382"/>
                      <a:pt x="684" y="394"/>
                      <a:pt x="683" y="390"/>
                    </a:cubicBezTo>
                    <a:cubicBezTo>
                      <a:pt x="677" y="372"/>
                      <a:pt x="685" y="370"/>
                      <a:pt x="695" y="363"/>
                    </a:cubicBezTo>
                    <a:cubicBezTo>
                      <a:pt x="702" y="352"/>
                      <a:pt x="710" y="351"/>
                      <a:pt x="719" y="342"/>
                    </a:cubicBezTo>
                    <a:cubicBezTo>
                      <a:pt x="727" y="343"/>
                      <a:pt x="736" y="342"/>
                      <a:pt x="743" y="345"/>
                    </a:cubicBezTo>
                    <a:cubicBezTo>
                      <a:pt x="752" y="349"/>
                      <a:pt x="737" y="363"/>
                      <a:pt x="734" y="372"/>
                    </a:cubicBezTo>
                    <a:cubicBezTo>
                      <a:pt x="729" y="384"/>
                      <a:pt x="702" y="404"/>
                      <a:pt x="694" y="416"/>
                    </a:cubicBezTo>
                    <a:cubicBezTo>
                      <a:pt x="686" y="428"/>
                      <a:pt x="691" y="439"/>
                      <a:pt x="686" y="444"/>
                    </a:cubicBezTo>
                    <a:cubicBezTo>
                      <a:pt x="678" y="446"/>
                      <a:pt x="670" y="446"/>
                      <a:pt x="662" y="447"/>
                    </a:cubicBezTo>
                    <a:cubicBezTo>
                      <a:pt x="653" y="455"/>
                      <a:pt x="628" y="482"/>
                      <a:pt x="618" y="493"/>
                    </a:cubicBezTo>
                    <a:cubicBezTo>
                      <a:pt x="608" y="504"/>
                      <a:pt x="606" y="506"/>
                      <a:pt x="599" y="516"/>
                    </a:cubicBezTo>
                    <a:cubicBezTo>
                      <a:pt x="578" y="530"/>
                      <a:pt x="580" y="528"/>
                      <a:pt x="575" y="552"/>
                    </a:cubicBezTo>
                    <a:cubicBezTo>
                      <a:pt x="571" y="602"/>
                      <a:pt x="580" y="602"/>
                      <a:pt x="548" y="591"/>
                    </a:cubicBezTo>
                    <a:cubicBezTo>
                      <a:pt x="528" y="598"/>
                      <a:pt x="515" y="620"/>
                      <a:pt x="509" y="639"/>
                    </a:cubicBezTo>
                    <a:cubicBezTo>
                      <a:pt x="506" y="713"/>
                      <a:pt x="513" y="754"/>
                      <a:pt x="494" y="726"/>
                    </a:cubicBezTo>
                    <a:cubicBezTo>
                      <a:pt x="492" y="699"/>
                      <a:pt x="494" y="681"/>
                      <a:pt x="473" y="663"/>
                    </a:cubicBezTo>
                    <a:cubicBezTo>
                      <a:pt x="463" y="655"/>
                      <a:pt x="459" y="655"/>
                      <a:pt x="446" y="651"/>
                    </a:cubicBezTo>
                    <a:cubicBezTo>
                      <a:pt x="443" y="650"/>
                      <a:pt x="437" y="648"/>
                      <a:pt x="437" y="648"/>
                    </a:cubicBezTo>
                    <a:cubicBezTo>
                      <a:pt x="417" y="655"/>
                      <a:pt x="431" y="662"/>
                      <a:pt x="404" y="657"/>
                    </a:cubicBezTo>
                    <a:cubicBezTo>
                      <a:pt x="390" y="658"/>
                      <a:pt x="367" y="658"/>
                      <a:pt x="353" y="666"/>
                    </a:cubicBezTo>
                    <a:cubicBezTo>
                      <a:pt x="347" y="670"/>
                      <a:pt x="335" y="678"/>
                      <a:pt x="335" y="678"/>
                    </a:cubicBezTo>
                    <a:cubicBezTo>
                      <a:pt x="328" y="698"/>
                      <a:pt x="309" y="713"/>
                      <a:pt x="302" y="735"/>
                    </a:cubicBezTo>
                    <a:cubicBezTo>
                      <a:pt x="303" y="764"/>
                      <a:pt x="291" y="799"/>
                      <a:pt x="317" y="816"/>
                    </a:cubicBezTo>
                    <a:cubicBezTo>
                      <a:pt x="326" y="829"/>
                      <a:pt x="335" y="838"/>
                      <a:pt x="350" y="843"/>
                    </a:cubicBezTo>
                    <a:cubicBezTo>
                      <a:pt x="368" y="838"/>
                      <a:pt x="377" y="837"/>
                      <a:pt x="389" y="819"/>
                    </a:cubicBezTo>
                    <a:cubicBezTo>
                      <a:pt x="396" y="808"/>
                      <a:pt x="395" y="802"/>
                      <a:pt x="407" y="798"/>
                    </a:cubicBezTo>
                    <a:cubicBezTo>
                      <a:pt x="413" y="799"/>
                      <a:pt x="421" y="796"/>
                      <a:pt x="425" y="801"/>
                    </a:cubicBezTo>
                    <a:cubicBezTo>
                      <a:pt x="428" y="805"/>
                      <a:pt x="424" y="811"/>
                      <a:pt x="422" y="816"/>
                    </a:cubicBezTo>
                    <a:cubicBezTo>
                      <a:pt x="416" y="830"/>
                      <a:pt x="406" y="838"/>
                      <a:pt x="401" y="852"/>
                    </a:cubicBezTo>
                    <a:cubicBezTo>
                      <a:pt x="405" y="886"/>
                      <a:pt x="397" y="889"/>
                      <a:pt x="431" y="885"/>
                    </a:cubicBezTo>
                    <a:cubicBezTo>
                      <a:pt x="448" y="879"/>
                      <a:pt x="453" y="888"/>
                      <a:pt x="458" y="903"/>
                    </a:cubicBezTo>
                    <a:cubicBezTo>
                      <a:pt x="458" y="911"/>
                      <a:pt x="441" y="991"/>
                      <a:pt x="473" y="1002"/>
                    </a:cubicBezTo>
                    <a:cubicBezTo>
                      <a:pt x="484" y="999"/>
                      <a:pt x="492" y="994"/>
                      <a:pt x="503" y="990"/>
                    </a:cubicBezTo>
                    <a:cubicBezTo>
                      <a:pt x="515" y="998"/>
                      <a:pt x="518" y="1001"/>
                      <a:pt x="530" y="993"/>
                    </a:cubicBezTo>
                    <a:cubicBezTo>
                      <a:pt x="532" y="987"/>
                      <a:pt x="534" y="981"/>
                      <a:pt x="536" y="975"/>
                    </a:cubicBezTo>
                    <a:cubicBezTo>
                      <a:pt x="538" y="969"/>
                      <a:pt x="554" y="969"/>
                      <a:pt x="554" y="969"/>
                    </a:cubicBezTo>
                    <a:cubicBezTo>
                      <a:pt x="562" y="961"/>
                      <a:pt x="581" y="948"/>
                      <a:pt x="581" y="948"/>
                    </a:cubicBezTo>
                    <a:cubicBezTo>
                      <a:pt x="586" y="963"/>
                      <a:pt x="575" y="1010"/>
                      <a:pt x="593" y="984"/>
                    </a:cubicBezTo>
                    <a:cubicBezTo>
                      <a:pt x="600" y="932"/>
                      <a:pt x="600" y="962"/>
                      <a:pt x="623" y="966"/>
                    </a:cubicBezTo>
                    <a:cubicBezTo>
                      <a:pt x="638" y="968"/>
                      <a:pt x="653" y="968"/>
                      <a:pt x="668" y="969"/>
                    </a:cubicBezTo>
                    <a:cubicBezTo>
                      <a:pt x="676" y="980"/>
                      <a:pt x="679" y="982"/>
                      <a:pt x="692" y="978"/>
                    </a:cubicBezTo>
                    <a:cubicBezTo>
                      <a:pt x="713" y="985"/>
                      <a:pt x="702" y="1001"/>
                      <a:pt x="713" y="1014"/>
                    </a:cubicBezTo>
                    <a:cubicBezTo>
                      <a:pt x="716" y="1017"/>
                      <a:pt x="722" y="1017"/>
                      <a:pt x="725" y="1020"/>
                    </a:cubicBezTo>
                    <a:cubicBezTo>
                      <a:pt x="734" y="1028"/>
                      <a:pt x="739" y="1040"/>
                      <a:pt x="749" y="1047"/>
                    </a:cubicBezTo>
                    <a:cubicBezTo>
                      <a:pt x="757" y="1052"/>
                      <a:pt x="780" y="1055"/>
                      <a:pt x="788" y="1056"/>
                    </a:cubicBezTo>
                    <a:cubicBezTo>
                      <a:pt x="800" y="1068"/>
                      <a:pt x="807" y="1074"/>
                      <a:pt x="815" y="1089"/>
                    </a:cubicBezTo>
                    <a:cubicBezTo>
                      <a:pt x="819" y="1097"/>
                      <a:pt x="827" y="1113"/>
                      <a:pt x="827" y="1113"/>
                    </a:cubicBezTo>
                    <a:cubicBezTo>
                      <a:pt x="829" y="1161"/>
                      <a:pt x="814" y="1185"/>
                      <a:pt x="857" y="1179"/>
                    </a:cubicBezTo>
                    <a:cubicBezTo>
                      <a:pt x="868" y="1162"/>
                      <a:pt x="885" y="1170"/>
                      <a:pt x="902" y="1176"/>
                    </a:cubicBezTo>
                    <a:cubicBezTo>
                      <a:pt x="917" y="1199"/>
                      <a:pt x="932" y="1202"/>
                      <a:pt x="959" y="1206"/>
                    </a:cubicBezTo>
                    <a:cubicBezTo>
                      <a:pt x="973" y="1220"/>
                      <a:pt x="990" y="1231"/>
                      <a:pt x="1001" y="1248"/>
                    </a:cubicBezTo>
                    <a:cubicBezTo>
                      <a:pt x="1000" y="1266"/>
                      <a:pt x="1001" y="1284"/>
                      <a:pt x="998" y="1302"/>
                    </a:cubicBezTo>
                    <a:cubicBezTo>
                      <a:pt x="997" y="1311"/>
                      <a:pt x="984" y="1324"/>
                      <a:pt x="980" y="1332"/>
                    </a:cubicBezTo>
                    <a:cubicBezTo>
                      <a:pt x="975" y="1341"/>
                      <a:pt x="974" y="1352"/>
                      <a:pt x="971" y="1362"/>
                    </a:cubicBezTo>
                    <a:cubicBezTo>
                      <a:pt x="969" y="1389"/>
                      <a:pt x="964" y="1445"/>
                      <a:pt x="950" y="1467"/>
                    </a:cubicBezTo>
                    <a:cubicBezTo>
                      <a:pt x="946" y="1454"/>
                      <a:pt x="947" y="1461"/>
                      <a:pt x="947" y="1446"/>
                    </a:cubicBezTo>
                    <a:lnTo>
                      <a:pt x="968" y="1419"/>
                    </a:ln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14">
                  <a:solidFill>
                    <a:schemeClr val="dk1"/>
                  </a:solidFill>
                  <a:latin typeface="Calibri"/>
                  <a:ea typeface="Calibri"/>
                  <a:cs typeface="Calibri"/>
                  <a:sym typeface="Calibri"/>
                </a:endParaRPr>
              </a:p>
            </p:txBody>
          </p:sp>
          <p:sp>
            <p:nvSpPr>
              <p:cNvPr id="407" name="Google Shape;407;p29"/>
              <p:cNvSpPr/>
              <p:nvPr/>
            </p:nvSpPr>
            <p:spPr>
              <a:xfrm>
                <a:off x="960" y="1728"/>
                <a:ext cx="813" cy="1422"/>
              </a:xfrm>
              <a:custGeom>
                <a:rect b="b" l="l" r="r" t="t"/>
                <a:pathLst>
                  <a:path extrusionOk="0" h="1422" w="813">
                    <a:moveTo>
                      <a:pt x="813" y="789"/>
                    </a:moveTo>
                    <a:cubicBezTo>
                      <a:pt x="785" y="796"/>
                      <a:pt x="792" y="790"/>
                      <a:pt x="795" y="828"/>
                    </a:cubicBezTo>
                    <a:cubicBezTo>
                      <a:pt x="794" y="841"/>
                      <a:pt x="794" y="854"/>
                      <a:pt x="792" y="867"/>
                    </a:cubicBezTo>
                    <a:cubicBezTo>
                      <a:pt x="788" y="889"/>
                      <a:pt x="747" y="889"/>
                      <a:pt x="732" y="891"/>
                    </a:cubicBezTo>
                    <a:cubicBezTo>
                      <a:pt x="723" y="897"/>
                      <a:pt x="711" y="915"/>
                      <a:pt x="711" y="915"/>
                    </a:cubicBezTo>
                    <a:cubicBezTo>
                      <a:pt x="708" y="987"/>
                      <a:pt x="717" y="984"/>
                      <a:pt x="687" y="1029"/>
                    </a:cubicBezTo>
                    <a:cubicBezTo>
                      <a:pt x="679" y="1041"/>
                      <a:pt x="676" y="1061"/>
                      <a:pt x="669" y="1074"/>
                    </a:cubicBezTo>
                    <a:cubicBezTo>
                      <a:pt x="665" y="1080"/>
                      <a:pt x="657" y="1092"/>
                      <a:pt x="657" y="1092"/>
                    </a:cubicBezTo>
                    <a:cubicBezTo>
                      <a:pt x="648" y="1079"/>
                      <a:pt x="646" y="1076"/>
                      <a:pt x="630" y="1080"/>
                    </a:cubicBezTo>
                    <a:cubicBezTo>
                      <a:pt x="627" y="1094"/>
                      <a:pt x="629" y="1103"/>
                      <a:pt x="633" y="1116"/>
                    </a:cubicBezTo>
                    <a:cubicBezTo>
                      <a:pt x="628" y="1132"/>
                      <a:pt x="614" y="1148"/>
                      <a:pt x="600" y="1158"/>
                    </a:cubicBezTo>
                    <a:cubicBezTo>
                      <a:pt x="593" y="1178"/>
                      <a:pt x="598" y="1183"/>
                      <a:pt x="579" y="1188"/>
                    </a:cubicBezTo>
                    <a:cubicBezTo>
                      <a:pt x="561" y="1214"/>
                      <a:pt x="566" y="1199"/>
                      <a:pt x="570" y="1236"/>
                    </a:cubicBezTo>
                    <a:cubicBezTo>
                      <a:pt x="571" y="1265"/>
                      <a:pt x="572" y="1294"/>
                      <a:pt x="573" y="1323"/>
                    </a:cubicBezTo>
                    <a:cubicBezTo>
                      <a:pt x="575" y="1370"/>
                      <a:pt x="569" y="1383"/>
                      <a:pt x="612" y="1389"/>
                    </a:cubicBezTo>
                    <a:cubicBezTo>
                      <a:pt x="633" y="1396"/>
                      <a:pt x="633" y="1404"/>
                      <a:pt x="621" y="1422"/>
                    </a:cubicBezTo>
                    <a:cubicBezTo>
                      <a:pt x="593" y="1418"/>
                      <a:pt x="579" y="1402"/>
                      <a:pt x="555" y="1386"/>
                    </a:cubicBezTo>
                    <a:cubicBezTo>
                      <a:pt x="547" y="1381"/>
                      <a:pt x="536" y="1379"/>
                      <a:pt x="528" y="1374"/>
                    </a:cubicBezTo>
                    <a:cubicBezTo>
                      <a:pt x="511" y="1348"/>
                      <a:pt x="534" y="1379"/>
                      <a:pt x="513" y="1362"/>
                    </a:cubicBezTo>
                    <a:cubicBezTo>
                      <a:pt x="507" y="1357"/>
                      <a:pt x="504" y="1350"/>
                      <a:pt x="498" y="1344"/>
                    </a:cubicBezTo>
                    <a:cubicBezTo>
                      <a:pt x="489" y="1316"/>
                      <a:pt x="527" y="1346"/>
                      <a:pt x="509" y="1310"/>
                    </a:cubicBezTo>
                    <a:cubicBezTo>
                      <a:pt x="506" y="1304"/>
                      <a:pt x="504" y="1286"/>
                      <a:pt x="504" y="1286"/>
                    </a:cubicBezTo>
                    <a:cubicBezTo>
                      <a:pt x="504" y="1274"/>
                      <a:pt x="501" y="1263"/>
                      <a:pt x="494" y="1234"/>
                    </a:cubicBezTo>
                    <a:cubicBezTo>
                      <a:pt x="487" y="1205"/>
                      <a:pt x="467" y="1139"/>
                      <a:pt x="462" y="1113"/>
                    </a:cubicBezTo>
                    <a:cubicBezTo>
                      <a:pt x="459" y="1103"/>
                      <a:pt x="466" y="1080"/>
                      <a:pt x="466" y="1080"/>
                    </a:cubicBezTo>
                    <a:cubicBezTo>
                      <a:pt x="465" y="1070"/>
                      <a:pt x="472" y="1055"/>
                      <a:pt x="470" y="1046"/>
                    </a:cubicBezTo>
                    <a:cubicBezTo>
                      <a:pt x="468" y="1037"/>
                      <a:pt x="456" y="1033"/>
                      <a:pt x="456" y="1023"/>
                    </a:cubicBezTo>
                    <a:cubicBezTo>
                      <a:pt x="458" y="1010"/>
                      <a:pt x="468" y="999"/>
                      <a:pt x="468" y="984"/>
                    </a:cubicBezTo>
                    <a:cubicBezTo>
                      <a:pt x="507" y="906"/>
                      <a:pt x="466" y="1008"/>
                      <a:pt x="456" y="951"/>
                    </a:cubicBezTo>
                    <a:cubicBezTo>
                      <a:pt x="454" y="936"/>
                      <a:pt x="475" y="921"/>
                      <a:pt x="475" y="898"/>
                    </a:cubicBezTo>
                    <a:cubicBezTo>
                      <a:pt x="475" y="875"/>
                      <a:pt x="460" y="828"/>
                      <a:pt x="453" y="810"/>
                    </a:cubicBezTo>
                    <a:cubicBezTo>
                      <a:pt x="452" y="802"/>
                      <a:pt x="441" y="798"/>
                      <a:pt x="435" y="792"/>
                    </a:cubicBezTo>
                    <a:cubicBezTo>
                      <a:pt x="419" y="776"/>
                      <a:pt x="405" y="756"/>
                      <a:pt x="387" y="744"/>
                    </a:cubicBezTo>
                    <a:cubicBezTo>
                      <a:pt x="383" y="738"/>
                      <a:pt x="379" y="732"/>
                      <a:pt x="375" y="726"/>
                    </a:cubicBezTo>
                    <a:cubicBezTo>
                      <a:pt x="366" y="712"/>
                      <a:pt x="376" y="692"/>
                      <a:pt x="372" y="675"/>
                    </a:cubicBezTo>
                    <a:cubicBezTo>
                      <a:pt x="371" y="672"/>
                      <a:pt x="366" y="673"/>
                      <a:pt x="363" y="672"/>
                    </a:cubicBezTo>
                    <a:cubicBezTo>
                      <a:pt x="355" y="660"/>
                      <a:pt x="341" y="650"/>
                      <a:pt x="336" y="636"/>
                    </a:cubicBezTo>
                    <a:cubicBezTo>
                      <a:pt x="331" y="620"/>
                      <a:pt x="324" y="606"/>
                      <a:pt x="318" y="591"/>
                    </a:cubicBezTo>
                    <a:cubicBezTo>
                      <a:pt x="314" y="564"/>
                      <a:pt x="325" y="580"/>
                      <a:pt x="331" y="547"/>
                    </a:cubicBezTo>
                    <a:cubicBezTo>
                      <a:pt x="333" y="538"/>
                      <a:pt x="338" y="510"/>
                      <a:pt x="342" y="507"/>
                    </a:cubicBezTo>
                    <a:cubicBezTo>
                      <a:pt x="345" y="505"/>
                      <a:pt x="351" y="501"/>
                      <a:pt x="351" y="501"/>
                    </a:cubicBezTo>
                    <a:cubicBezTo>
                      <a:pt x="362" y="467"/>
                      <a:pt x="360" y="409"/>
                      <a:pt x="360" y="372"/>
                    </a:cubicBezTo>
                    <a:cubicBezTo>
                      <a:pt x="352" y="360"/>
                      <a:pt x="347" y="345"/>
                      <a:pt x="336" y="336"/>
                    </a:cubicBezTo>
                    <a:cubicBezTo>
                      <a:pt x="330" y="331"/>
                      <a:pt x="341" y="350"/>
                      <a:pt x="342" y="357"/>
                    </a:cubicBezTo>
                    <a:cubicBezTo>
                      <a:pt x="343" y="368"/>
                      <a:pt x="331" y="376"/>
                      <a:pt x="324" y="381"/>
                    </a:cubicBezTo>
                    <a:cubicBezTo>
                      <a:pt x="314" y="371"/>
                      <a:pt x="302" y="359"/>
                      <a:pt x="288" y="354"/>
                    </a:cubicBezTo>
                    <a:cubicBezTo>
                      <a:pt x="272" y="331"/>
                      <a:pt x="265" y="305"/>
                      <a:pt x="249" y="282"/>
                    </a:cubicBezTo>
                    <a:cubicBezTo>
                      <a:pt x="246" y="277"/>
                      <a:pt x="225" y="275"/>
                      <a:pt x="219" y="273"/>
                    </a:cubicBezTo>
                    <a:cubicBezTo>
                      <a:pt x="208" y="262"/>
                      <a:pt x="199" y="249"/>
                      <a:pt x="186" y="240"/>
                    </a:cubicBezTo>
                    <a:cubicBezTo>
                      <a:pt x="177" y="234"/>
                      <a:pt x="133" y="225"/>
                      <a:pt x="117" y="222"/>
                    </a:cubicBezTo>
                    <a:cubicBezTo>
                      <a:pt x="97" y="212"/>
                      <a:pt x="76" y="193"/>
                      <a:pt x="69" y="171"/>
                    </a:cubicBezTo>
                    <a:cubicBezTo>
                      <a:pt x="67" y="129"/>
                      <a:pt x="70" y="112"/>
                      <a:pt x="42" y="84"/>
                    </a:cubicBezTo>
                    <a:cubicBezTo>
                      <a:pt x="37" y="68"/>
                      <a:pt x="29" y="52"/>
                      <a:pt x="24" y="36"/>
                    </a:cubicBezTo>
                    <a:cubicBezTo>
                      <a:pt x="22" y="30"/>
                      <a:pt x="18" y="18"/>
                      <a:pt x="18" y="18"/>
                    </a:cubicBezTo>
                    <a:lnTo>
                      <a:pt x="0" y="0"/>
                    </a:ln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14">
                  <a:solidFill>
                    <a:schemeClr val="dk1"/>
                  </a:solidFill>
                  <a:latin typeface="Calibri"/>
                  <a:ea typeface="Calibri"/>
                  <a:cs typeface="Calibri"/>
                  <a:sym typeface="Calibri"/>
                </a:endParaRPr>
              </a:p>
            </p:txBody>
          </p:sp>
          <p:sp>
            <p:nvSpPr>
              <p:cNvPr id="408" name="Google Shape;408;p29"/>
              <p:cNvSpPr/>
              <p:nvPr/>
            </p:nvSpPr>
            <p:spPr>
              <a:xfrm>
                <a:off x="700" y="1128"/>
                <a:ext cx="287" cy="732"/>
              </a:xfrm>
              <a:custGeom>
                <a:rect b="b" l="l" r="r" t="t"/>
                <a:pathLst>
                  <a:path extrusionOk="0" h="732" w="287">
                    <a:moveTo>
                      <a:pt x="121" y="0"/>
                    </a:moveTo>
                    <a:cubicBezTo>
                      <a:pt x="108" y="26"/>
                      <a:pt x="129" y="47"/>
                      <a:pt x="98" y="39"/>
                    </a:cubicBezTo>
                    <a:cubicBezTo>
                      <a:pt x="79" y="41"/>
                      <a:pt x="68" y="39"/>
                      <a:pt x="62" y="57"/>
                    </a:cubicBezTo>
                    <a:cubicBezTo>
                      <a:pt x="63" y="60"/>
                      <a:pt x="62" y="65"/>
                      <a:pt x="65" y="66"/>
                    </a:cubicBezTo>
                    <a:cubicBezTo>
                      <a:pt x="67" y="67"/>
                      <a:pt x="97" y="50"/>
                      <a:pt x="101" y="48"/>
                    </a:cubicBezTo>
                    <a:cubicBezTo>
                      <a:pt x="104" y="49"/>
                      <a:pt x="118" y="53"/>
                      <a:pt x="119" y="57"/>
                    </a:cubicBezTo>
                    <a:cubicBezTo>
                      <a:pt x="121" y="67"/>
                      <a:pt x="63" y="77"/>
                      <a:pt x="63" y="77"/>
                    </a:cubicBezTo>
                    <a:cubicBezTo>
                      <a:pt x="54" y="84"/>
                      <a:pt x="40" y="96"/>
                      <a:pt x="34" y="101"/>
                    </a:cubicBezTo>
                    <a:cubicBezTo>
                      <a:pt x="28" y="106"/>
                      <a:pt x="24" y="100"/>
                      <a:pt x="29" y="105"/>
                    </a:cubicBezTo>
                    <a:cubicBezTo>
                      <a:pt x="19" y="116"/>
                      <a:pt x="58" y="123"/>
                      <a:pt x="63" y="130"/>
                    </a:cubicBezTo>
                    <a:cubicBezTo>
                      <a:pt x="67" y="139"/>
                      <a:pt x="61" y="152"/>
                      <a:pt x="54" y="158"/>
                    </a:cubicBezTo>
                    <a:cubicBezTo>
                      <a:pt x="69" y="181"/>
                      <a:pt x="33" y="167"/>
                      <a:pt x="20" y="168"/>
                    </a:cubicBezTo>
                    <a:cubicBezTo>
                      <a:pt x="10" y="174"/>
                      <a:pt x="54" y="152"/>
                      <a:pt x="44" y="158"/>
                    </a:cubicBezTo>
                    <a:cubicBezTo>
                      <a:pt x="38" y="164"/>
                      <a:pt x="31" y="165"/>
                      <a:pt x="25" y="173"/>
                    </a:cubicBezTo>
                    <a:cubicBezTo>
                      <a:pt x="19" y="181"/>
                      <a:pt x="0" y="206"/>
                      <a:pt x="8" y="204"/>
                    </a:cubicBezTo>
                    <a:cubicBezTo>
                      <a:pt x="35" y="195"/>
                      <a:pt x="50" y="176"/>
                      <a:pt x="74" y="162"/>
                    </a:cubicBezTo>
                    <a:cubicBezTo>
                      <a:pt x="92" y="152"/>
                      <a:pt x="63" y="158"/>
                      <a:pt x="97" y="125"/>
                    </a:cubicBezTo>
                    <a:cubicBezTo>
                      <a:pt x="113" y="109"/>
                      <a:pt x="102" y="144"/>
                      <a:pt x="122" y="132"/>
                    </a:cubicBezTo>
                    <a:cubicBezTo>
                      <a:pt x="128" y="128"/>
                      <a:pt x="130" y="115"/>
                      <a:pt x="130" y="115"/>
                    </a:cubicBezTo>
                    <a:cubicBezTo>
                      <a:pt x="139" y="113"/>
                      <a:pt x="169" y="108"/>
                      <a:pt x="183" y="110"/>
                    </a:cubicBezTo>
                    <a:cubicBezTo>
                      <a:pt x="197" y="112"/>
                      <a:pt x="206" y="122"/>
                      <a:pt x="217" y="125"/>
                    </a:cubicBezTo>
                    <a:cubicBezTo>
                      <a:pt x="234" y="127"/>
                      <a:pt x="220" y="126"/>
                      <a:pt x="250" y="130"/>
                    </a:cubicBezTo>
                    <a:cubicBezTo>
                      <a:pt x="260" y="137"/>
                      <a:pt x="259" y="156"/>
                      <a:pt x="263" y="168"/>
                    </a:cubicBezTo>
                    <a:cubicBezTo>
                      <a:pt x="267" y="193"/>
                      <a:pt x="273" y="274"/>
                      <a:pt x="274" y="298"/>
                    </a:cubicBezTo>
                    <a:cubicBezTo>
                      <a:pt x="275" y="322"/>
                      <a:pt x="276" y="308"/>
                      <a:pt x="272" y="315"/>
                    </a:cubicBezTo>
                    <a:cubicBezTo>
                      <a:pt x="269" y="335"/>
                      <a:pt x="269" y="336"/>
                      <a:pt x="251" y="342"/>
                    </a:cubicBezTo>
                    <a:cubicBezTo>
                      <a:pt x="244" y="364"/>
                      <a:pt x="248" y="343"/>
                      <a:pt x="241" y="389"/>
                    </a:cubicBezTo>
                    <a:cubicBezTo>
                      <a:pt x="239" y="405"/>
                      <a:pt x="229" y="419"/>
                      <a:pt x="221" y="432"/>
                    </a:cubicBezTo>
                    <a:cubicBezTo>
                      <a:pt x="216" y="440"/>
                      <a:pt x="213" y="450"/>
                      <a:pt x="209" y="459"/>
                    </a:cubicBezTo>
                    <a:cubicBezTo>
                      <a:pt x="206" y="465"/>
                      <a:pt x="203" y="477"/>
                      <a:pt x="203" y="477"/>
                    </a:cubicBezTo>
                    <a:cubicBezTo>
                      <a:pt x="205" y="486"/>
                      <a:pt x="206" y="495"/>
                      <a:pt x="209" y="504"/>
                    </a:cubicBezTo>
                    <a:cubicBezTo>
                      <a:pt x="212" y="512"/>
                      <a:pt x="221" y="528"/>
                      <a:pt x="221" y="528"/>
                    </a:cubicBezTo>
                    <a:cubicBezTo>
                      <a:pt x="223" y="534"/>
                      <a:pt x="228" y="538"/>
                      <a:pt x="231" y="547"/>
                    </a:cubicBezTo>
                    <a:cubicBezTo>
                      <a:pt x="234" y="556"/>
                      <a:pt x="238" y="564"/>
                      <a:pt x="241" y="581"/>
                    </a:cubicBezTo>
                    <a:cubicBezTo>
                      <a:pt x="243" y="603"/>
                      <a:pt x="243" y="628"/>
                      <a:pt x="248" y="648"/>
                    </a:cubicBezTo>
                    <a:cubicBezTo>
                      <a:pt x="256" y="680"/>
                      <a:pt x="251" y="712"/>
                      <a:pt x="281" y="732"/>
                    </a:cubicBezTo>
                    <a:cubicBezTo>
                      <a:pt x="287" y="706"/>
                      <a:pt x="280" y="687"/>
                      <a:pt x="266" y="666"/>
                    </a:cubicBezTo>
                    <a:cubicBezTo>
                      <a:pt x="262" y="660"/>
                      <a:pt x="254" y="648"/>
                      <a:pt x="254" y="648"/>
                    </a:cubicBezTo>
                    <a:cubicBezTo>
                      <a:pt x="257" y="628"/>
                      <a:pt x="266" y="614"/>
                      <a:pt x="269" y="594"/>
                    </a:cubicBezTo>
                    <a:cubicBezTo>
                      <a:pt x="282" y="613"/>
                      <a:pt x="275" y="599"/>
                      <a:pt x="275" y="639"/>
                    </a:cubicBezTo>
                    <a:lnTo>
                      <a:pt x="260" y="624"/>
                    </a:ln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14">
                  <a:solidFill>
                    <a:schemeClr val="dk1"/>
                  </a:solidFill>
                  <a:latin typeface="Calibri"/>
                  <a:ea typeface="Calibri"/>
                  <a:cs typeface="Calibri"/>
                  <a:sym typeface="Calibri"/>
                </a:endParaRPr>
              </a:p>
            </p:txBody>
          </p:sp>
        </p:grpSp>
        <p:sp>
          <p:nvSpPr>
            <p:cNvPr id="409" name="Google Shape;409;p29"/>
            <p:cNvSpPr/>
            <p:nvPr/>
          </p:nvSpPr>
          <p:spPr>
            <a:xfrm>
              <a:off x="1642" y="912"/>
              <a:ext cx="454" cy="355"/>
            </a:xfrm>
            <a:custGeom>
              <a:rect b="b" l="l" r="r" t="t"/>
              <a:pathLst>
                <a:path extrusionOk="0" h="355" w="454">
                  <a:moveTo>
                    <a:pt x="115" y="43"/>
                  </a:moveTo>
                  <a:cubicBezTo>
                    <a:pt x="152" y="41"/>
                    <a:pt x="188" y="41"/>
                    <a:pt x="225" y="38"/>
                  </a:cubicBezTo>
                  <a:cubicBezTo>
                    <a:pt x="233" y="37"/>
                    <a:pt x="267" y="24"/>
                    <a:pt x="268" y="24"/>
                  </a:cubicBezTo>
                  <a:cubicBezTo>
                    <a:pt x="273" y="22"/>
                    <a:pt x="283" y="19"/>
                    <a:pt x="283" y="19"/>
                  </a:cubicBezTo>
                  <a:cubicBezTo>
                    <a:pt x="310" y="21"/>
                    <a:pt x="337" y="19"/>
                    <a:pt x="364" y="24"/>
                  </a:cubicBezTo>
                  <a:cubicBezTo>
                    <a:pt x="371" y="25"/>
                    <a:pt x="373" y="34"/>
                    <a:pt x="379" y="38"/>
                  </a:cubicBezTo>
                  <a:cubicBezTo>
                    <a:pt x="392" y="47"/>
                    <a:pt x="439" y="48"/>
                    <a:pt x="441" y="48"/>
                  </a:cubicBezTo>
                  <a:cubicBezTo>
                    <a:pt x="454" y="58"/>
                    <a:pt x="420" y="81"/>
                    <a:pt x="417" y="96"/>
                  </a:cubicBezTo>
                  <a:cubicBezTo>
                    <a:pt x="414" y="111"/>
                    <a:pt x="429" y="129"/>
                    <a:pt x="422" y="139"/>
                  </a:cubicBezTo>
                  <a:cubicBezTo>
                    <a:pt x="387" y="151"/>
                    <a:pt x="403" y="146"/>
                    <a:pt x="374" y="154"/>
                  </a:cubicBezTo>
                  <a:cubicBezTo>
                    <a:pt x="370" y="170"/>
                    <a:pt x="371" y="187"/>
                    <a:pt x="364" y="202"/>
                  </a:cubicBezTo>
                  <a:cubicBezTo>
                    <a:pt x="356" y="219"/>
                    <a:pt x="330" y="215"/>
                    <a:pt x="312" y="221"/>
                  </a:cubicBezTo>
                  <a:cubicBezTo>
                    <a:pt x="286" y="230"/>
                    <a:pt x="251" y="231"/>
                    <a:pt x="225" y="240"/>
                  </a:cubicBezTo>
                  <a:cubicBezTo>
                    <a:pt x="202" y="263"/>
                    <a:pt x="191" y="288"/>
                    <a:pt x="172" y="317"/>
                  </a:cubicBezTo>
                  <a:cubicBezTo>
                    <a:pt x="161" y="355"/>
                    <a:pt x="155" y="320"/>
                    <a:pt x="144" y="312"/>
                  </a:cubicBezTo>
                  <a:cubicBezTo>
                    <a:pt x="140" y="309"/>
                    <a:pt x="134" y="309"/>
                    <a:pt x="129" y="307"/>
                  </a:cubicBezTo>
                  <a:cubicBezTo>
                    <a:pt x="104" y="282"/>
                    <a:pt x="110" y="238"/>
                    <a:pt x="139" y="221"/>
                  </a:cubicBezTo>
                  <a:cubicBezTo>
                    <a:pt x="143" y="199"/>
                    <a:pt x="136" y="200"/>
                    <a:pt x="134" y="182"/>
                  </a:cubicBezTo>
                  <a:cubicBezTo>
                    <a:pt x="132" y="164"/>
                    <a:pt x="130" y="130"/>
                    <a:pt x="124" y="115"/>
                  </a:cubicBezTo>
                  <a:cubicBezTo>
                    <a:pt x="119" y="111"/>
                    <a:pt x="104" y="93"/>
                    <a:pt x="96" y="91"/>
                  </a:cubicBezTo>
                  <a:cubicBezTo>
                    <a:pt x="79" y="87"/>
                    <a:pt x="61" y="88"/>
                    <a:pt x="43" y="86"/>
                  </a:cubicBezTo>
                  <a:cubicBezTo>
                    <a:pt x="51" y="62"/>
                    <a:pt x="0" y="33"/>
                    <a:pt x="24" y="29"/>
                  </a:cubicBezTo>
                  <a:cubicBezTo>
                    <a:pt x="58" y="17"/>
                    <a:pt x="152" y="45"/>
                    <a:pt x="187" y="38"/>
                  </a:cubicBezTo>
                  <a:cubicBezTo>
                    <a:pt x="192" y="41"/>
                    <a:pt x="201" y="48"/>
                    <a:pt x="201" y="48"/>
                  </a:cubicBezTo>
                  <a:lnTo>
                    <a:pt x="278" y="0"/>
                  </a:ln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14">
                <a:solidFill>
                  <a:schemeClr val="dk1"/>
                </a:solidFill>
                <a:latin typeface="Calibri"/>
                <a:ea typeface="Calibri"/>
                <a:cs typeface="Calibri"/>
                <a:sym typeface="Calibri"/>
              </a:endParaRPr>
            </a:p>
          </p:txBody>
        </p:sp>
        <p:sp>
          <p:nvSpPr>
            <p:cNvPr id="410" name="Google Shape;410;p29"/>
            <p:cNvSpPr/>
            <p:nvPr/>
          </p:nvSpPr>
          <p:spPr>
            <a:xfrm>
              <a:off x="1492" y="1008"/>
              <a:ext cx="188" cy="229"/>
            </a:xfrm>
            <a:custGeom>
              <a:rect b="b" l="l" r="r" t="t"/>
              <a:pathLst>
                <a:path extrusionOk="0" h="229" w="188">
                  <a:moveTo>
                    <a:pt x="30" y="29"/>
                  </a:moveTo>
                  <a:cubicBezTo>
                    <a:pt x="63" y="35"/>
                    <a:pt x="81" y="44"/>
                    <a:pt x="116" y="48"/>
                  </a:cubicBezTo>
                  <a:cubicBezTo>
                    <a:pt x="135" y="55"/>
                    <a:pt x="143" y="57"/>
                    <a:pt x="150" y="77"/>
                  </a:cubicBezTo>
                  <a:cubicBezTo>
                    <a:pt x="156" y="119"/>
                    <a:pt x="167" y="117"/>
                    <a:pt x="188" y="149"/>
                  </a:cubicBezTo>
                  <a:cubicBezTo>
                    <a:pt x="179" y="211"/>
                    <a:pt x="186" y="163"/>
                    <a:pt x="145" y="149"/>
                  </a:cubicBezTo>
                  <a:cubicBezTo>
                    <a:pt x="101" y="161"/>
                    <a:pt x="129" y="173"/>
                    <a:pt x="154" y="178"/>
                  </a:cubicBezTo>
                  <a:cubicBezTo>
                    <a:pt x="145" y="229"/>
                    <a:pt x="136" y="206"/>
                    <a:pt x="102" y="197"/>
                  </a:cubicBezTo>
                  <a:cubicBezTo>
                    <a:pt x="78" y="151"/>
                    <a:pt x="84" y="169"/>
                    <a:pt x="20" y="173"/>
                  </a:cubicBezTo>
                  <a:cubicBezTo>
                    <a:pt x="7" y="134"/>
                    <a:pt x="71" y="150"/>
                    <a:pt x="92" y="149"/>
                  </a:cubicBezTo>
                  <a:cubicBezTo>
                    <a:pt x="136" y="118"/>
                    <a:pt x="91" y="113"/>
                    <a:pt x="68" y="106"/>
                  </a:cubicBezTo>
                  <a:cubicBezTo>
                    <a:pt x="57" y="62"/>
                    <a:pt x="74" y="103"/>
                    <a:pt x="10" y="82"/>
                  </a:cubicBezTo>
                  <a:cubicBezTo>
                    <a:pt x="0" y="79"/>
                    <a:pt x="4" y="63"/>
                    <a:pt x="1" y="53"/>
                  </a:cubicBezTo>
                  <a:cubicBezTo>
                    <a:pt x="3" y="47"/>
                    <a:pt x="0" y="36"/>
                    <a:pt x="6" y="34"/>
                  </a:cubicBezTo>
                  <a:cubicBezTo>
                    <a:pt x="13" y="32"/>
                    <a:pt x="70" y="33"/>
                    <a:pt x="82" y="48"/>
                  </a:cubicBezTo>
                  <a:lnTo>
                    <a:pt x="92" y="0"/>
                  </a:ln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14">
                <a:solidFill>
                  <a:schemeClr val="dk1"/>
                </a:solidFill>
                <a:latin typeface="Calibri"/>
                <a:ea typeface="Calibri"/>
                <a:cs typeface="Calibri"/>
                <a:sym typeface="Calibri"/>
              </a:endParaRPr>
            </a:p>
          </p:txBody>
        </p:sp>
      </p:grpSp>
      <p:grpSp>
        <p:nvGrpSpPr>
          <p:cNvPr id="411" name="Google Shape;411;p29"/>
          <p:cNvGrpSpPr/>
          <p:nvPr/>
        </p:nvGrpSpPr>
        <p:grpSpPr>
          <a:xfrm>
            <a:off x="5854096" y="2854477"/>
            <a:ext cx="1490738" cy="1871738"/>
            <a:chOff x="2003" y="1608"/>
            <a:chExt cx="791" cy="1199"/>
          </a:xfrm>
        </p:grpSpPr>
        <p:sp>
          <p:nvSpPr>
            <p:cNvPr id="412" name="Google Shape;412;p29"/>
            <p:cNvSpPr/>
            <p:nvPr/>
          </p:nvSpPr>
          <p:spPr>
            <a:xfrm>
              <a:off x="2003" y="1608"/>
              <a:ext cx="791" cy="1199"/>
            </a:xfrm>
            <a:custGeom>
              <a:rect b="b" l="l" r="r" t="t"/>
              <a:pathLst>
                <a:path extrusionOk="0" h="1199" w="791">
                  <a:moveTo>
                    <a:pt x="320" y="5"/>
                  </a:moveTo>
                  <a:cubicBezTo>
                    <a:pt x="316" y="50"/>
                    <a:pt x="304" y="73"/>
                    <a:pt x="349" y="86"/>
                  </a:cubicBezTo>
                  <a:cubicBezTo>
                    <a:pt x="362" y="95"/>
                    <a:pt x="392" y="106"/>
                    <a:pt x="392" y="106"/>
                  </a:cubicBezTo>
                  <a:cubicBezTo>
                    <a:pt x="408" y="121"/>
                    <a:pt x="416" y="145"/>
                    <a:pt x="426" y="115"/>
                  </a:cubicBezTo>
                  <a:cubicBezTo>
                    <a:pt x="428" y="104"/>
                    <a:pt x="423" y="90"/>
                    <a:pt x="431" y="82"/>
                  </a:cubicBezTo>
                  <a:cubicBezTo>
                    <a:pt x="436" y="77"/>
                    <a:pt x="489" y="98"/>
                    <a:pt x="498" y="101"/>
                  </a:cubicBezTo>
                  <a:cubicBezTo>
                    <a:pt x="529" y="112"/>
                    <a:pt x="545" y="107"/>
                    <a:pt x="579" y="110"/>
                  </a:cubicBezTo>
                  <a:cubicBezTo>
                    <a:pt x="588" y="137"/>
                    <a:pt x="598" y="159"/>
                    <a:pt x="579" y="178"/>
                  </a:cubicBezTo>
                  <a:cubicBezTo>
                    <a:pt x="573" y="199"/>
                    <a:pt x="576" y="204"/>
                    <a:pt x="594" y="216"/>
                  </a:cubicBezTo>
                  <a:cubicBezTo>
                    <a:pt x="599" y="234"/>
                    <a:pt x="604" y="256"/>
                    <a:pt x="613" y="278"/>
                  </a:cubicBezTo>
                  <a:cubicBezTo>
                    <a:pt x="622" y="300"/>
                    <a:pt x="641" y="331"/>
                    <a:pt x="651" y="350"/>
                  </a:cubicBezTo>
                  <a:cubicBezTo>
                    <a:pt x="661" y="365"/>
                    <a:pt x="665" y="379"/>
                    <a:pt x="675" y="394"/>
                  </a:cubicBezTo>
                  <a:cubicBezTo>
                    <a:pt x="688" y="415"/>
                    <a:pt x="706" y="427"/>
                    <a:pt x="714" y="451"/>
                  </a:cubicBezTo>
                  <a:cubicBezTo>
                    <a:pt x="745" y="447"/>
                    <a:pt x="762" y="441"/>
                    <a:pt x="791" y="446"/>
                  </a:cubicBezTo>
                  <a:cubicBezTo>
                    <a:pt x="786" y="482"/>
                    <a:pt x="760" y="555"/>
                    <a:pt x="728" y="576"/>
                  </a:cubicBezTo>
                  <a:cubicBezTo>
                    <a:pt x="722" y="585"/>
                    <a:pt x="720" y="596"/>
                    <a:pt x="714" y="605"/>
                  </a:cubicBezTo>
                  <a:cubicBezTo>
                    <a:pt x="706" y="616"/>
                    <a:pt x="694" y="624"/>
                    <a:pt x="685" y="634"/>
                  </a:cubicBezTo>
                  <a:cubicBezTo>
                    <a:pt x="678" y="655"/>
                    <a:pt x="663" y="670"/>
                    <a:pt x="656" y="691"/>
                  </a:cubicBezTo>
                  <a:cubicBezTo>
                    <a:pt x="658" y="747"/>
                    <a:pt x="658" y="803"/>
                    <a:pt x="661" y="859"/>
                  </a:cubicBezTo>
                  <a:cubicBezTo>
                    <a:pt x="662" y="884"/>
                    <a:pt x="654" y="901"/>
                    <a:pt x="623" y="912"/>
                  </a:cubicBezTo>
                  <a:cubicBezTo>
                    <a:pt x="617" y="927"/>
                    <a:pt x="610" y="937"/>
                    <a:pt x="608" y="946"/>
                  </a:cubicBezTo>
                  <a:cubicBezTo>
                    <a:pt x="604" y="954"/>
                    <a:pt x="602" y="955"/>
                    <a:pt x="601" y="963"/>
                  </a:cubicBezTo>
                  <a:cubicBezTo>
                    <a:pt x="597" y="972"/>
                    <a:pt x="603" y="994"/>
                    <a:pt x="603" y="994"/>
                  </a:cubicBezTo>
                  <a:cubicBezTo>
                    <a:pt x="601" y="1004"/>
                    <a:pt x="603" y="1018"/>
                    <a:pt x="598" y="1029"/>
                  </a:cubicBezTo>
                  <a:cubicBezTo>
                    <a:pt x="593" y="1040"/>
                    <a:pt x="575" y="1049"/>
                    <a:pt x="570" y="1061"/>
                  </a:cubicBezTo>
                  <a:cubicBezTo>
                    <a:pt x="565" y="1073"/>
                    <a:pt x="569" y="1089"/>
                    <a:pt x="565" y="1099"/>
                  </a:cubicBezTo>
                  <a:cubicBezTo>
                    <a:pt x="562" y="1110"/>
                    <a:pt x="553" y="1109"/>
                    <a:pt x="547" y="1119"/>
                  </a:cubicBezTo>
                  <a:cubicBezTo>
                    <a:pt x="541" y="1129"/>
                    <a:pt x="542" y="1145"/>
                    <a:pt x="527" y="1157"/>
                  </a:cubicBezTo>
                  <a:cubicBezTo>
                    <a:pt x="501" y="1184"/>
                    <a:pt x="490" y="1182"/>
                    <a:pt x="457" y="1191"/>
                  </a:cubicBezTo>
                  <a:cubicBezTo>
                    <a:pt x="439" y="1197"/>
                    <a:pt x="427" y="1199"/>
                    <a:pt x="418" y="1194"/>
                  </a:cubicBezTo>
                  <a:cubicBezTo>
                    <a:pt x="409" y="1189"/>
                    <a:pt x="407" y="1180"/>
                    <a:pt x="402" y="1162"/>
                  </a:cubicBezTo>
                  <a:cubicBezTo>
                    <a:pt x="389" y="1142"/>
                    <a:pt x="390" y="1103"/>
                    <a:pt x="388" y="1086"/>
                  </a:cubicBezTo>
                  <a:cubicBezTo>
                    <a:pt x="384" y="1069"/>
                    <a:pt x="379" y="1070"/>
                    <a:pt x="376" y="1059"/>
                  </a:cubicBezTo>
                  <a:cubicBezTo>
                    <a:pt x="374" y="1052"/>
                    <a:pt x="375" y="1029"/>
                    <a:pt x="368" y="1018"/>
                  </a:cubicBezTo>
                  <a:cubicBezTo>
                    <a:pt x="361" y="1008"/>
                    <a:pt x="373" y="1013"/>
                    <a:pt x="368" y="994"/>
                  </a:cubicBezTo>
                  <a:cubicBezTo>
                    <a:pt x="363" y="975"/>
                    <a:pt x="337" y="928"/>
                    <a:pt x="335" y="902"/>
                  </a:cubicBezTo>
                  <a:cubicBezTo>
                    <a:pt x="340" y="858"/>
                    <a:pt x="347" y="873"/>
                    <a:pt x="359" y="840"/>
                  </a:cubicBezTo>
                  <a:cubicBezTo>
                    <a:pt x="356" y="785"/>
                    <a:pt x="365" y="766"/>
                    <a:pt x="339" y="730"/>
                  </a:cubicBezTo>
                  <a:cubicBezTo>
                    <a:pt x="328" y="689"/>
                    <a:pt x="358" y="737"/>
                    <a:pt x="339" y="696"/>
                  </a:cubicBezTo>
                  <a:cubicBezTo>
                    <a:pt x="335" y="687"/>
                    <a:pt x="315" y="672"/>
                    <a:pt x="315" y="672"/>
                  </a:cubicBezTo>
                  <a:cubicBezTo>
                    <a:pt x="307" y="652"/>
                    <a:pt x="316" y="570"/>
                    <a:pt x="310" y="549"/>
                  </a:cubicBezTo>
                  <a:cubicBezTo>
                    <a:pt x="304" y="528"/>
                    <a:pt x="289" y="546"/>
                    <a:pt x="280" y="543"/>
                  </a:cubicBezTo>
                  <a:cubicBezTo>
                    <a:pt x="271" y="540"/>
                    <a:pt x="270" y="531"/>
                    <a:pt x="258" y="528"/>
                  </a:cubicBezTo>
                  <a:cubicBezTo>
                    <a:pt x="243" y="499"/>
                    <a:pt x="222" y="521"/>
                    <a:pt x="205" y="523"/>
                  </a:cubicBezTo>
                  <a:cubicBezTo>
                    <a:pt x="188" y="525"/>
                    <a:pt x="172" y="533"/>
                    <a:pt x="157" y="538"/>
                  </a:cubicBezTo>
                  <a:cubicBezTo>
                    <a:pt x="143" y="536"/>
                    <a:pt x="128" y="557"/>
                    <a:pt x="114" y="552"/>
                  </a:cubicBezTo>
                  <a:cubicBezTo>
                    <a:pt x="105" y="549"/>
                    <a:pt x="102" y="530"/>
                    <a:pt x="99" y="523"/>
                  </a:cubicBezTo>
                  <a:cubicBezTo>
                    <a:pt x="95" y="516"/>
                    <a:pt x="89" y="522"/>
                    <a:pt x="82" y="516"/>
                  </a:cubicBezTo>
                  <a:cubicBezTo>
                    <a:pt x="75" y="510"/>
                    <a:pt x="61" y="502"/>
                    <a:pt x="56" y="490"/>
                  </a:cubicBezTo>
                  <a:cubicBezTo>
                    <a:pt x="47" y="475"/>
                    <a:pt x="51" y="442"/>
                    <a:pt x="51" y="442"/>
                  </a:cubicBezTo>
                  <a:cubicBezTo>
                    <a:pt x="48" y="431"/>
                    <a:pt x="39" y="444"/>
                    <a:pt x="31" y="435"/>
                  </a:cubicBezTo>
                  <a:cubicBezTo>
                    <a:pt x="23" y="426"/>
                    <a:pt x="3" y="406"/>
                    <a:pt x="3" y="389"/>
                  </a:cubicBezTo>
                  <a:cubicBezTo>
                    <a:pt x="0" y="369"/>
                    <a:pt x="29" y="357"/>
                    <a:pt x="32" y="331"/>
                  </a:cubicBezTo>
                  <a:cubicBezTo>
                    <a:pt x="35" y="305"/>
                    <a:pt x="20" y="251"/>
                    <a:pt x="23" y="230"/>
                  </a:cubicBezTo>
                  <a:cubicBezTo>
                    <a:pt x="26" y="218"/>
                    <a:pt x="43" y="215"/>
                    <a:pt x="51" y="206"/>
                  </a:cubicBezTo>
                  <a:cubicBezTo>
                    <a:pt x="55" y="178"/>
                    <a:pt x="52" y="164"/>
                    <a:pt x="75" y="149"/>
                  </a:cubicBezTo>
                  <a:cubicBezTo>
                    <a:pt x="80" y="136"/>
                    <a:pt x="78" y="134"/>
                    <a:pt x="80" y="125"/>
                  </a:cubicBezTo>
                  <a:cubicBezTo>
                    <a:pt x="82" y="116"/>
                    <a:pt x="83" y="104"/>
                    <a:pt x="90" y="96"/>
                  </a:cubicBezTo>
                  <a:cubicBezTo>
                    <a:pt x="91" y="93"/>
                    <a:pt x="117" y="78"/>
                    <a:pt x="119" y="77"/>
                  </a:cubicBezTo>
                  <a:cubicBezTo>
                    <a:pt x="141" y="48"/>
                    <a:pt x="141" y="40"/>
                    <a:pt x="171" y="19"/>
                  </a:cubicBezTo>
                  <a:cubicBezTo>
                    <a:pt x="223" y="26"/>
                    <a:pt x="254" y="17"/>
                    <a:pt x="301" y="0"/>
                  </a:cubicBezTo>
                  <a:cubicBezTo>
                    <a:pt x="334" y="12"/>
                    <a:pt x="318" y="44"/>
                    <a:pt x="325" y="77"/>
                  </a:cubicBezTo>
                  <a:cubicBezTo>
                    <a:pt x="329" y="98"/>
                    <a:pt x="383" y="106"/>
                    <a:pt x="383" y="106"/>
                  </a:cubicBez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14">
                <a:solidFill>
                  <a:schemeClr val="dk1"/>
                </a:solidFill>
                <a:latin typeface="Calibri"/>
                <a:ea typeface="Calibri"/>
                <a:cs typeface="Calibri"/>
                <a:sym typeface="Calibri"/>
              </a:endParaRPr>
            </a:p>
          </p:txBody>
        </p:sp>
        <p:sp>
          <p:nvSpPr>
            <p:cNvPr id="413" name="Google Shape;413;p29"/>
            <p:cNvSpPr/>
            <p:nvPr/>
          </p:nvSpPr>
          <p:spPr>
            <a:xfrm>
              <a:off x="2686" y="2439"/>
              <a:ext cx="98" cy="222"/>
            </a:xfrm>
            <a:custGeom>
              <a:rect b="b" l="l" r="r" t="t"/>
              <a:pathLst>
                <a:path extrusionOk="0" h="222" w="98">
                  <a:moveTo>
                    <a:pt x="77" y="0"/>
                  </a:moveTo>
                  <a:cubicBezTo>
                    <a:pt x="86" y="14"/>
                    <a:pt x="78" y="30"/>
                    <a:pt x="95" y="36"/>
                  </a:cubicBezTo>
                  <a:cubicBezTo>
                    <a:pt x="89" y="81"/>
                    <a:pt x="72" y="126"/>
                    <a:pt x="62" y="171"/>
                  </a:cubicBezTo>
                  <a:cubicBezTo>
                    <a:pt x="59" y="183"/>
                    <a:pt x="57" y="201"/>
                    <a:pt x="47" y="210"/>
                  </a:cubicBezTo>
                  <a:cubicBezTo>
                    <a:pt x="42" y="215"/>
                    <a:pt x="29" y="222"/>
                    <a:pt x="29" y="222"/>
                  </a:cubicBezTo>
                  <a:cubicBezTo>
                    <a:pt x="22" y="212"/>
                    <a:pt x="14" y="207"/>
                    <a:pt x="5" y="198"/>
                  </a:cubicBezTo>
                  <a:cubicBezTo>
                    <a:pt x="0" y="189"/>
                    <a:pt x="0" y="180"/>
                    <a:pt x="2" y="171"/>
                  </a:cubicBezTo>
                  <a:cubicBezTo>
                    <a:pt x="4" y="162"/>
                    <a:pt x="14" y="160"/>
                    <a:pt x="17" y="144"/>
                  </a:cubicBezTo>
                  <a:cubicBezTo>
                    <a:pt x="18" y="121"/>
                    <a:pt x="17" y="98"/>
                    <a:pt x="20" y="75"/>
                  </a:cubicBezTo>
                  <a:cubicBezTo>
                    <a:pt x="21" y="64"/>
                    <a:pt x="28" y="66"/>
                    <a:pt x="35" y="63"/>
                  </a:cubicBezTo>
                  <a:cubicBezTo>
                    <a:pt x="49" y="56"/>
                    <a:pt x="55" y="43"/>
                    <a:pt x="65" y="33"/>
                  </a:cubicBezTo>
                  <a:cubicBezTo>
                    <a:pt x="60" y="25"/>
                    <a:pt x="52" y="39"/>
                    <a:pt x="56" y="30"/>
                  </a:cubicBezTo>
                  <a:cubicBezTo>
                    <a:pt x="55" y="28"/>
                    <a:pt x="64" y="26"/>
                    <a:pt x="68" y="24"/>
                  </a:cubicBezTo>
                  <a:cubicBezTo>
                    <a:pt x="72" y="22"/>
                    <a:pt x="80" y="12"/>
                    <a:pt x="83" y="15"/>
                  </a:cubicBezTo>
                  <a:cubicBezTo>
                    <a:pt x="87" y="32"/>
                    <a:pt x="86" y="23"/>
                    <a:pt x="86" y="42"/>
                  </a:cubicBezTo>
                  <a:lnTo>
                    <a:pt x="98" y="57"/>
                  </a:ln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14">
                <a:solidFill>
                  <a:schemeClr val="dk1"/>
                </a:solidFill>
                <a:latin typeface="Calibri"/>
                <a:ea typeface="Calibri"/>
                <a:cs typeface="Calibri"/>
                <a:sym typeface="Calibri"/>
              </a:endParaRPr>
            </a:p>
          </p:txBody>
        </p:sp>
      </p:grpSp>
      <p:sp>
        <p:nvSpPr>
          <p:cNvPr id="414" name="Google Shape;414;p29"/>
          <p:cNvSpPr/>
          <p:nvPr/>
        </p:nvSpPr>
        <p:spPr>
          <a:xfrm>
            <a:off x="6782405" y="1908024"/>
            <a:ext cx="2443238" cy="1882322"/>
          </a:xfrm>
          <a:custGeom>
            <a:rect b="b" l="l" r="r" t="t"/>
            <a:pathLst>
              <a:path extrusionOk="0" h="1205" w="1298">
                <a:moveTo>
                  <a:pt x="237" y="101"/>
                </a:moveTo>
                <a:cubicBezTo>
                  <a:pt x="254" y="104"/>
                  <a:pt x="257" y="110"/>
                  <a:pt x="270" y="119"/>
                </a:cubicBezTo>
                <a:cubicBezTo>
                  <a:pt x="285" y="141"/>
                  <a:pt x="283" y="117"/>
                  <a:pt x="279" y="110"/>
                </a:cubicBezTo>
                <a:cubicBezTo>
                  <a:pt x="273" y="100"/>
                  <a:pt x="270" y="101"/>
                  <a:pt x="261" y="98"/>
                </a:cubicBezTo>
                <a:cubicBezTo>
                  <a:pt x="248" y="85"/>
                  <a:pt x="248" y="73"/>
                  <a:pt x="264" y="62"/>
                </a:cubicBezTo>
                <a:cubicBezTo>
                  <a:pt x="294" y="68"/>
                  <a:pt x="300" y="95"/>
                  <a:pt x="321" y="116"/>
                </a:cubicBezTo>
                <a:cubicBezTo>
                  <a:pt x="322" y="130"/>
                  <a:pt x="320" y="144"/>
                  <a:pt x="324" y="158"/>
                </a:cubicBezTo>
                <a:cubicBezTo>
                  <a:pt x="329" y="175"/>
                  <a:pt x="342" y="144"/>
                  <a:pt x="342" y="143"/>
                </a:cubicBezTo>
                <a:cubicBezTo>
                  <a:pt x="338" y="131"/>
                  <a:pt x="327" y="127"/>
                  <a:pt x="342" y="122"/>
                </a:cubicBezTo>
                <a:cubicBezTo>
                  <a:pt x="347" y="123"/>
                  <a:pt x="353" y="128"/>
                  <a:pt x="357" y="125"/>
                </a:cubicBezTo>
                <a:cubicBezTo>
                  <a:pt x="360" y="123"/>
                  <a:pt x="357" y="115"/>
                  <a:pt x="354" y="113"/>
                </a:cubicBezTo>
                <a:cubicBezTo>
                  <a:pt x="348" y="109"/>
                  <a:pt x="340" y="111"/>
                  <a:pt x="333" y="110"/>
                </a:cubicBezTo>
                <a:cubicBezTo>
                  <a:pt x="324" y="107"/>
                  <a:pt x="312" y="89"/>
                  <a:pt x="312" y="89"/>
                </a:cubicBezTo>
                <a:cubicBezTo>
                  <a:pt x="316" y="72"/>
                  <a:pt x="327" y="67"/>
                  <a:pt x="342" y="62"/>
                </a:cubicBezTo>
                <a:cubicBezTo>
                  <a:pt x="358" y="73"/>
                  <a:pt x="348" y="65"/>
                  <a:pt x="369" y="86"/>
                </a:cubicBezTo>
                <a:cubicBezTo>
                  <a:pt x="371" y="88"/>
                  <a:pt x="375" y="88"/>
                  <a:pt x="378" y="89"/>
                </a:cubicBezTo>
                <a:cubicBezTo>
                  <a:pt x="381" y="91"/>
                  <a:pt x="387" y="99"/>
                  <a:pt x="387" y="95"/>
                </a:cubicBezTo>
                <a:cubicBezTo>
                  <a:pt x="387" y="87"/>
                  <a:pt x="357" y="67"/>
                  <a:pt x="354" y="65"/>
                </a:cubicBezTo>
                <a:cubicBezTo>
                  <a:pt x="351" y="63"/>
                  <a:pt x="345" y="59"/>
                  <a:pt x="345" y="59"/>
                </a:cubicBezTo>
                <a:cubicBezTo>
                  <a:pt x="358" y="51"/>
                  <a:pt x="365" y="50"/>
                  <a:pt x="381" y="47"/>
                </a:cubicBezTo>
                <a:cubicBezTo>
                  <a:pt x="386" y="18"/>
                  <a:pt x="394" y="26"/>
                  <a:pt x="426" y="23"/>
                </a:cubicBezTo>
                <a:cubicBezTo>
                  <a:pt x="438" y="19"/>
                  <a:pt x="450" y="15"/>
                  <a:pt x="462" y="11"/>
                </a:cubicBezTo>
                <a:cubicBezTo>
                  <a:pt x="468" y="9"/>
                  <a:pt x="480" y="5"/>
                  <a:pt x="480" y="5"/>
                </a:cubicBezTo>
                <a:cubicBezTo>
                  <a:pt x="523" y="7"/>
                  <a:pt x="538" y="0"/>
                  <a:pt x="564" y="26"/>
                </a:cubicBezTo>
                <a:cubicBezTo>
                  <a:pt x="563" y="35"/>
                  <a:pt x="564" y="44"/>
                  <a:pt x="561" y="53"/>
                </a:cubicBezTo>
                <a:cubicBezTo>
                  <a:pt x="560" y="57"/>
                  <a:pt x="548" y="61"/>
                  <a:pt x="552" y="62"/>
                </a:cubicBezTo>
                <a:cubicBezTo>
                  <a:pt x="562" y="63"/>
                  <a:pt x="572" y="58"/>
                  <a:pt x="582" y="56"/>
                </a:cubicBezTo>
                <a:cubicBezTo>
                  <a:pt x="596" y="53"/>
                  <a:pt x="610" y="54"/>
                  <a:pt x="624" y="53"/>
                </a:cubicBezTo>
                <a:cubicBezTo>
                  <a:pt x="644" y="46"/>
                  <a:pt x="706" y="58"/>
                  <a:pt x="720" y="59"/>
                </a:cubicBezTo>
                <a:cubicBezTo>
                  <a:pt x="735" y="64"/>
                  <a:pt x="742" y="71"/>
                  <a:pt x="747" y="86"/>
                </a:cubicBezTo>
                <a:cubicBezTo>
                  <a:pt x="787" y="84"/>
                  <a:pt x="809" y="86"/>
                  <a:pt x="840" y="65"/>
                </a:cubicBezTo>
                <a:cubicBezTo>
                  <a:pt x="859" y="66"/>
                  <a:pt x="878" y="66"/>
                  <a:pt x="897" y="68"/>
                </a:cubicBezTo>
                <a:cubicBezTo>
                  <a:pt x="909" y="69"/>
                  <a:pt x="911" y="80"/>
                  <a:pt x="924" y="83"/>
                </a:cubicBezTo>
                <a:cubicBezTo>
                  <a:pt x="942" y="95"/>
                  <a:pt x="965" y="94"/>
                  <a:pt x="984" y="107"/>
                </a:cubicBezTo>
                <a:cubicBezTo>
                  <a:pt x="996" y="111"/>
                  <a:pt x="987" y="93"/>
                  <a:pt x="999" y="92"/>
                </a:cubicBezTo>
                <a:cubicBezTo>
                  <a:pt x="1009" y="92"/>
                  <a:pt x="1031" y="108"/>
                  <a:pt x="1047" y="110"/>
                </a:cubicBezTo>
                <a:cubicBezTo>
                  <a:pt x="1063" y="112"/>
                  <a:pt x="1072" y="104"/>
                  <a:pt x="1095" y="104"/>
                </a:cubicBezTo>
                <a:cubicBezTo>
                  <a:pt x="1128" y="126"/>
                  <a:pt x="1097" y="107"/>
                  <a:pt x="1188" y="113"/>
                </a:cubicBezTo>
                <a:cubicBezTo>
                  <a:pt x="1218" y="115"/>
                  <a:pt x="1216" y="130"/>
                  <a:pt x="1239" y="146"/>
                </a:cubicBezTo>
                <a:cubicBezTo>
                  <a:pt x="1253" y="167"/>
                  <a:pt x="1273" y="157"/>
                  <a:pt x="1278" y="173"/>
                </a:cubicBezTo>
                <a:cubicBezTo>
                  <a:pt x="1277" y="176"/>
                  <a:pt x="1277" y="180"/>
                  <a:pt x="1275" y="182"/>
                </a:cubicBezTo>
                <a:cubicBezTo>
                  <a:pt x="1273" y="185"/>
                  <a:pt x="1264" y="185"/>
                  <a:pt x="1266" y="188"/>
                </a:cubicBezTo>
                <a:cubicBezTo>
                  <a:pt x="1270" y="193"/>
                  <a:pt x="1284" y="194"/>
                  <a:pt x="1284" y="194"/>
                </a:cubicBezTo>
                <a:cubicBezTo>
                  <a:pt x="1288" y="200"/>
                  <a:pt x="1298" y="205"/>
                  <a:pt x="1296" y="212"/>
                </a:cubicBezTo>
                <a:cubicBezTo>
                  <a:pt x="1296" y="219"/>
                  <a:pt x="1285" y="220"/>
                  <a:pt x="1272" y="227"/>
                </a:cubicBezTo>
                <a:cubicBezTo>
                  <a:pt x="1265" y="233"/>
                  <a:pt x="1266" y="243"/>
                  <a:pt x="1257" y="248"/>
                </a:cubicBezTo>
                <a:cubicBezTo>
                  <a:pt x="1248" y="253"/>
                  <a:pt x="1222" y="250"/>
                  <a:pt x="1218" y="257"/>
                </a:cubicBezTo>
                <a:cubicBezTo>
                  <a:pt x="1196" y="272"/>
                  <a:pt x="1220" y="285"/>
                  <a:pt x="1233" y="293"/>
                </a:cubicBezTo>
                <a:cubicBezTo>
                  <a:pt x="1244" y="310"/>
                  <a:pt x="1242" y="331"/>
                  <a:pt x="1248" y="350"/>
                </a:cubicBezTo>
                <a:cubicBezTo>
                  <a:pt x="1251" y="359"/>
                  <a:pt x="1257" y="377"/>
                  <a:pt x="1257" y="377"/>
                </a:cubicBezTo>
                <a:cubicBezTo>
                  <a:pt x="1253" y="400"/>
                  <a:pt x="1253" y="397"/>
                  <a:pt x="1236" y="386"/>
                </a:cubicBezTo>
                <a:cubicBezTo>
                  <a:pt x="1215" y="354"/>
                  <a:pt x="1177" y="334"/>
                  <a:pt x="1164" y="296"/>
                </a:cubicBezTo>
                <a:cubicBezTo>
                  <a:pt x="1167" y="286"/>
                  <a:pt x="1173" y="266"/>
                  <a:pt x="1173" y="266"/>
                </a:cubicBezTo>
                <a:cubicBezTo>
                  <a:pt x="1174" y="258"/>
                  <a:pt x="1182" y="246"/>
                  <a:pt x="1179" y="242"/>
                </a:cubicBezTo>
                <a:cubicBezTo>
                  <a:pt x="1176" y="238"/>
                  <a:pt x="1162" y="246"/>
                  <a:pt x="1155" y="242"/>
                </a:cubicBezTo>
                <a:cubicBezTo>
                  <a:pt x="1141" y="221"/>
                  <a:pt x="1149" y="228"/>
                  <a:pt x="1134" y="218"/>
                </a:cubicBezTo>
                <a:cubicBezTo>
                  <a:pt x="1123" y="234"/>
                  <a:pt x="1125" y="236"/>
                  <a:pt x="1128" y="257"/>
                </a:cubicBezTo>
                <a:cubicBezTo>
                  <a:pt x="1126" y="265"/>
                  <a:pt x="1128" y="273"/>
                  <a:pt x="1116" y="272"/>
                </a:cubicBezTo>
                <a:cubicBezTo>
                  <a:pt x="1110" y="271"/>
                  <a:pt x="1098" y="266"/>
                  <a:pt x="1098" y="266"/>
                </a:cubicBezTo>
                <a:cubicBezTo>
                  <a:pt x="1070" y="271"/>
                  <a:pt x="1038" y="260"/>
                  <a:pt x="1017" y="281"/>
                </a:cubicBezTo>
                <a:cubicBezTo>
                  <a:pt x="1009" y="304"/>
                  <a:pt x="1012" y="293"/>
                  <a:pt x="1008" y="314"/>
                </a:cubicBezTo>
                <a:cubicBezTo>
                  <a:pt x="1011" y="332"/>
                  <a:pt x="1019" y="339"/>
                  <a:pt x="1035" y="350"/>
                </a:cubicBezTo>
                <a:cubicBezTo>
                  <a:pt x="1048" y="346"/>
                  <a:pt x="1053" y="342"/>
                  <a:pt x="1065" y="350"/>
                </a:cubicBezTo>
                <a:cubicBezTo>
                  <a:pt x="1072" y="372"/>
                  <a:pt x="1079" y="376"/>
                  <a:pt x="1095" y="392"/>
                </a:cubicBezTo>
                <a:cubicBezTo>
                  <a:pt x="1110" y="437"/>
                  <a:pt x="1130" y="503"/>
                  <a:pt x="1086" y="533"/>
                </a:cubicBezTo>
                <a:cubicBezTo>
                  <a:pt x="1060" y="524"/>
                  <a:pt x="1061" y="559"/>
                  <a:pt x="1056" y="578"/>
                </a:cubicBezTo>
                <a:cubicBezTo>
                  <a:pt x="1062" y="619"/>
                  <a:pt x="1065" y="587"/>
                  <a:pt x="1089" y="611"/>
                </a:cubicBezTo>
                <a:cubicBezTo>
                  <a:pt x="1095" y="629"/>
                  <a:pt x="1102" y="655"/>
                  <a:pt x="1080" y="662"/>
                </a:cubicBezTo>
                <a:cubicBezTo>
                  <a:pt x="1056" y="656"/>
                  <a:pt x="1065" y="644"/>
                  <a:pt x="1056" y="626"/>
                </a:cubicBezTo>
                <a:cubicBezTo>
                  <a:pt x="1050" y="613"/>
                  <a:pt x="1033" y="593"/>
                  <a:pt x="1020" y="584"/>
                </a:cubicBezTo>
                <a:cubicBezTo>
                  <a:pt x="975" y="590"/>
                  <a:pt x="1002" y="584"/>
                  <a:pt x="978" y="560"/>
                </a:cubicBezTo>
                <a:cubicBezTo>
                  <a:pt x="971" y="570"/>
                  <a:pt x="970" y="580"/>
                  <a:pt x="963" y="590"/>
                </a:cubicBezTo>
                <a:cubicBezTo>
                  <a:pt x="970" y="612"/>
                  <a:pt x="979" y="611"/>
                  <a:pt x="1002" y="614"/>
                </a:cubicBezTo>
                <a:cubicBezTo>
                  <a:pt x="1011" y="623"/>
                  <a:pt x="1025" y="632"/>
                  <a:pt x="1008" y="638"/>
                </a:cubicBezTo>
                <a:cubicBezTo>
                  <a:pt x="983" y="630"/>
                  <a:pt x="998" y="666"/>
                  <a:pt x="1008" y="677"/>
                </a:cubicBezTo>
                <a:cubicBezTo>
                  <a:pt x="1014" y="683"/>
                  <a:pt x="1026" y="695"/>
                  <a:pt x="1026" y="695"/>
                </a:cubicBezTo>
                <a:cubicBezTo>
                  <a:pt x="1032" y="712"/>
                  <a:pt x="1029" y="732"/>
                  <a:pt x="1035" y="749"/>
                </a:cubicBezTo>
                <a:cubicBezTo>
                  <a:pt x="1037" y="756"/>
                  <a:pt x="1047" y="767"/>
                  <a:pt x="1047" y="767"/>
                </a:cubicBezTo>
                <a:cubicBezTo>
                  <a:pt x="1043" y="788"/>
                  <a:pt x="1041" y="788"/>
                  <a:pt x="1029" y="803"/>
                </a:cubicBezTo>
                <a:cubicBezTo>
                  <a:pt x="1025" y="809"/>
                  <a:pt x="1017" y="821"/>
                  <a:pt x="1017" y="821"/>
                </a:cubicBezTo>
                <a:cubicBezTo>
                  <a:pt x="1012" y="860"/>
                  <a:pt x="1013" y="867"/>
                  <a:pt x="972" y="872"/>
                </a:cubicBezTo>
                <a:cubicBezTo>
                  <a:pt x="966" y="876"/>
                  <a:pt x="959" y="876"/>
                  <a:pt x="954" y="881"/>
                </a:cubicBezTo>
                <a:cubicBezTo>
                  <a:pt x="949" y="886"/>
                  <a:pt x="949" y="893"/>
                  <a:pt x="945" y="899"/>
                </a:cubicBezTo>
                <a:cubicBezTo>
                  <a:pt x="941" y="901"/>
                  <a:pt x="936" y="879"/>
                  <a:pt x="930" y="878"/>
                </a:cubicBezTo>
                <a:cubicBezTo>
                  <a:pt x="924" y="877"/>
                  <a:pt x="913" y="886"/>
                  <a:pt x="909" y="893"/>
                </a:cubicBezTo>
                <a:cubicBezTo>
                  <a:pt x="905" y="900"/>
                  <a:pt x="905" y="910"/>
                  <a:pt x="906" y="920"/>
                </a:cubicBezTo>
                <a:cubicBezTo>
                  <a:pt x="907" y="930"/>
                  <a:pt x="914" y="945"/>
                  <a:pt x="918" y="956"/>
                </a:cubicBezTo>
                <a:cubicBezTo>
                  <a:pt x="923" y="963"/>
                  <a:pt x="925" y="979"/>
                  <a:pt x="930" y="986"/>
                </a:cubicBezTo>
                <a:cubicBezTo>
                  <a:pt x="934" y="992"/>
                  <a:pt x="938" y="998"/>
                  <a:pt x="942" y="1004"/>
                </a:cubicBezTo>
                <a:cubicBezTo>
                  <a:pt x="944" y="1007"/>
                  <a:pt x="948" y="1013"/>
                  <a:pt x="948" y="1013"/>
                </a:cubicBezTo>
                <a:cubicBezTo>
                  <a:pt x="947" y="1023"/>
                  <a:pt x="949" y="1034"/>
                  <a:pt x="945" y="1043"/>
                </a:cubicBezTo>
                <a:cubicBezTo>
                  <a:pt x="942" y="1051"/>
                  <a:pt x="927" y="1061"/>
                  <a:pt x="927" y="1061"/>
                </a:cubicBezTo>
                <a:cubicBezTo>
                  <a:pt x="923" y="1074"/>
                  <a:pt x="922" y="1081"/>
                  <a:pt x="912" y="1091"/>
                </a:cubicBezTo>
                <a:cubicBezTo>
                  <a:pt x="906" y="1092"/>
                  <a:pt x="896" y="1064"/>
                  <a:pt x="888" y="1055"/>
                </a:cubicBezTo>
                <a:cubicBezTo>
                  <a:pt x="880" y="1046"/>
                  <a:pt x="872" y="1040"/>
                  <a:pt x="867" y="1037"/>
                </a:cubicBezTo>
                <a:cubicBezTo>
                  <a:pt x="863" y="1031"/>
                  <a:pt x="859" y="1043"/>
                  <a:pt x="855" y="1037"/>
                </a:cubicBezTo>
                <a:cubicBezTo>
                  <a:pt x="853" y="1034"/>
                  <a:pt x="849" y="1028"/>
                  <a:pt x="849" y="1028"/>
                </a:cubicBezTo>
                <a:cubicBezTo>
                  <a:pt x="833" y="1051"/>
                  <a:pt x="832" y="1096"/>
                  <a:pt x="861" y="1106"/>
                </a:cubicBezTo>
                <a:cubicBezTo>
                  <a:pt x="866" y="1127"/>
                  <a:pt x="887" y="1138"/>
                  <a:pt x="894" y="1151"/>
                </a:cubicBezTo>
                <a:cubicBezTo>
                  <a:pt x="899" y="1163"/>
                  <a:pt x="893" y="1172"/>
                  <a:pt x="894" y="1181"/>
                </a:cubicBezTo>
                <a:cubicBezTo>
                  <a:pt x="902" y="1193"/>
                  <a:pt x="911" y="1200"/>
                  <a:pt x="897" y="1205"/>
                </a:cubicBezTo>
                <a:cubicBezTo>
                  <a:pt x="871" y="1188"/>
                  <a:pt x="870" y="1158"/>
                  <a:pt x="852" y="1136"/>
                </a:cubicBezTo>
                <a:cubicBezTo>
                  <a:pt x="829" y="1108"/>
                  <a:pt x="861" y="1154"/>
                  <a:pt x="831" y="1109"/>
                </a:cubicBezTo>
                <a:cubicBezTo>
                  <a:pt x="829" y="1106"/>
                  <a:pt x="825" y="1100"/>
                  <a:pt x="825" y="1100"/>
                </a:cubicBezTo>
                <a:cubicBezTo>
                  <a:pt x="830" y="1070"/>
                  <a:pt x="840" y="1037"/>
                  <a:pt x="825" y="1007"/>
                </a:cubicBezTo>
                <a:cubicBezTo>
                  <a:pt x="811" y="978"/>
                  <a:pt x="828" y="1026"/>
                  <a:pt x="813" y="980"/>
                </a:cubicBezTo>
                <a:cubicBezTo>
                  <a:pt x="811" y="973"/>
                  <a:pt x="801" y="962"/>
                  <a:pt x="801" y="962"/>
                </a:cubicBezTo>
                <a:cubicBezTo>
                  <a:pt x="793" y="963"/>
                  <a:pt x="785" y="968"/>
                  <a:pt x="777" y="965"/>
                </a:cubicBezTo>
                <a:cubicBezTo>
                  <a:pt x="773" y="964"/>
                  <a:pt x="774" y="940"/>
                  <a:pt x="771" y="929"/>
                </a:cubicBezTo>
                <a:cubicBezTo>
                  <a:pt x="766" y="912"/>
                  <a:pt x="752" y="896"/>
                  <a:pt x="738" y="887"/>
                </a:cubicBezTo>
                <a:cubicBezTo>
                  <a:pt x="734" y="875"/>
                  <a:pt x="724" y="861"/>
                  <a:pt x="714" y="854"/>
                </a:cubicBezTo>
                <a:cubicBezTo>
                  <a:pt x="712" y="857"/>
                  <a:pt x="709" y="860"/>
                  <a:pt x="708" y="863"/>
                </a:cubicBezTo>
                <a:cubicBezTo>
                  <a:pt x="706" y="869"/>
                  <a:pt x="708" y="876"/>
                  <a:pt x="705" y="881"/>
                </a:cubicBezTo>
                <a:cubicBezTo>
                  <a:pt x="702" y="887"/>
                  <a:pt x="693" y="886"/>
                  <a:pt x="687" y="890"/>
                </a:cubicBezTo>
                <a:cubicBezTo>
                  <a:pt x="682" y="906"/>
                  <a:pt x="680" y="917"/>
                  <a:pt x="666" y="926"/>
                </a:cubicBezTo>
                <a:cubicBezTo>
                  <a:pt x="650" y="950"/>
                  <a:pt x="671" y="921"/>
                  <a:pt x="651" y="941"/>
                </a:cubicBezTo>
                <a:cubicBezTo>
                  <a:pt x="642" y="950"/>
                  <a:pt x="622" y="977"/>
                  <a:pt x="618" y="989"/>
                </a:cubicBezTo>
                <a:cubicBezTo>
                  <a:pt x="616" y="1012"/>
                  <a:pt x="630" y="1025"/>
                  <a:pt x="618" y="1043"/>
                </a:cubicBezTo>
                <a:cubicBezTo>
                  <a:pt x="615" y="1060"/>
                  <a:pt x="613" y="1079"/>
                  <a:pt x="603" y="1094"/>
                </a:cubicBezTo>
                <a:cubicBezTo>
                  <a:pt x="567" y="1088"/>
                  <a:pt x="597" y="1097"/>
                  <a:pt x="579" y="1082"/>
                </a:cubicBezTo>
                <a:cubicBezTo>
                  <a:pt x="574" y="1077"/>
                  <a:pt x="567" y="1058"/>
                  <a:pt x="567" y="1058"/>
                </a:cubicBezTo>
                <a:cubicBezTo>
                  <a:pt x="562" y="1053"/>
                  <a:pt x="565" y="1046"/>
                  <a:pt x="564" y="1040"/>
                </a:cubicBezTo>
                <a:cubicBezTo>
                  <a:pt x="563" y="1034"/>
                  <a:pt x="561" y="1023"/>
                  <a:pt x="558" y="1019"/>
                </a:cubicBezTo>
                <a:cubicBezTo>
                  <a:pt x="553" y="1018"/>
                  <a:pt x="551" y="1035"/>
                  <a:pt x="546" y="1016"/>
                </a:cubicBezTo>
                <a:cubicBezTo>
                  <a:pt x="545" y="1012"/>
                  <a:pt x="552" y="1010"/>
                  <a:pt x="549" y="992"/>
                </a:cubicBezTo>
                <a:cubicBezTo>
                  <a:pt x="546" y="974"/>
                  <a:pt x="533" y="923"/>
                  <a:pt x="525" y="905"/>
                </a:cubicBezTo>
                <a:cubicBezTo>
                  <a:pt x="522" y="898"/>
                  <a:pt x="510" y="892"/>
                  <a:pt x="504" y="887"/>
                </a:cubicBezTo>
                <a:cubicBezTo>
                  <a:pt x="490" y="875"/>
                  <a:pt x="489" y="875"/>
                  <a:pt x="474" y="860"/>
                </a:cubicBezTo>
                <a:cubicBezTo>
                  <a:pt x="469" y="845"/>
                  <a:pt x="453" y="832"/>
                  <a:pt x="444" y="818"/>
                </a:cubicBezTo>
                <a:cubicBezTo>
                  <a:pt x="440" y="812"/>
                  <a:pt x="432" y="800"/>
                  <a:pt x="432" y="800"/>
                </a:cubicBezTo>
                <a:cubicBezTo>
                  <a:pt x="421" y="804"/>
                  <a:pt x="415" y="811"/>
                  <a:pt x="405" y="818"/>
                </a:cubicBezTo>
                <a:cubicBezTo>
                  <a:pt x="394" y="819"/>
                  <a:pt x="374" y="816"/>
                  <a:pt x="360" y="812"/>
                </a:cubicBezTo>
                <a:cubicBezTo>
                  <a:pt x="349" y="809"/>
                  <a:pt x="342" y="800"/>
                  <a:pt x="336" y="797"/>
                </a:cubicBezTo>
                <a:cubicBezTo>
                  <a:pt x="330" y="794"/>
                  <a:pt x="328" y="797"/>
                  <a:pt x="321" y="794"/>
                </a:cubicBezTo>
                <a:cubicBezTo>
                  <a:pt x="309" y="786"/>
                  <a:pt x="309" y="780"/>
                  <a:pt x="294" y="776"/>
                </a:cubicBezTo>
                <a:cubicBezTo>
                  <a:pt x="289" y="771"/>
                  <a:pt x="281" y="769"/>
                  <a:pt x="276" y="764"/>
                </a:cubicBezTo>
                <a:cubicBezTo>
                  <a:pt x="252" y="740"/>
                  <a:pt x="275" y="750"/>
                  <a:pt x="255" y="743"/>
                </a:cubicBezTo>
                <a:cubicBezTo>
                  <a:pt x="250" y="744"/>
                  <a:pt x="243" y="742"/>
                  <a:pt x="240" y="746"/>
                </a:cubicBezTo>
                <a:cubicBezTo>
                  <a:pt x="237" y="750"/>
                  <a:pt x="242" y="756"/>
                  <a:pt x="243" y="761"/>
                </a:cubicBezTo>
                <a:cubicBezTo>
                  <a:pt x="246" y="770"/>
                  <a:pt x="263" y="777"/>
                  <a:pt x="270" y="788"/>
                </a:cubicBezTo>
                <a:cubicBezTo>
                  <a:pt x="277" y="799"/>
                  <a:pt x="279" y="818"/>
                  <a:pt x="285" y="827"/>
                </a:cubicBezTo>
                <a:cubicBezTo>
                  <a:pt x="290" y="842"/>
                  <a:pt x="288" y="849"/>
                  <a:pt x="306" y="845"/>
                </a:cubicBezTo>
                <a:cubicBezTo>
                  <a:pt x="321" y="835"/>
                  <a:pt x="321" y="830"/>
                  <a:pt x="324" y="812"/>
                </a:cubicBezTo>
                <a:cubicBezTo>
                  <a:pt x="339" y="817"/>
                  <a:pt x="340" y="831"/>
                  <a:pt x="351" y="842"/>
                </a:cubicBezTo>
                <a:cubicBezTo>
                  <a:pt x="355" y="855"/>
                  <a:pt x="355" y="841"/>
                  <a:pt x="366" y="848"/>
                </a:cubicBezTo>
                <a:cubicBezTo>
                  <a:pt x="368" y="853"/>
                  <a:pt x="378" y="849"/>
                  <a:pt x="375" y="863"/>
                </a:cubicBezTo>
                <a:cubicBezTo>
                  <a:pt x="372" y="877"/>
                  <a:pt x="358" y="915"/>
                  <a:pt x="348" y="932"/>
                </a:cubicBezTo>
                <a:cubicBezTo>
                  <a:pt x="340" y="944"/>
                  <a:pt x="330" y="957"/>
                  <a:pt x="318" y="965"/>
                </a:cubicBezTo>
                <a:cubicBezTo>
                  <a:pt x="299" y="994"/>
                  <a:pt x="270" y="997"/>
                  <a:pt x="240" y="1007"/>
                </a:cubicBezTo>
                <a:cubicBezTo>
                  <a:pt x="230" y="1023"/>
                  <a:pt x="221" y="1020"/>
                  <a:pt x="201" y="1022"/>
                </a:cubicBezTo>
                <a:cubicBezTo>
                  <a:pt x="193" y="998"/>
                  <a:pt x="201" y="1026"/>
                  <a:pt x="195" y="971"/>
                </a:cubicBezTo>
                <a:cubicBezTo>
                  <a:pt x="193" y="954"/>
                  <a:pt x="166" y="921"/>
                  <a:pt x="156" y="905"/>
                </a:cubicBezTo>
                <a:cubicBezTo>
                  <a:pt x="149" y="887"/>
                  <a:pt x="148" y="874"/>
                  <a:pt x="147" y="863"/>
                </a:cubicBezTo>
                <a:cubicBezTo>
                  <a:pt x="146" y="852"/>
                  <a:pt x="154" y="843"/>
                  <a:pt x="150" y="836"/>
                </a:cubicBezTo>
                <a:cubicBezTo>
                  <a:pt x="144" y="824"/>
                  <a:pt x="126" y="831"/>
                  <a:pt x="123" y="818"/>
                </a:cubicBezTo>
                <a:cubicBezTo>
                  <a:pt x="117" y="786"/>
                  <a:pt x="120" y="812"/>
                  <a:pt x="111" y="791"/>
                </a:cubicBezTo>
                <a:cubicBezTo>
                  <a:pt x="107" y="782"/>
                  <a:pt x="102" y="764"/>
                  <a:pt x="102" y="764"/>
                </a:cubicBezTo>
                <a:cubicBezTo>
                  <a:pt x="101" y="747"/>
                  <a:pt x="103" y="730"/>
                  <a:pt x="99" y="713"/>
                </a:cubicBezTo>
                <a:cubicBezTo>
                  <a:pt x="97" y="706"/>
                  <a:pt x="87" y="695"/>
                  <a:pt x="87" y="695"/>
                </a:cubicBezTo>
                <a:cubicBezTo>
                  <a:pt x="89" y="674"/>
                  <a:pt x="92" y="655"/>
                  <a:pt x="99" y="635"/>
                </a:cubicBezTo>
                <a:cubicBezTo>
                  <a:pt x="95" y="622"/>
                  <a:pt x="75" y="628"/>
                  <a:pt x="60" y="626"/>
                </a:cubicBezTo>
                <a:cubicBezTo>
                  <a:pt x="45" y="624"/>
                  <a:pt x="18" y="625"/>
                  <a:pt x="9" y="623"/>
                </a:cubicBezTo>
                <a:cubicBezTo>
                  <a:pt x="7" y="620"/>
                  <a:pt x="3" y="614"/>
                  <a:pt x="3" y="614"/>
                </a:cubicBezTo>
                <a:lnTo>
                  <a:pt x="0" y="581"/>
                </a:lnTo>
                <a:cubicBezTo>
                  <a:pt x="5" y="561"/>
                  <a:pt x="17" y="561"/>
                  <a:pt x="36" y="557"/>
                </a:cubicBezTo>
                <a:cubicBezTo>
                  <a:pt x="61" y="532"/>
                  <a:pt x="61" y="542"/>
                  <a:pt x="111" y="545"/>
                </a:cubicBezTo>
                <a:cubicBezTo>
                  <a:pt x="124" y="549"/>
                  <a:pt x="127" y="547"/>
                  <a:pt x="135" y="536"/>
                </a:cubicBezTo>
                <a:cubicBezTo>
                  <a:pt x="136" y="532"/>
                  <a:pt x="134" y="525"/>
                  <a:pt x="138" y="524"/>
                </a:cubicBezTo>
                <a:cubicBezTo>
                  <a:pt x="176" y="514"/>
                  <a:pt x="169" y="541"/>
                  <a:pt x="195" y="548"/>
                </a:cubicBezTo>
                <a:cubicBezTo>
                  <a:pt x="203" y="550"/>
                  <a:pt x="211" y="550"/>
                  <a:pt x="219" y="551"/>
                </a:cubicBezTo>
                <a:cubicBezTo>
                  <a:pt x="220" y="554"/>
                  <a:pt x="222" y="557"/>
                  <a:pt x="222" y="560"/>
                </a:cubicBezTo>
                <a:cubicBezTo>
                  <a:pt x="224" y="570"/>
                  <a:pt x="222" y="580"/>
                  <a:pt x="225" y="590"/>
                </a:cubicBezTo>
                <a:cubicBezTo>
                  <a:pt x="230" y="605"/>
                  <a:pt x="253" y="618"/>
                  <a:pt x="267" y="623"/>
                </a:cubicBezTo>
                <a:cubicBezTo>
                  <a:pt x="290" y="615"/>
                  <a:pt x="279" y="573"/>
                  <a:pt x="273" y="554"/>
                </a:cubicBezTo>
                <a:cubicBezTo>
                  <a:pt x="270" y="544"/>
                  <a:pt x="249" y="533"/>
                  <a:pt x="249" y="533"/>
                </a:cubicBezTo>
                <a:cubicBezTo>
                  <a:pt x="242" y="512"/>
                  <a:pt x="241" y="517"/>
                  <a:pt x="246" y="494"/>
                </a:cubicBezTo>
                <a:cubicBezTo>
                  <a:pt x="247" y="488"/>
                  <a:pt x="252" y="476"/>
                  <a:pt x="252" y="476"/>
                </a:cubicBezTo>
                <a:cubicBezTo>
                  <a:pt x="239" y="467"/>
                  <a:pt x="223" y="464"/>
                  <a:pt x="207" y="461"/>
                </a:cubicBezTo>
                <a:cubicBezTo>
                  <a:pt x="201" y="457"/>
                  <a:pt x="195" y="453"/>
                  <a:pt x="189" y="449"/>
                </a:cubicBezTo>
                <a:cubicBezTo>
                  <a:pt x="184" y="445"/>
                  <a:pt x="183" y="431"/>
                  <a:pt x="183" y="431"/>
                </a:cubicBezTo>
                <a:cubicBezTo>
                  <a:pt x="183" y="425"/>
                  <a:pt x="176" y="414"/>
                  <a:pt x="180" y="407"/>
                </a:cubicBezTo>
                <a:cubicBezTo>
                  <a:pt x="184" y="400"/>
                  <a:pt x="201" y="392"/>
                  <a:pt x="210" y="389"/>
                </a:cubicBezTo>
                <a:cubicBezTo>
                  <a:pt x="219" y="386"/>
                  <a:pt x="224" y="389"/>
                  <a:pt x="234" y="389"/>
                </a:cubicBezTo>
                <a:cubicBezTo>
                  <a:pt x="258" y="381"/>
                  <a:pt x="246" y="382"/>
                  <a:pt x="270" y="386"/>
                </a:cubicBezTo>
                <a:cubicBezTo>
                  <a:pt x="284" y="393"/>
                  <a:pt x="290" y="398"/>
                  <a:pt x="303" y="389"/>
                </a:cubicBezTo>
                <a:cubicBezTo>
                  <a:pt x="297" y="327"/>
                  <a:pt x="302" y="380"/>
                  <a:pt x="285" y="341"/>
                </a:cubicBezTo>
                <a:cubicBezTo>
                  <a:pt x="281" y="332"/>
                  <a:pt x="279" y="323"/>
                  <a:pt x="276" y="314"/>
                </a:cubicBezTo>
                <a:cubicBezTo>
                  <a:pt x="275" y="311"/>
                  <a:pt x="273" y="305"/>
                  <a:pt x="273" y="305"/>
                </a:cubicBezTo>
                <a:cubicBezTo>
                  <a:pt x="272" y="293"/>
                  <a:pt x="259" y="256"/>
                  <a:pt x="258" y="242"/>
                </a:cubicBezTo>
                <a:cubicBezTo>
                  <a:pt x="255" y="229"/>
                  <a:pt x="257" y="233"/>
                  <a:pt x="255" y="224"/>
                </a:cubicBezTo>
                <a:cubicBezTo>
                  <a:pt x="252" y="214"/>
                  <a:pt x="249" y="191"/>
                  <a:pt x="249" y="191"/>
                </a:cubicBezTo>
                <a:cubicBezTo>
                  <a:pt x="246" y="176"/>
                  <a:pt x="257" y="176"/>
                  <a:pt x="261" y="161"/>
                </a:cubicBezTo>
                <a:cubicBezTo>
                  <a:pt x="262" y="150"/>
                  <a:pt x="245" y="140"/>
                  <a:pt x="246" y="125"/>
                </a:cubicBezTo>
                <a:cubicBezTo>
                  <a:pt x="247" y="110"/>
                  <a:pt x="260" y="73"/>
                  <a:pt x="270" y="68"/>
                </a:cubicBezTo>
                <a:cubicBezTo>
                  <a:pt x="284" y="73"/>
                  <a:pt x="296" y="85"/>
                  <a:pt x="306" y="95"/>
                </a:cubicBezTo>
                <a:cubicBezTo>
                  <a:pt x="314" y="118"/>
                  <a:pt x="330" y="135"/>
                  <a:pt x="330" y="158"/>
                </a:cubicBez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14">
              <a:solidFill>
                <a:schemeClr val="dk1"/>
              </a:solidFill>
              <a:latin typeface="Calibri"/>
              <a:ea typeface="Calibri"/>
              <a:cs typeface="Calibri"/>
              <a:sym typeface="Calibri"/>
            </a:endParaRPr>
          </a:p>
        </p:txBody>
      </p:sp>
      <p:sp>
        <p:nvSpPr>
          <p:cNvPr id="415" name="Google Shape;415;p29"/>
          <p:cNvSpPr/>
          <p:nvPr/>
        </p:nvSpPr>
        <p:spPr>
          <a:xfrm>
            <a:off x="8572501" y="3654274"/>
            <a:ext cx="214690" cy="306916"/>
          </a:xfrm>
          <a:custGeom>
            <a:rect b="b" l="l" r="r" t="t"/>
            <a:pathLst>
              <a:path extrusionOk="0" h="196" w="115">
                <a:moveTo>
                  <a:pt x="99" y="3"/>
                </a:moveTo>
                <a:cubicBezTo>
                  <a:pt x="102" y="3"/>
                  <a:pt x="103" y="7"/>
                  <a:pt x="105" y="15"/>
                </a:cubicBezTo>
                <a:cubicBezTo>
                  <a:pt x="107" y="23"/>
                  <a:pt x="115" y="42"/>
                  <a:pt x="114" y="51"/>
                </a:cubicBezTo>
                <a:cubicBezTo>
                  <a:pt x="112" y="58"/>
                  <a:pt x="102" y="69"/>
                  <a:pt x="102" y="69"/>
                </a:cubicBezTo>
                <a:cubicBezTo>
                  <a:pt x="104" y="85"/>
                  <a:pt x="111" y="112"/>
                  <a:pt x="105" y="129"/>
                </a:cubicBezTo>
                <a:cubicBezTo>
                  <a:pt x="101" y="139"/>
                  <a:pt x="87" y="156"/>
                  <a:pt x="87" y="156"/>
                </a:cubicBezTo>
                <a:cubicBezTo>
                  <a:pt x="86" y="168"/>
                  <a:pt x="93" y="183"/>
                  <a:pt x="84" y="192"/>
                </a:cubicBezTo>
                <a:cubicBezTo>
                  <a:pt x="77" y="196"/>
                  <a:pt x="66" y="169"/>
                  <a:pt x="57" y="165"/>
                </a:cubicBezTo>
                <a:cubicBezTo>
                  <a:pt x="48" y="161"/>
                  <a:pt x="34" y="174"/>
                  <a:pt x="27" y="168"/>
                </a:cubicBezTo>
                <a:cubicBezTo>
                  <a:pt x="19" y="160"/>
                  <a:pt x="16" y="140"/>
                  <a:pt x="12" y="129"/>
                </a:cubicBezTo>
                <a:cubicBezTo>
                  <a:pt x="10" y="123"/>
                  <a:pt x="0" y="123"/>
                  <a:pt x="0" y="123"/>
                </a:cubicBezTo>
                <a:cubicBezTo>
                  <a:pt x="3" y="96"/>
                  <a:pt x="2" y="97"/>
                  <a:pt x="24" y="90"/>
                </a:cubicBezTo>
                <a:cubicBezTo>
                  <a:pt x="26" y="87"/>
                  <a:pt x="27" y="83"/>
                  <a:pt x="30" y="81"/>
                </a:cubicBezTo>
                <a:cubicBezTo>
                  <a:pt x="32" y="79"/>
                  <a:pt x="37" y="80"/>
                  <a:pt x="39" y="78"/>
                </a:cubicBezTo>
                <a:cubicBezTo>
                  <a:pt x="41" y="76"/>
                  <a:pt x="40" y="71"/>
                  <a:pt x="42" y="69"/>
                </a:cubicBezTo>
                <a:cubicBezTo>
                  <a:pt x="44" y="66"/>
                  <a:pt x="48" y="65"/>
                  <a:pt x="51" y="63"/>
                </a:cubicBezTo>
                <a:cubicBezTo>
                  <a:pt x="57" y="57"/>
                  <a:pt x="69" y="45"/>
                  <a:pt x="69" y="45"/>
                </a:cubicBezTo>
                <a:cubicBezTo>
                  <a:pt x="73" y="34"/>
                  <a:pt x="80" y="31"/>
                  <a:pt x="87" y="21"/>
                </a:cubicBezTo>
                <a:cubicBezTo>
                  <a:pt x="88" y="15"/>
                  <a:pt x="86" y="7"/>
                  <a:pt x="90" y="3"/>
                </a:cubicBezTo>
                <a:cubicBezTo>
                  <a:pt x="93" y="0"/>
                  <a:pt x="92" y="12"/>
                  <a:pt x="96" y="12"/>
                </a:cubicBezTo>
                <a:cubicBezTo>
                  <a:pt x="99" y="12"/>
                  <a:pt x="98" y="6"/>
                  <a:pt x="99" y="3"/>
                </a:cubicBez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14">
              <a:solidFill>
                <a:schemeClr val="dk1"/>
              </a:solidFill>
              <a:latin typeface="Calibri"/>
              <a:ea typeface="Calibri"/>
              <a:cs typeface="Calibri"/>
              <a:sym typeface="Calibri"/>
            </a:endParaRPr>
          </a:p>
        </p:txBody>
      </p:sp>
      <p:sp>
        <p:nvSpPr>
          <p:cNvPr id="416" name="Google Shape;416;p29"/>
          <p:cNvSpPr/>
          <p:nvPr/>
        </p:nvSpPr>
        <p:spPr>
          <a:xfrm>
            <a:off x="8282215" y="3692072"/>
            <a:ext cx="250976" cy="305405"/>
          </a:xfrm>
          <a:custGeom>
            <a:rect b="b" l="l" r="r" t="t"/>
            <a:pathLst>
              <a:path extrusionOk="0" h="195" w="134">
                <a:moveTo>
                  <a:pt x="19" y="3"/>
                </a:moveTo>
                <a:cubicBezTo>
                  <a:pt x="46" y="12"/>
                  <a:pt x="31" y="24"/>
                  <a:pt x="43" y="45"/>
                </a:cubicBezTo>
                <a:cubicBezTo>
                  <a:pt x="46" y="51"/>
                  <a:pt x="69" y="52"/>
                  <a:pt x="76" y="54"/>
                </a:cubicBezTo>
                <a:cubicBezTo>
                  <a:pt x="85" y="66"/>
                  <a:pt x="94" y="79"/>
                  <a:pt x="100" y="93"/>
                </a:cubicBezTo>
                <a:cubicBezTo>
                  <a:pt x="107" y="110"/>
                  <a:pt x="102" y="108"/>
                  <a:pt x="112" y="120"/>
                </a:cubicBezTo>
                <a:cubicBezTo>
                  <a:pt x="119" y="129"/>
                  <a:pt x="133" y="147"/>
                  <a:pt x="133" y="147"/>
                </a:cubicBezTo>
                <a:cubicBezTo>
                  <a:pt x="132" y="157"/>
                  <a:pt x="134" y="168"/>
                  <a:pt x="130" y="177"/>
                </a:cubicBezTo>
                <a:cubicBezTo>
                  <a:pt x="127" y="185"/>
                  <a:pt x="112" y="195"/>
                  <a:pt x="112" y="195"/>
                </a:cubicBezTo>
                <a:cubicBezTo>
                  <a:pt x="98" y="173"/>
                  <a:pt x="82" y="154"/>
                  <a:pt x="67" y="132"/>
                </a:cubicBezTo>
                <a:cubicBezTo>
                  <a:pt x="60" y="121"/>
                  <a:pt x="63" y="103"/>
                  <a:pt x="55" y="93"/>
                </a:cubicBezTo>
                <a:cubicBezTo>
                  <a:pt x="48" y="84"/>
                  <a:pt x="36" y="81"/>
                  <a:pt x="31" y="69"/>
                </a:cubicBezTo>
                <a:cubicBezTo>
                  <a:pt x="23" y="52"/>
                  <a:pt x="26" y="37"/>
                  <a:pt x="10" y="27"/>
                </a:cubicBezTo>
                <a:cubicBezTo>
                  <a:pt x="3" y="16"/>
                  <a:pt x="0" y="12"/>
                  <a:pt x="4" y="0"/>
                </a:cubicBezTo>
                <a:cubicBezTo>
                  <a:pt x="17" y="3"/>
                  <a:pt x="12" y="3"/>
                  <a:pt x="19" y="3"/>
                </a:cubicBez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14">
              <a:solidFill>
                <a:schemeClr val="dk1"/>
              </a:solidFill>
              <a:latin typeface="Calibri"/>
              <a:ea typeface="Calibri"/>
              <a:cs typeface="Calibri"/>
              <a:sym typeface="Calibri"/>
            </a:endParaRPr>
          </a:p>
        </p:txBody>
      </p:sp>
      <p:sp>
        <p:nvSpPr>
          <p:cNvPr id="417" name="Google Shape;417;p29"/>
          <p:cNvSpPr/>
          <p:nvPr/>
        </p:nvSpPr>
        <p:spPr>
          <a:xfrm>
            <a:off x="6047620" y="2022929"/>
            <a:ext cx="1315357" cy="863298"/>
          </a:xfrm>
          <a:custGeom>
            <a:rect b="b" l="l" r="r" t="t"/>
            <a:pathLst>
              <a:path extrusionOk="0" h="553" w="700">
                <a:moveTo>
                  <a:pt x="643" y="67"/>
                </a:moveTo>
                <a:cubicBezTo>
                  <a:pt x="628" y="63"/>
                  <a:pt x="624" y="58"/>
                  <a:pt x="616" y="46"/>
                </a:cubicBezTo>
                <a:cubicBezTo>
                  <a:pt x="612" y="29"/>
                  <a:pt x="608" y="30"/>
                  <a:pt x="592" y="34"/>
                </a:cubicBezTo>
                <a:cubicBezTo>
                  <a:pt x="584" y="57"/>
                  <a:pt x="584" y="52"/>
                  <a:pt x="556" y="49"/>
                </a:cubicBezTo>
                <a:cubicBezTo>
                  <a:pt x="540" y="44"/>
                  <a:pt x="521" y="50"/>
                  <a:pt x="505" y="52"/>
                </a:cubicBezTo>
                <a:cubicBezTo>
                  <a:pt x="484" y="84"/>
                  <a:pt x="503" y="66"/>
                  <a:pt x="481" y="52"/>
                </a:cubicBezTo>
                <a:cubicBezTo>
                  <a:pt x="476" y="38"/>
                  <a:pt x="471" y="37"/>
                  <a:pt x="463" y="49"/>
                </a:cubicBezTo>
                <a:cubicBezTo>
                  <a:pt x="467" y="81"/>
                  <a:pt x="472" y="81"/>
                  <a:pt x="439" y="85"/>
                </a:cubicBezTo>
                <a:cubicBezTo>
                  <a:pt x="434" y="101"/>
                  <a:pt x="436" y="110"/>
                  <a:pt x="421" y="115"/>
                </a:cubicBezTo>
                <a:cubicBezTo>
                  <a:pt x="418" y="112"/>
                  <a:pt x="415" y="109"/>
                  <a:pt x="412" y="106"/>
                </a:cubicBezTo>
                <a:cubicBezTo>
                  <a:pt x="410" y="103"/>
                  <a:pt x="408" y="100"/>
                  <a:pt x="406" y="97"/>
                </a:cubicBezTo>
                <a:cubicBezTo>
                  <a:pt x="400" y="91"/>
                  <a:pt x="388" y="79"/>
                  <a:pt x="388" y="79"/>
                </a:cubicBezTo>
                <a:cubicBezTo>
                  <a:pt x="401" y="71"/>
                  <a:pt x="406" y="74"/>
                  <a:pt x="418" y="82"/>
                </a:cubicBezTo>
                <a:cubicBezTo>
                  <a:pt x="446" y="75"/>
                  <a:pt x="436" y="82"/>
                  <a:pt x="451" y="67"/>
                </a:cubicBezTo>
                <a:cubicBezTo>
                  <a:pt x="426" y="30"/>
                  <a:pt x="401" y="25"/>
                  <a:pt x="358" y="22"/>
                </a:cubicBezTo>
                <a:cubicBezTo>
                  <a:pt x="336" y="0"/>
                  <a:pt x="302" y="12"/>
                  <a:pt x="274" y="13"/>
                </a:cubicBezTo>
                <a:cubicBezTo>
                  <a:pt x="271" y="16"/>
                  <a:pt x="267" y="18"/>
                  <a:pt x="265" y="22"/>
                </a:cubicBezTo>
                <a:cubicBezTo>
                  <a:pt x="263" y="25"/>
                  <a:pt x="264" y="29"/>
                  <a:pt x="262" y="31"/>
                </a:cubicBezTo>
                <a:cubicBezTo>
                  <a:pt x="251" y="45"/>
                  <a:pt x="232" y="60"/>
                  <a:pt x="217" y="70"/>
                </a:cubicBezTo>
                <a:cubicBezTo>
                  <a:pt x="210" y="85"/>
                  <a:pt x="186" y="116"/>
                  <a:pt x="172" y="127"/>
                </a:cubicBezTo>
                <a:cubicBezTo>
                  <a:pt x="169" y="129"/>
                  <a:pt x="149" y="133"/>
                  <a:pt x="148" y="133"/>
                </a:cubicBezTo>
                <a:cubicBezTo>
                  <a:pt x="141" y="160"/>
                  <a:pt x="153" y="170"/>
                  <a:pt x="166" y="190"/>
                </a:cubicBezTo>
                <a:cubicBezTo>
                  <a:pt x="167" y="196"/>
                  <a:pt x="165" y="204"/>
                  <a:pt x="169" y="208"/>
                </a:cubicBezTo>
                <a:cubicBezTo>
                  <a:pt x="172" y="211"/>
                  <a:pt x="175" y="204"/>
                  <a:pt x="178" y="202"/>
                </a:cubicBezTo>
                <a:cubicBezTo>
                  <a:pt x="188" y="194"/>
                  <a:pt x="193" y="188"/>
                  <a:pt x="205" y="184"/>
                </a:cubicBezTo>
                <a:cubicBezTo>
                  <a:pt x="216" y="200"/>
                  <a:pt x="212" y="221"/>
                  <a:pt x="229" y="232"/>
                </a:cubicBezTo>
                <a:cubicBezTo>
                  <a:pt x="239" y="230"/>
                  <a:pt x="249" y="231"/>
                  <a:pt x="256" y="223"/>
                </a:cubicBezTo>
                <a:cubicBezTo>
                  <a:pt x="261" y="218"/>
                  <a:pt x="268" y="205"/>
                  <a:pt x="268" y="205"/>
                </a:cubicBezTo>
                <a:cubicBezTo>
                  <a:pt x="267" y="191"/>
                  <a:pt x="268" y="177"/>
                  <a:pt x="265" y="163"/>
                </a:cubicBezTo>
                <a:cubicBezTo>
                  <a:pt x="263" y="156"/>
                  <a:pt x="253" y="145"/>
                  <a:pt x="253" y="145"/>
                </a:cubicBezTo>
                <a:cubicBezTo>
                  <a:pt x="257" y="130"/>
                  <a:pt x="267" y="114"/>
                  <a:pt x="280" y="106"/>
                </a:cubicBezTo>
                <a:cubicBezTo>
                  <a:pt x="287" y="85"/>
                  <a:pt x="281" y="92"/>
                  <a:pt x="295" y="82"/>
                </a:cubicBezTo>
                <a:cubicBezTo>
                  <a:pt x="319" y="88"/>
                  <a:pt x="321" y="105"/>
                  <a:pt x="301" y="118"/>
                </a:cubicBezTo>
                <a:cubicBezTo>
                  <a:pt x="297" y="130"/>
                  <a:pt x="293" y="135"/>
                  <a:pt x="283" y="142"/>
                </a:cubicBezTo>
                <a:cubicBezTo>
                  <a:pt x="290" y="164"/>
                  <a:pt x="340" y="165"/>
                  <a:pt x="355" y="166"/>
                </a:cubicBezTo>
                <a:cubicBezTo>
                  <a:pt x="368" y="186"/>
                  <a:pt x="335" y="180"/>
                  <a:pt x="319" y="181"/>
                </a:cubicBezTo>
                <a:cubicBezTo>
                  <a:pt x="322" y="193"/>
                  <a:pt x="329" y="214"/>
                  <a:pt x="310" y="208"/>
                </a:cubicBezTo>
                <a:cubicBezTo>
                  <a:pt x="299" y="224"/>
                  <a:pt x="296" y="241"/>
                  <a:pt x="286" y="256"/>
                </a:cubicBezTo>
                <a:cubicBezTo>
                  <a:pt x="263" y="250"/>
                  <a:pt x="266" y="252"/>
                  <a:pt x="244" y="259"/>
                </a:cubicBezTo>
                <a:cubicBezTo>
                  <a:pt x="225" y="256"/>
                  <a:pt x="208" y="250"/>
                  <a:pt x="190" y="244"/>
                </a:cubicBezTo>
                <a:cubicBezTo>
                  <a:pt x="199" y="231"/>
                  <a:pt x="212" y="218"/>
                  <a:pt x="190" y="211"/>
                </a:cubicBezTo>
                <a:cubicBezTo>
                  <a:pt x="163" y="220"/>
                  <a:pt x="176" y="244"/>
                  <a:pt x="172" y="271"/>
                </a:cubicBezTo>
                <a:cubicBezTo>
                  <a:pt x="171" y="278"/>
                  <a:pt x="153" y="292"/>
                  <a:pt x="148" y="295"/>
                </a:cubicBezTo>
                <a:cubicBezTo>
                  <a:pt x="142" y="298"/>
                  <a:pt x="130" y="301"/>
                  <a:pt x="130" y="301"/>
                </a:cubicBezTo>
                <a:cubicBezTo>
                  <a:pt x="113" y="314"/>
                  <a:pt x="106" y="321"/>
                  <a:pt x="85" y="325"/>
                </a:cubicBezTo>
                <a:cubicBezTo>
                  <a:pt x="81" y="338"/>
                  <a:pt x="74" y="354"/>
                  <a:pt x="61" y="358"/>
                </a:cubicBezTo>
                <a:cubicBezTo>
                  <a:pt x="62" y="363"/>
                  <a:pt x="66" y="387"/>
                  <a:pt x="73" y="373"/>
                </a:cubicBezTo>
                <a:cubicBezTo>
                  <a:pt x="78" y="364"/>
                  <a:pt x="49" y="359"/>
                  <a:pt x="79" y="367"/>
                </a:cubicBezTo>
                <a:cubicBezTo>
                  <a:pt x="80" y="376"/>
                  <a:pt x="78" y="386"/>
                  <a:pt x="82" y="394"/>
                </a:cubicBezTo>
                <a:cubicBezTo>
                  <a:pt x="85" y="400"/>
                  <a:pt x="100" y="406"/>
                  <a:pt x="100" y="406"/>
                </a:cubicBezTo>
                <a:cubicBezTo>
                  <a:pt x="98" y="421"/>
                  <a:pt x="102" y="431"/>
                  <a:pt x="88" y="439"/>
                </a:cubicBezTo>
                <a:cubicBezTo>
                  <a:pt x="82" y="442"/>
                  <a:pt x="70" y="445"/>
                  <a:pt x="70" y="445"/>
                </a:cubicBezTo>
                <a:cubicBezTo>
                  <a:pt x="61" y="442"/>
                  <a:pt x="52" y="439"/>
                  <a:pt x="43" y="436"/>
                </a:cubicBezTo>
                <a:cubicBezTo>
                  <a:pt x="40" y="435"/>
                  <a:pt x="34" y="433"/>
                  <a:pt x="34" y="433"/>
                </a:cubicBezTo>
                <a:cubicBezTo>
                  <a:pt x="25" y="434"/>
                  <a:pt x="15" y="433"/>
                  <a:pt x="7" y="436"/>
                </a:cubicBezTo>
                <a:cubicBezTo>
                  <a:pt x="4" y="437"/>
                  <a:pt x="0" y="508"/>
                  <a:pt x="10" y="541"/>
                </a:cubicBezTo>
                <a:cubicBezTo>
                  <a:pt x="14" y="553"/>
                  <a:pt x="34" y="549"/>
                  <a:pt x="46" y="550"/>
                </a:cubicBezTo>
                <a:cubicBezTo>
                  <a:pt x="76" y="546"/>
                  <a:pt x="84" y="542"/>
                  <a:pt x="100" y="517"/>
                </a:cubicBezTo>
                <a:cubicBezTo>
                  <a:pt x="103" y="496"/>
                  <a:pt x="109" y="487"/>
                  <a:pt x="127" y="475"/>
                </a:cubicBezTo>
                <a:cubicBezTo>
                  <a:pt x="133" y="466"/>
                  <a:pt x="133" y="453"/>
                  <a:pt x="139" y="445"/>
                </a:cubicBezTo>
                <a:cubicBezTo>
                  <a:pt x="147" y="433"/>
                  <a:pt x="179" y="434"/>
                  <a:pt x="187" y="433"/>
                </a:cubicBezTo>
                <a:cubicBezTo>
                  <a:pt x="212" y="425"/>
                  <a:pt x="218" y="453"/>
                  <a:pt x="232" y="469"/>
                </a:cubicBezTo>
                <a:cubicBezTo>
                  <a:pt x="240" y="479"/>
                  <a:pt x="249" y="480"/>
                  <a:pt x="259" y="487"/>
                </a:cubicBezTo>
                <a:cubicBezTo>
                  <a:pt x="269" y="502"/>
                  <a:pt x="269" y="518"/>
                  <a:pt x="253" y="529"/>
                </a:cubicBezTo>
                <a:cubicBezTo>
                  <a:pt x="266" y="533"/>
                  <a:pt x="269" y="531"/>
                  <a:pt x="277" y="520"/>
                </a:cubicBezTo>
                <a:cubicBezTo>
                  <a:pt x="281" y="500"/>
                  <a:pt x="283" y="506"/>
                  <a:pt x="298" y="496"/>
                </a:cubicBezTo>
                <a:cubicBezTo>
                  <a:pt x="294" y="484"/>
                  <a:pt x="288" y="479"/>
                  <a:pt x="277" y="472"/>
                </a:cubicBezTo>
                <a:cubicBezTo>
                  <a:pt x="268" y="459"/>
                  <a:pt x="258" y="447"/>
                  <a:pt x="247" y="436"/>
                </a:cubicBezTo>
                <a:cubicBezTo>
                  <a:pt x="243" y="425"/>
                  <a:pt x="236" y="422"/>
                  <a:pt x="229" y="412"/>
                </a:cubicBezTo>
                <a:cubicBezTo>
                  <a:pt x="232" y="411"/>
                  <a:pt x="235" y="408"/>
                  <a:pt x="238" y="409"/>
                </a:cubicBezTo>
                <a:cubicBezTo>
                  <a:pt x="252" y="414"/>
                  <a:pt x="289" y="445"/>
                  <a:pt x="301" y="457"/>
                </a:cubicBezTo>
                <a:cubicBezTo>
                  <a:pt x="312" y="490"/>
                  <a:pt x="301" y="534"/>
                  <a:pt x="343" y="541"/>
                </a:cubicBezTo>
                <a:cubicBezTo>
                  <a:pt x="345" y="537"/>
                  <a:pt x="348" y="533"/>
                  <a:pt x="349" y="529"/>
                </a:cubicBezTo>
                <a:cubicBezTo>
                  <a:pt x="351" y="520"/>
                  <a:pt x="349" y="511"/>
                  <a:pt x="352" y="502"/>
                </a:cubicBezTo>
                <a:cubicBezTo>
                  <a:pt x="356" y="491"/>
                  <a:pt x="382" y="483"/>
                  <a:pt x="391" y="481"/>
                </a:cubicBezTo>
                <a:cubicBezTo>
                  <a:pt x="405" y="472"/>
                  <a:pt x="403" y="468"/>
                  <a:pt x="400" y="451"/>
                </a:cubicBezTo>
                <a:cubicBezTo>
                  <a:pt x="403" y="417"/>
                  <a:pt x="402" y="396"/>
                  <a:pt x="436" y="385"/>
                </a:cubicBezTo>
                <a:cubicBezTo>
                  <a:pt x="461" y="393"/>
                  <a:pt x="448" y="390"/>
                  <a:pt x="475" y="394"/>
                </a:cubicBezTo>
                <a:cubicBezTo>
                  <a:pt x="491" y="441"/>
                  <a:pt x="511" y="441"/>
                  <a:pt x="559" y="448"/>
                </a:cubicBezTo>
                <a:cubicBezTo>
                  <a:pt x="569" y="454"/>
                  <a:pt x="579" y="458"/>
                  <a:pt x="589" y="463"/>
                </a:cubicBezTo>
                <a:cubicBezTo>
                  <a:pt x="606" y="488"/>
                  <a:pt x="599" y="444"/>
                  <a:pt x="598" y="439"/>
                </a:cubicBezTo>
                <a:cubicBezTo>
                  <a:pt x="596" y="430"/>
                  <a:pt x="594" y="428"/>
                  <a:pt x="589" y="421"/>
                </a:cubicBezTo>
                <a:cubicBezTo>
                  <a:pt x="593" y="396"/>
                  <a:pt x="598" y="374"/>
                  <a:pt x="568" y="364"/>
                </a:cubicBezTo>
                <a:cubicBezTo>
                  <a:pt x="563" y="349"/>
                  <a:pt x="558" y="344"/>
                  <a:pt x="565" y="328"/>
                </a:cubicBezTo>
                <a:cubicBezTo>
                  <a:pt x="570" y="318"/>
                  <a:pt x="592" y="307"/>
                  <a:pt x="592" y="307"/>
                </a:cubicBezTo>
                <a:cubicBezTo>
                  <a:pt x="617" y="310"/>
                  <a:pt x="644" y="308"/>
                  <a:pt x="667" y="316"/>
                </a:cubicBezTo>
                <a:cubicBezTo>
                  <a:pt x="684" y="314"/>
                  <a:pt x="695" y="317"/>
                  <a:pt x="700" y="301"/>
                </a:cubicBezTo>
                <a:cubicBezTo>
                  <a:pt x="697" y="281"/>
                  <a:pt x="686" y="270"/>
                  <a:pt x="673" y="256"/>
                </a:cubicBezTo>
                <a:cubicBezTo>
                  <a:pt x="667" y="250"/>
                  <a:pt x="655" y="238"/>
                  <a:pt x="655" y="238"/>
                </a:cubicBezTo>
                <a:cubicBezTo>
                  <a:pt x="642" y="198"/>
                  <a:pt x="658" y="251"/>
                  <a:pt x="649" y="136"/>
                </a:cubicBezTo>
                <a:cubicBezTo>
                  <a:pt x="648" y="127"/>
                  <a:pt x="640" y="109"/>
                  <a:pt x="640" y="109"/>
                </a:cubicBezTo>
                <a:cubicBezTo>
                  <a:pt x="637" y="77"/>
                  <a:pt x="637" y="58"/>
                  <a:pt x="610" y="40"/>
                </a:cubicBezTo>
                <a:cubicBezTo>
                  <a:pt x="608" y="37"/>
                  <a:pt x="607" y="33"/>
                  <a:pt x="604" y="31"/>
                </a:cubicBezTo>
                <a:cubicBezTo>
                  <a:pt x="602" y="29"/>
                  <a:pt x="595" y="28"/>
                  <a:pt x="595" y="28"/>
                </a:cubicBez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14">
              <a:solidFill>
                <a:schemeClr val="dk1"/>
              </a:solidFill>
              <a:latin typeface="Calibri"/>
              <a:ea typeface="Calibri"/>
              <a:cs typeface="Calibri"/>
              <a:sym typeface="Calibri"/>
            </a:endParaRPr>
          </a:p>
        </p:txBody>
      </p:sp>
      <p:sp>
        <p:nvSpPr>
          <p:cNvPr id="418" name="Google Shape;418;p29"/>
          <p:cNvSpPr/>
          <p:nvPr/>
        </p:nvSpPr>
        <p:spPr>
          <a:xfrm>
            <a:off x="5842001" y="2133299"/>
            <a:ext cx="172357" cy="74083"/>
          </a:xfrm>
          <a:custGeom>
            <a:rect b="b" l="l" r="r" t="t"/>
            <a:pathLst>
              <a:path extrusionOk="0" h="48" w="92">
                <a:moveTo>
                  <a:pt x="20" y="3"/>
                </a:moveTo>
                <a:cubicBezTo>
                  <a:pt x="24" y="20"/>
                  <a:pt x="20" y="21"/>
                  <a:pt x="47" y="12"/>
                </a:cubicBezTo>
                <a:cubicBezTo>
                  <a:pt x="54" y="10"/>
                  <a:pt x="65" y="0"/>
                  <a:pt x="65" y="0"/>
                </a:cubicBezTo>
                <a:cubicBezTo>
                  <a:pt x="79" y="3"/>
                  <a:pt x="84" y="3"/>
                  <a:pt x="92" y="15"/>
                </a:cubicBezTo>
                <a:cubicBezTo>
                  <a:pt x="87" y="33"/>
                  <a:pt x="80" y="27"/>
                  <a:pt x="62" y="33"/>
                </a:cubicBezTo>
                <a:cubicBezTo>
                  <a:pt x="44" y="48"/>
                  <a:pt x="23" y="43"/>
                  <a:pt x="2" y="36"/>
                </a:cubicBezTo>
                <a:cubicBezTo>
                  <a:pt x="4" y="21"/>
                  <a:pt x="0" y="3"/>
                  <a:pt x="17" y="9"/>
                </a:cubicBezTo>
                <a:cubicBezTo>
                  <a:pt x="21" y="20"/>
                  <a:pt x="17" y="17"/>
                  <a:pt x="26" y="21"/>
                </a:cubicBez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14">
              <a:solidFill>
                <a:schemeClr val="dk1"/>
              </a:solidFill>
              <a:latin typeface="Calibri"/>
              <a:ea typeface="Calibri"/>
              <a:cs typeface="Calibri"/>
              <a:sym typeface="Calibri"/>
            </a:endParaRPr>
          </a:p>
        </p:txBody>
      </p:sp>
      <p:sp>
        <p:nvSpPr>
          <p:cNvPr id="419" name="Google Shape;419;p29"/>
          <p:cNvSpPr/>
          <p:nvPr/>
        </p:nvSpPr>
        <p:spPr>
          <a:xfrm>
            <a:off x="9258905" y="3879547"/>
            <a:ext cx="211667" cy="211667"/>
          </a:xfrm>
          <a:custGeom>
            <a:rect b="b" l="l" r="r" t="t"/>
            <a:pathLst>
              <a:path extrusionOk="0" h="135" w="112">
                <a:moveTo>
                  <a:pt x="7" y="0"/>
                </a:moveTo>
                <a:cubicBezTo>
                  <a:pt x="0" y="51"/>
                  <a:pt x="1" y="38"/>
                  <a:pt x="4" y="117"/>
                </a:cubicBezTo>
                <a:cubicBezTo>
                  <a:pt x="21" y="114"/>
                  <a:pt x="27" y="105"/>
                  <a:pt x="40" y="96"/>
                </a:cubicBezTo>
                <a:cubicBezTo>
                  <a:pt x="60" y="101"/>
                  <a:pt x="58" y="108"/>
                  <a:pt x="70" y="126"/>
                </a:cubicBezTo>
                <a:cubicBezTo>
                  <a:pt x="72" y="129"/>
                  <a:pt x="76" y="135"/>
                  <a:pt x="76" y="135"/>
                </a:cubicBezTo>
                <a:cubicBezTo>
                  <a:pt x="112" y="131"/>
                  <a:pt x="102" y="125"/>
                  <a:pt x="82" y="105"/>
                </a:cubicBezTo>
                <a:cubicBezTo>
                  <a:pt x="78" y="93"/>
                  <a:pt x="81" y="84"/>
                  <a:pt x="85" y="72"/>
                </a:cubicBezTo>
                <a:cubicBezTo>
                  <a:pt x="75" y="65"/>
                  <a:pt x="71" y="58"/>
                  <a:pt x="61" y="51"/>
                </a:cubicBezTo>
                <a:cubicBezTo>
                  <a:pt x="58" y="39"/>
                  <a:pt x="55" y="29"/>
                  <a:pt x="43" y="24"/>
                </a:cubicBezTo>
                <a:cubicBezTo>
                  <a:pt x="34" y="20"/>
                  <a:pt x="25" y="18"/>
                  <a:pt x="16" y="15"/>
                </a:cubicBezTo>
                <a:cubicBezTo>
                  <a:pt x="13" y="14"/>
                  <a:pt x="7" y="12"/>
                  <a:pt x="7" y="12"/>
                </a:cubicBezTo>
                <a:cubicBezTo>
                  <a:pt x="4" y="2"/>
                  <a:pt x="2" y="5"/>
                  <a:pt x="7" y="0"/>
                </a:cubicBez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14">
              <a:solidFill>
                <a:schemeClr val="dk1"/>
              </a:solidFill>
              <a:latin typeface="Calibri"/>
              <a:ea typeface="Calibri"/>
              <a:cs typeface="Calibri"/>
              <a:sym typeface="Calibri"/>
            </a:endParaRPr>
          </a:p>
        </p:txBody>
      </p:sp>
      <p:sp>
        <p:nvSpPr>
          <p:cNvPr id="420" name="Google Shape;420;p29"/>
          <p:cNvSpPr/>
          <p:nvPr/>
        </p:nvSpPr>
        <p:spPr>
          <a:xfrm>
            <a:off x="4033762" y="5485191"/>
            <a:ext cx="4768548" cy="396119"/>
          </a:xfrm>
          <a:custGeom>
            <a:rect b="b" l="l" r="r" t="t"/>
            <a:pathLst>
              <a:path extrusionOk="0" h="253" w="2535">
                <a:moveTo>
                  <a:pt x="2361" y="234"/>
                </a:moveTo>
                <a:cubicBezTo>
                  <a:pt x="2331" y="244"/>
                  <a:pt x="2307" y="244"/>
                  <a:pt x="2289" y="216"/>
                </a:cubicBezTo>
                <a:cubicBezTo>
                  <a:pt x="2334" y="201"/>
                  <a:pt x="2364" y="177"/>
                  <a:pt x="2397" y="144"/>
                </a:cubicBezTo>
                <a:cubicBezTo>
                  <a:pt x="2412" y="129"/>
                  <a:pt x="2467" y="125"/>
                  <a:pt x="2487" y="120"/>
                </a:cubicBezTo>
                <a:cubicBezTo>
                  <a:pt x="2505" y="116"/>
                  <a:pt x="2519" y="104"/>
                  <a:pt x="2535" y="96"/>
                </a:cubicBezTo>
                <a:cubicBezTo>
                  <a:pt x="2529" y="86"/>
                  <a:pt x="2528" y="71"/>
                  <a:pt x="2517" y="66"/>
                </a:cubicBezTo>
                <a:cubicBezTo>
                  <a:pt x="2499" y="58"/>
                  <a:pt x="2477" y="65"/>
                  <a:pt x="2457" y="60"/>
                </a:cubicBezTo>
                <a:cubicBezTo>
                  <a:pt x="2440" y="56"/>
                  <a:pt x="2420" y="34"/>
                  <a:pt x="2403" y="30"/>
                </a:cubicBezTo>
                <a:cubicBezTo>
                  <a:pt x="2383" y="25"/>
                  <a:pt x="2363" y="26"/>
                  <a:pt x="2343" y="24"/>
                </a:cubicBezTo>
                <a:cubicBezTo>
                  <a:pt x="2309" y="1"/>
                  <a:pt x="2272" y="12"/>
                  <a:pt x="2235" y="24"/>
                </a:cubicBezTo>
                <a:cubicBezTo>
                  <a:pt x="2123" y="17"/>
                  <a:pt x="2018" y="17"/>
                  <a:pt x="1905" y="24"/>
                </a:cubicBezTo>
                <a:cubicBezTo>
                  <a:pt x="1871" y="35"/>
                  <a:pt x="1839" y="43"/>
                  <a:pt x="1803" y="48"/>
                </a:cubicBezTo>
                <a:cubicBezTo>
                  <a:pt x="1792" y="59"/>
                  <a:pt x="1786" y="76"/>
                  <a:pt x="1773" y="84"/>
                </a:cubicBezTo>
                <a:cubicBezTo>
                  <a:pt x="1762" y="91"/>
                  <a:pt x="1737" y="96"/>
                  <a:pt x="1737" y="96"/>
                </a:cubicBezTo>
                <a:cubicBezTo>
                  <a:pt x="1708" y="52"/>
                  <a:pt x="1753" y="96"/>
                  <a:pt x="1737" y="48"/>
                </a:cubicBezTo>
                <a:cubicBezTo>
                  <a:pt x="1704" y="56"/>
                  <a:pt x="1682" y="46"/>
                  <a:pt x="1653" y="30"/>
                </a:cubicBezTo>
                <a:cubicBezTo>
                  <a:pt x="1640" y="23"/>
                  <a:pt x="1617" y="6"/>
                  <a:pt x="1617" y="6"/>
                </a:cubicBezTo>
                <a:cubicBezTo>
                  <a:pt x="1574" y="20"/>
                  <a:pt x="1626" y="0"/>
                  <a:pt x="1581" y="30"/>
                </a:cubicBezTo>
                <a:cubicBezTo>
                  <a:pt x="1571" y="37"/>
                  <a:pt x="1532" y="41"/>
                  <a:pt x="1527" y="42"/>
                </a:cubicBezTo>
                <a:cubicBezTo>
                  <a:pt x="1419" y="69"/>
                  <a:pt x="1508" y="59"/>
                  <a:pt x="1311" y="66"/>
                </a:cubicBezTo>
                <a:cubicBezTo>
                  <a:pt x="1222" y="96"/>
                  <a:pt x="1373" y="47"/>
                  <a:pt x="1089" y="78"/>
                </a:cubicBezTo>
                <a:cubicBezTo>
                  <a:pt x="1078" y="79"/>
                  <a:pt x="1065" y="108"/>
                  <a:pt x="1059" y="114"/>
                </a:cubicBezTo>
                <a:cubicBezTo>
                  <a:pt x="1036" y="137"/>
                  <a:pt x="997" y="131"/>
                  <a:pt x="969" y="150"/>
                </a:cubicBezTo>
                <a:cubicBezTo>
                  <a:pt x="935" y="201"/>
                  <a:pt x="993" y="123"/>
                  <a:pt x="909" y="174"/>
                </a:cubicBezTo>
                <a:cubicBezTo>
                  <a:pt x="903" y="178"/>
                  <a:pt x="920" y="184"/>
                  <a:pt x="927" y="186"/>
                </a:cubicBezTo>
                <a:cubicBezTo>
                  <a:pt x="939" y="190"/>
                  <a:pt x="951" y="190"/>
                  <a:pt x="963" y="192"/>
                </a:cubicBezTo>
                <a:cubicBezTo>
                  <a:pt x="927" y="204"/>
                  <a:pt x="893" y="200"/>
                  <a:pt x="861" y="222"/>
                </a:cubicBezTo>
                <a:cubicBezTo>
                  <a:pt x="815" y="220"/>
                  <a:pt x="769" y="219"/>
                  <a:pt x="723" y="216"/>
                </a:cubicBezTo>
                <a:cubicBezTo>
                  <a:pt x="698" y="214"/>
                  <a:pt x="669" y="194"/>
                  <a:pt x="645" y="186"/>
                </a:cubicBezTo>
                <a:cubicBezTo>
                  <a:pt x="622" y="178"/>
                  <a:pt x="597" y="180"/>
                  <a:pt x="573" y="174"/>
                </a:cubicBezTo>
                <a:cubicBezTo>
                  <a:pt x="552" y="143"/>
                  <a:pt x="568" y="148"/>
                  <a:pt x="597" y="138"/>
                </a:cubicBezTo>
                <a:cubicBezTo>
                  <a:pt x="630" y="141"/>
                  <a:pt x="680" y="160"/>
                  <a:pt x="693" y="120"/>
                </a:cubicBezTo>
                <a:cubicBezTo>
                  <a:pt x="689" y="114"/>
                  <a:pt x="684" y="109"/>
                  <a:pt x="681" y="102"/>
                </a:cubicBezTo>
                <a:cubicBezTo>
                  <a:pt x="676" y="90"/>
                  <a:pt x="680" y="73"/>
                  <a:pt x="669" y="66"/>
                </a:cubicBezTo>
                <a:cubicBezTo>
                  <a:pt x="657" y="58"/>
                  <a:pt x="633" y="42"/>
                  <a:pt x="633" y="42"/>
                </a:cubicBezTo>
                <a:cubicBezTo>
                  <a:pt x="600" y="53"/>
                  <a:pt x="618" y="61"/>
                  <a:pt x="633" y="84"/>
                </a:cubicBezTo>
                <a:cubicBezTo>
                  <a:pt x="610" y="153"/>
                  <a:pt x="560" y="118"/>
                  <a:pt x="483" y="114"/>
                </a:cubicBezTo>
                <a:cubicBezTo>
                  <a:pt x="477" y="112"/>
                  <a:pt x="471" y="111"/>
                  <a:pt x="465" y="108"/>
                </a:cubicBezTo>
                <a:cubicBezTo>
                  <a:pt x="459" y="105"/>
                  <a:pt x="454" y="99"/>
                  <a:pt x="447" y="96"/>
                </a:cubicBezTo>
                <a:cubicBezTo>
                  <a:pt x="435" y="91"/>
                  <a:pt x="411" y="84"/>
                  <a:pt x="411" y="84"/>
                </a:cubicBezTo>
                <a:cubicBezTo>
                  <a:pt x="401" y="86"/>
                  <a:pt x="388" y="83"/>
                  <a:pt x="381" y="90"/>
                </a:cubicBezTo>
                <a:cubicBezTo>
                  <a:pt x="372" y="99"/>
                  <a:pt x="380" y="119"/>
                  <a:pt x="369" y="126"/>
                </a:cubicBezTo>
                <a:cubicBezTo>
                  <a:pt x="363" y="130"/>
                  <a:pt x="357" y="134"/>
                  <a:pt x="351" y="138"/>
                </a:cubicBezTo>
                <a:cubicBezTo>
                  <a:pt x="329" y="131"/>
                  <a:pt x="307" y="127"/>
                  <a:pt x="285" y="120"/>
                </a:cubicBezTo>
                <a:cubicBezTo>
                  <a:pt x="210" y="126"/>
                  <a:pt x="99" y="104"/>
                  <a:pt x="39" y="144"/>
                </a:cubicBezTo>
                <a:cubicBezTo>
                  <a:pt x="23" y="209"/>
                  <a:pt x="82" y="164"/>
                  <a:pt x="129" y="180"/>
                </a:cubicBezTo>
                <a:cubicBezTo>
                  <a:pt x="177" y="252"/>
                  <a:pt x="97" y="251"/>
                  <a:pt x="207" y="240"/>
                </a:cubicBezTo>
                <a:cubicBezTo>
                  <a:pt x="221" y="235"/>
                  <a:pt x="269" y="222"/>
                  <a:pt x="225" y="252"/>
                </a:cubicBezTo>
                <a:cubicBezTo>
                  <a:pt x="197" y="250"/>
                  <a:pt x="168" y="253"/>
                  <a:pt x="141" y="246"/>
                </a:cubicBezTo>
                <a:cubicBezTo>
                  <a:pt x="127" y="243"/>
                  <a:pt x="117" y="230"/>
                  <a:pt x="105" y="222"/>
                </a:cubicBezTo>
                <a:cubicBezTo>
                  <a:pt x="94" y="215"/>
                  <a:pt x="51" y="240"/>
                  <a:pt x="51" y="240"/>
                </a:cubicBezTo>
                <a:cubicBezTo>
                  <a:pt x="37" y="245"/>
                  <a:pt x="0" y="231"/>
                  <a:pt x="21" y="252"/>
                </a:cubicBezTo>
                <a:lnTo>
                  <a:pt x="21" y="210"/>
                </a:ln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14">
              <a:solidFill>
                <a:schemeClr val="dk1"/>
              </a:solidFill>
              <a:latin typeface="Calibri"/>
              <a:ea typeface="Calibri"/>
              <a:cs typeface="Calibri"/>
              <a:sym typeface="Calibri"/>
            </a:endParaRPr>
          </a:p>
        </p:txBody>
      </p:sp>
      <p:sp>
        <p:nvSpPr>
          <p:cNvPr id="421" name="Google Shape;421;p29"/>
          <p:cNvSpPr/>
          <p:nvPr/>
        </p:nvSpPr>
        <p:spPr>
          <a:xfrm>
            <a:off x="8567965" y="4077608"/>
            <a:ext cx="867833" cy="783167"/>
          </a:xfrm>
          <a:custGeom>
            <a:rect b="b" l="l" r="r" t="t"/>
            <a:pathLst>
              <a:path extrusionOk="0" h="518" w="574">
                <a:moveTo>
                  <a:pt x="390" y="51"/>
                </a:moveTo>
                <a:cubicBezTo>
                  <a:pt x="382" y="74"/>
                  <a:pt x="394" y="47"/>
                  <a:pt x="378" y="66"/>
                </a:cubicBezTo>
                <a:cubicBezTo>
                  <a:pt x="374" y="71"/>
                  <a:pt x="373" y="78"/>
                  <a:pt x="369" y="84"/>
                </a:cubicBezTo>
                <a:cubicBezTo>
                  <a:pt x="373" y="116"/>
                  <a:pt x="385" y="132"/>
                  <a:pt x="411" y="150"/>
                </a:cubicBezTo>
                <a:cubicBezTo>
                  <a:pt x="431" y="145"/>
                  <a:pt x="442" y="131"/>
                  <a:pt x="453" y="114"/>
                </a:cubicBezTo>
                <a:cubicBezTo>
                  <a:pt x="456" y="67"/>
                  <a:pt x="455" y="80"/>
                  <a:pt x="465" y="51"/>
                </a:cubicBezTo>
                <a:cubicBezTo>
                  <a:pt x="471" y="0"/>
                  <a:pt x="468" y="37"/>
                  <a:pt x="480" y="54"/>
                </a:cubicBezTo>
                <a:cubicBezTo>
                  <a:pt x="482" y="70"/>
                  <a:pt x="479" y="85"/>
                  <a:pt x="495" y="90"/>
                </a:cubicBezTo>
                <a:cubicBezTo>
                  <a:pt x="505" y="121"/>
                  <a:pt x="489" y="165"/>
                  <a:pt x="525" y="177"/>
                </a:cubicBezTo>
                <a:cubicBezTo>
                  <a:pt x="534" y="191"/>
                  <a:pt x="531" y="204"/>
                  <a:pt x="543" y="216"/>
                </a:cubicBezTo>
                <a:cubicBezTo>
                  <a:pt x="543" y="219"/>
                  <a:pt x="553" y="261"/>
                  <a:pt x="555" y="264"/>
                </a:cubicBezTo>
                <a:cubicBezTo>
                  <a:pt x="559" y="270"/>
                  <a:pt x="573" y="276"/>
                  <a:pt x="573" y="276"/>
                </a:cubicBezTo>
                <a:cubicBezTo>
                  <a:pt x="572" y="294"/>
                  <a:pt x="574" y="312"/>
                  <a:pt x="570" y="330"/>
                </a:cubicBezTo>
                <a:cubicBezTo>
                  <a:pt x="569" y="334"/>
                  <a:pt x="563" y="333"/>
                  <a:pt x="561" y="336"/>
                </a:cubicBezTo>
                <a:cubicBezTo>
                  <a:pt x="556" y="341"/>
                  <a:pt x="553" y="348"/>
                  <a:pt x="549" y="354"/>
                </a:cubicBezTo>
                <a:cubicBezTo>
                  <a:pt x="547" y="357"/>
                  <a:pt x="543" y="363"/>
                  <a:pt x="543" y="363"/>
                </a:cubicBezTo>
                <a:cubicBezTo>
                  <a:pt x="538" y="392"/>
                  <a:pt x="523" y="423"/>
                  <a:pt x="492" y="429"/>
                </a:cubicBezTo>
                <a:cubicBezTo>
                  <a:pt x="478" y="449"/>
                  <a:pt x="459" y="481"/>
                  <a:pt x="435" y="489"/>
                </a:cubicBezTo>
                <a:cubicBezTo>
                  <a:pt x="423" y="498"/>
                  <a:pt x="413" y="499"/>
                  <a:pt x="399" y="504"/>
                </a:cubicBezTo>
                <a:cubicBezTo>
                  <a:pt x="385" y="518"/>
                  <a:pt x="387" y="507"/>
                  <a:pt x="375" y="495"/>
                </a:cubicBezTo>
                <a:cubicBezTo>
                  <a:pt x="369" y="497"/>
                  <a:pt x="363" y="499"/>
                  <a:pt x="357" y="501"/>
                </a:cubicBezTo>
                <a:cubicBezTo>
                  <a:pt x="354" y="502"/>
                  <a:pt x="348" y="504"/>
                  <a:pt x="348" y="504"/>
                </a:cubicBezTo>
                <a:cubicBezTo>
                  <a:pt x="338" y="499"/>
                  <a:pt x="328" y="495"/>
                  <a:pt x="318" y="489"/>
                </a:cubicBezTo>
                <a:cubicBezTo>
                  <a:pt x="317" y="477"/>
                  <a:pt x="308" y="450"/>
                  <a:pt x="312" y="438"/>
                </a:cubicBezTo>
                <a:cubicBezTo>
                  <a:pt x="296" y="433"/>
                  <a:pt x="312" y="429"/>
                  <a:pt x="321" y="420"/>
                </a:cubicBezTo>
                <a:cubicBezTo>
                  <a:pt x="320" y="417"/>
                  <a:pt x="321" y="411"/>
                  <a:pt x="318" y="411"/>
                </a:cubicBezTo>
                <a:cubicBezTo>
                  <a:pt x="312" y="410"/>
                  <a:pt x="300" y="417"/>
                  <a:pt x="300" y="417"/>
                </a:cubicBezTo>
                <a:cubicBezTo>
                  <a:pt x="296" y="429"/>
                  <a:pt x="290" y="434"/>
                  <a:pt x="279" y="441"/>
                </a:cubicBezTo>
                <a:cubicBezTo>
                  <a:pt x="277" y="438"/>
                  <a:pt x="274" y="435"/>
                  <a:pt x="273" y="432"/>
                </a:cubicBezTo>
                <a:cubicBezTo>
                  <a:pt x="271" y="423"/>
                  <a:pt x="274" y="413"/>
                  <a:pt x="270" y="405"/>
                </a:cubicBezTo>
                <a:cubicBezTo>
                  <a:pt x="264" y="395"/>
                  <a:pt x="250" y="392"/>
                  <a:pt x="240" y="390"/>
                </a:cubicBezTo>
                <a:cubicBezTo>
                  <a:pt x="221" y="377"/>
                  <a:pt x="200" y="392"/>
                  <a:pt x="180" y="396"/>
                </a:cubicBezTo>
                <a:cubicBezTo>
                  <a:pt x="168" y="398"/>
                  <a:pt x="144" y="402"/>
                  <a:pt x="144" y="402"/>
                </a:cubicBezTo>
                <a:cubicBezTo>
                  <a:pt x="88" y="439"/>
                  <a:pt x="170" y="423"/>
                  <a:pt x="69" y="429"/>
                </a:cubicBezTo>
                <a:cubicBezTo>
                  <a:pt x="49" y="449"/>
                  <a:pt x="50" y="444"/>
                  <a:pt x="15" y="441"/>
                </a:cubicBezTo>
                <a:cubicBezTo>
                  <a:pt x="0" y="419"/>
                  <a:pt x="11" y="415"/>
                  <a:pt x="27" y="399"/>
                </a:cubicBezTo>
                <a:cubicBezTo>
                  <a:pt x="36" y="373"/>
                  <a:pt x="30" y="314"/>
                  <a:pt x="15" y="291"/>
                </a:cubicBezTo>
                <a:cubicBezTo>
                  <a:pt x="16" y="287"/>
                  <a:pt x="14" y="277"/>
                  <a:pt x="18" y="279"/>
                </a:cubicBezTo>
                <a:cubicBezTo>
                  <a:pt x="25" y="282"/>
                  <a:pt x="30" y="297"/>
                  <a:pt x="30" y="297"/>
                </a:cubicBezTo>
                <a:cubicBezTo>
                  <a:pt x="56" y="258"/>
                  <a:pt x="14" y="230"/>
                  <a:pt x="66" y="213"/>
                </a:cubicBezTo>
                <a:cubicBezTo>
                  <a:pt x="78" y="201"/>
                  <a:pt x="94" y="187"/>
                  <a:pt x="111" y="183"/>
                </a:cubicBezTo>
                <a:cubicBezTo>
                  <a:pt x="119" y="181"/>
                  <a:pt x="130" y="181"/>
                  <a:pt x="138" y="177"/>
                </a:cubicBezTo>
                <a:cubicBezTo>
                  <a:pt x="150" y="171"/>
                  <a:pt x="162" y="159"/>
                  <a:pt x="171" y="150"/>
                </a:cubicBezTo>
                <a:cubicBezTo>
                  <a:pt x="178" y="139"/>
                  <a:pt x="177" y="133"/>
                  <a:pt x="189" y="129"/>
                </a:cubicBezTo>
                <a:cubicBezTo>
                  <a:pt x="201" y="133"/>
                  <a:pt x="206" y="133"/>
                  <a:pt x="210" y="120"/>
                </a:cubicBezTo>
                <a:cubicBezTo>
                  <a:pt x="214" y="86"/>
                  <a:pt x="220" y="95"/>
                  <a:pt x="240" y="75"/>
                </a:cubicBezTo>
                <a:cubicBezTo>
                  <a:pt x="253" y="79"/>
                  <a:pt x="254" y="94"/>
                  <a:pt x="267" y="102"/>
                </a:cubicBezTo>
                <a:cubicBezTo>
                  <a:pt x="280" y="93"/>
                  <a:pt x="290" y="83"/>
                  <a:pt x="303" y="75"/>
                </a:cubicBezTo>
                <a:cubicBezTo>
                  <a:pt x="297" y="58"/>
                  <a:pt x="314" y="54"/>
                  <a:pt x="327" y="45"/>
                </a:cubicBezTo>
                <a:cubicBezTo>
                  <a:pt x="330" y="43"/>
                  <a:pt x="336" y="39"/>
                  <a:pt x="336" y="39"/>
                </a:cubicBezTo>
                <a:cubicBezTo>
                  <a:pt x="361" y="47"/>
                  <a:pt x="322" y="35"/>
                  <a:pt x="372" y="45"/>
                </a:cubicBezTo>
                <a:cubicBezTo>
                  <a:pt x="378" y="46"/>
                  <a:pt x="390" y="51"/>
                  <a:pt x="390" y="51"/>
                </a:cubicBezTo>
                <a:cubicBezTo>
                  <a:pt x="386" y="57"/>
                  <a:pt x="378" y="69"/>
                  <a:pt x="378" y="69"/>
                </a:cubicBezTo>
                <a:lnTo>
                  <a:pt x="390" y="51"/>
                </a:lnTo>
                <a:close/>
              </a:path>
            </a:pathLst>
          </a:custGeom>
          <a:no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14">
              <a:solidFill>
                <a:schemeClr val="dk1"/>
              </a:solidFill>
              <a:latin typeface="Calibri"/>
              <a:ea typeface="Calibri"/>
              <a:cs typeface="Calibri"/>
              <a:sym typeface="Calibri"/>
            </a:endParaRPr>
          </a:p>
        </p:txBody>
      </p:sp>
      <p:sp>
        <p:nvSpPr>
          <p:cNvPr id="422" name="Google Shape;422;p29"/>
          <p:cNvSpPr/>
          <p:nvPr/>
        </p:nvSpPr>
        <p:spPr>
          <a:xfrm>
            <a:off x="3918857" y="2703286"/>
            <a:ext cx="943429" cy="362857"/>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714"/>
              <a:buFont typeface="Arial"/>
              <a:buNone/>
            </a:pPr>
            <a:r>
              <a:rPr lang="en-US" sz="1714">
                <a:solidFill>
                  <a:schemeClr val="dk1"/>
                </a:solidFill>
                <a:latin typeface="Palatino Linotype"/>
                <a:ea typeface="Palatino Linotype"/>
                <a:cs typeface="Palatino Linotype"/>
                <a:sym typeface="Palatino Linotype"/>
              </a:rPr>
              <a:t>2</a:t>
            </a:r>
            <a:endParaRPr/>
          </a:p>
        </p:txBody>
      </p:sp>
      <p:sp>
        <p:nvSpPr>
          <p:cNvPr id="423" name="Google Shape;423;p29"/>
          <p:cNvSpPr/>
          <p:nvPr/>
        </p:nvSpPr>
        <p:spPr>
          <a:xfrm>
            <a:off x="4354286" y="3864429"/>
            <a:ext cx="943429" cy="362857"/>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714"/>
              <a:buFont typeface="Arial"/>
              <a:buNone/>
            </a:pPr>
            <a:r>
              <a:rPr lang="en-US" sz="1714">
                <a:solidFill>
                  <a:schemeClr val="dk1"/>
                </a:solidFill>
                <a:latin typeface="Palatino Linotype"/>
                <a:ea typeface="Palatino Linotype"/>
                <a:cs typeface="Palatino Linotype"/>
                <a:sym typeface="Palatino Linotype"/>
              </a:rPr>
              <a:t>2</a:t>
            </a:r>
            <a:endParaRPr/>
          </a:p>
        </p:txBody>
      </p:sp>
      <p:sp>
        <p:nvSpPr>
          <p:cNvPr id="424" name="Google Shape;424;p29"/>
          <p:cNvSpPr/>
          <p:nvPr/>
        </p:nvSpPr>
        <p:spPr>
          <a:xfrm>
            <a:off x="2902857" y="2848429"/>
            <a:ext cx="943429" cy="362857"/>
          </a:xfrm>
          <a:prstGeom prst="rect">
            <a:avLst/>
          </a:prstGeom>
          <a:solidFill>
            <a:srgbClr val="EA8908"/>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714"/>
              <a:buFont typeface="Arial"/>
              <a:buNone/>
            </a:pPr>
            <a:r>
              <a:rPr lang="en-US" sz="1714">
                <a:solidFill>
                  <a:schemeClr val="dk1"/>
                </a:solidFill>
                <a:latin typeface="Palatino Linotype"/>
                <a:ea typeface="Palatino Linotype"/>
                <a:cs typeface="Palatino Linotype"/>
                <a:sym typeface="Palatino Linotype"/>
              </a:rPr>
              <a:t>1</a:t>
            </a:r>
            <a:endParaRPr/>
          </a:p>
        </p:txBody>
      </p:sp>
      <p:sp>
        <p:nvSpPr>
          <p:cNvPr id="425" name="Google Shape;425;p29"/>
          <p:cNvSpPr/>
          <p:nvPr/>
        </p:nvSpPr>
        <p:spPr>
          <a:xfrm>
            <a:off x="3410857" y="3429000"/>
            <a:ext cx="943429" cy="362857"/>
          </a:xfrm>
          <a:prstGeom prst="rect">
            <a:avLst/>
          </a:prstGeom>
          <a:solidFill>
            <a:srgbClr val="EA8908"/>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714"/>
              <a:buFont typeface="Arial"/>
              <a:buNone/>
            </a:pPr>
            <a:r>
              <a:rPr lang="en-US" sz="1714">
                <a:solidFill>
                  <a:schemeClr val="dk1"/>
                </a:solidFill>
                <a:latin typeface="Palatino Linotype"/>
                <a:ea typeface="Palatino Linotype"/>
                <a:cs typeface="Palatino Linotype"/>
                <a:sym typeface="Palatino Linotype"/>
              </a:rPr>
              <a:t>1</a:t>
            </a:r>
            <a:endParaRPr/>
          </a:p>
        </p:txBody>
      </p:sp>
      <p:sp>
        <p:nvSpPr>
          <p:cNvPr id="426" name="Google Shape;426;p29"/>
          <p:cNvSpPr/>
          <p:nvPr/>
        </p:nvSpPr>
        <p:spPr>
          <a:xfrm>
            <a:off x="3773714" y="4445000"/>
            <a:ext cx="943429" cy="362857"/>
          </a:xfrm>
          <a:prstGeom prst="rect">
            <a:avLst/>
          </a:prstGeom>
          <a:solidFill>
            <a:srgbClr val="EA8908"/>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714"/>
              <a:buFont typeface="Arial"/>
              <a:buNone/>
            </a:pPr>
            <a:r>
              <a:rPr lang="en-US" sz="1714">
                <a:solidFill>
                  <a:schemeClr val="dk1"/>
                </a:solidFill>
                <a:latin typeface="Palatino Linotype"/>
                <a:ea typeface="Palatino Linotype"/>
                <a:cs typeface="Palatino Linotype"/>
                <a:sym typeface="Palatino Linotype"/>
              </a:rPr>
              <a:t>1</a:t>
            </a:r>
            <a:endParaRPr/>
          </a:p>
        </p:txBody>
      </p:sp>
      <p:sp>
        <p:nvSpPr>
          <p:cNvPr id="427" name="Google Shape;427;p29"/>
          <p:cNvSpPr/>
          <p:nvPr/>
        </p:nvSpPr>
        <p:spPr>
          <a:xfrm>
            <a:off x="4934857" y="2848429"/>
            <a:ext cx="943429" cy="362857"/>
          </a:xfrm>
          <a:prstGeom prst="rect">
            <a:avLst/>
          </a:prstGeom>
          <a:solidFill>
            <a:srgbClr val="2FE983"/>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714"/>
              <a:buFont typeface="Arial"/>
              <a:buNone/>
            </a:pPr>
            <a:r>
              <a:rPr lang="en-US" sz="1714">
                <a:solidFill>
                  <a:schemeClr val="dk1"/>
                </a:solidFill>
                <a:latin typeface="Palatino Linotype"/>
                <a:ea typeface="Palatino Linotype"/>
                <a:cs typeface="Palatino Linotype"/>
                <a:sym typeface="Palatino Linotype"/>
              </a:rPr>
              <a:t>3</a:t>
            </a:r>
            <a:endParaRPr/>
          </a:p>
        </p:txBody>
      </p:sp>
      <p:sp>
        <p:nvSpPr>
          <p:cNvPr id="428" name="Google Shape;428;p29"/>
          <p:cNvSpPr/>
          <p:nvPr/>
        </p:nvSpPr>
        <p:spPr>
          <a:xfrm>
            <a:off x="5370286" y="4445000"/>
            <a:ext cx="943429" cy="362857"/>
          </a:xfrm>
          <a:prstGeom prst="rect">
            <a:avLst/>
          </a:prstGeom>
          <a:solidFill>
            <a:srgbClr val="2FE983"/>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714"/>
              <a:buFont typeface="Arial"/>
              <a:buNone/>
            </a:pPr>
            <a:r>
              <a:rPr lang="en-US" sz="1714">
                <a:solidFill>
                  <a:schemeClr val="dk1"/>
                </a:solidFill>
                <a:latin typeface="Palatino Linotype"/>
                <a:ea typeface="Palatino Linotype"/>
                <a:cs typeface="Palatino Linotype"/>
                <a:sym typeface="Palatino Linotype"/>
              </a:rPr>
              <a:t>3</a:t>
            </a:r>
            <a:endParaRPr/>
          </a:p>
        </p:txBody>
      </p:sp>
      <p:sp>
        <p:nvSpPr>
          <p:cNvPr id="429" name="Google Shape;429;p29"/>
          <p:cNvSpPr/>
          <p:nvPr/>
        </p:nvSpPr>
        <p:spPr>
          <a:xfrm>
            <a:off x="5152571" y="3429000"/>
            <a:ext cx="943429" cy="362857"/>
          </a:xfrm>
          <a:prstGeom prst="rect">
            <a:avLst/>
          </a:prstGeom>
          <a:solidFill>
            <a:srgbClr val="2FE983"/>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714"/>
              <a:buFont typeface="Arial"/>
              <a:buNone/>
            </a:pPr>
            <a:r>
              <a:rPr lang="en-US" sz="1714">
                <a:solidFill>
                  <a:schemeClr val="dk1"/>
                </a:solidFill>
                <a:latin typeface="Palatino Linotype"/>
                <a:ea typeface="Palatino Linotype"/>
                <a:cs typeface="Palatino Linotype"/>
                <a:sym typeface="Palatino Linotype"/>
              </a:rPr>
              <a:t>3</a:t>
            </a:r>
            <a:endParaRPr/>
          </a:p>
        </p:txBody>
      </p:sp>
      <p:sp>
        <p:nvSpPr>
          <p:cNvPr id="430" name="Google Shape;430;p29"/>
          <p:cNvSpPr/>
          <p:nvPr/>
        </p:nvSpPr>
        <p:spPr>
          <a:xfrm>
            <a:off x="6096000" y="3211286"/>
            <a:ext cx="943429" cy="362857"/>
          </a:xfrm>
          <a:prstGeom prst="rect">
            <a:avLst/>
          </a:prstGeom>
          <a:solidFill>
            <a:srgbClr val="9342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714"/>
              <a:buFont typeface="Arial"/>
              <a:buNone/>
            </a:pPr>
            <a:r>
              <a:rPr lang="en-US" sz="1714">
                <a:solidFill>
                  <a:schemeClr val="dk1"/>
                </a:solidFill>
                <a:latin typeface="Palatino Linotype"/>
                <a:ea typeface="Palatino Linotype"/>
                <a:cs typeface="Palatino Linotype"/>
                <a:sym typeface="Palatino Linotype"/>
              </a:rPr>
              <a:t>4</a:t>
            </a:r>
            <a:endParaRPr/>
          </a:p>
        </p:txBody>
      </p:sp>
      <p:sp>
        <p:nvSpPr>
          <p:cNvPr id="431" name="Google Shape;431;p29"/>
          <p:cNvSpPr/>
          <p:nvPr/>
        </p:nvSpPr>
        <p:spPr>
          <a:xfrm>
            <a:off x="6096000" y="2340429"/>
            <a:ext cx="943429" cy="362857"/>
          </a:xfrm>
          <a:prstGeom prst="rect">
            <a:avLst/>
          </a:prstGeom>
          <a:solidFill>
            <a:srgbClr val="FFFC5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714"/>
              <a:buFont typeface="Arial"/>
              <a:buNone/>
            </a:pPr>
            <a:r>
              <a:rPr lang="en-US" sz="1714">
                <a:solidFill>
                  <a:schemeClr val="dk1"/>
                </a:solidFill>
                <a:latin typeface="Palatino Linotype"/>
                <a:ea typeface="Palatino Linotype"/>
                <a:cs typeface="Palatino Linotype"/>
                <a:sym typeface="Palatino Linotype"/>
              </a:rPr>
              <a:t>5</a:t>
            </a:r>
            <a:endParaRPr/>
          </a:p>
        </p:txBody>
      </p:sp>
      <p:sp>
        <p:nvSpPr>
          <p:cNvPr id="432" name="Google Shape;432;p29"/>
          <p:cNvSpPr/>
          <p:nvPr/>
        </p:nvSpPr>
        <p:spPr>
          <a:xfrm>
            <a:off x="7474857" y="2413000"/>
            <a:ext cx="943429" cy="362857"/>
          </a:xfrm>
          <a:prstGeom prst="rect">
            <a:avLst/>
          </a:prstGeom>
          <a:solidFill>
            <a:srgbClr val="FDA1F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714"/>
              <a:buFont typeface="Arial"/>
              <a:buNone/>
            </a:pPr>
            <a:r>
              <a:rPr lang="en-US" sz="1714">
                <a:solidFill>
                  <a:schemeClr val="dk1"/>
                </a:solidFill>
                <a:latin typeface="Palatino Linotype"/>
                <a:ea typeface="Palatino Linotype"/>
                <a:cs typeface="Palatino Linotype"/>
                <a:sym typeface="Palatino Linotype"/>
              </a:rPr>
              <a:t>6</a:t>
            </a:r>
            <a:endParaRPr/>
          </a:p>
        </p:txBody>
      </p:sp>
      <p:sp>
        <p:nvSpPr>
          <p:cNvPr id="433" name="Google Shape;433;p29"/>
          <p:cNvSpPr/>
          <p:nvPr/>
        </p:nvSpPr>
        <p:spPr>
          <a:xfrm>
            <a:off x="6168571" y="1687286"/>
            <a:ext cx="1669143" cy="362857"/>
          </a:xfrm>
          <a:prstGeom prst="rect">
            <a:avLst/>
          </a:prstGeom>
          <a:solidFill>
            <a:srgbClr val="A8FDA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714"/>
              <a:buFont typeface="Arial"/>
              <a:buNone/>
            </a:pPr>
            <a:r>
              <a:rPr lang="en-US" sz="1714">
                <a:solidFill>
                  <a:schemeClr val="dk1"/>
                </a:solidFill>
                <a:latin typeface="Palatino Linotype"/>
                <a:ea typeface="Palatino Linotype"/>
                <a:cs typeface="Palatino Linotype"/>
                <a:sym typeface="Palatino Linotype"/>
              </a:rPr>
              <a:t>7</a:t>
            </a:r>
            <a:endParaRPr/>
          </a:p>
        </p:txBody>
      </p:sp>
      <p:sp>
        <p:nvSpPr>
          <p:cNvPr id="434" name="Google Shape;434;p29"/>
          <p:cNvSpPr/>
          <p:nvPr/>
        </p:nvSpPr>
        <p:spPr>
          <a:xfrm>
            <a:off x="7112000" y="4009572"/>
            <a:ext cx="1596571" cy="580571"/>
          </a:xfrm>
          <a:prstGeom prst="rect">
            <a:avLst/>
          </a:prstGeom>
          <a:solidFill>
            <a:srgbClr val="A8FDA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714"/>
              <a:buFont typeface="Arial"/>
              <a:buNone/>
            </a:pPr>
            <a:r>
              <a:rPr lang="en-US" sz="1714">
                <a:solidFill>
                  <a:schemeClr val="dk1"/>
                </a:solidFill>
                <a:latin typeface="Palatino Linotype"/>
                <a:ea typeface="Palatino Linotype"/>
                <a:cs typeface="Palatino Linotype"/>
                <a:sym typeface="Palatino Linotype"/>
              </a:rPr>
              <a:t>10</a:t>
            </a:r>
            <a:endParaRPr/>
          </a:p>
        </p:txBody>
      </p:sp>
      <p:sp>
        <p:nvSpPr>
          <p:cNvPr id="435" name="Google Shape;435;p29"/>
          <p:cNvSpPr/>
          <p:nvPr/>
        </p:nvSpPr>
        <p:spPr>
          <a:xfrm>
            <a:off x="8998857" y="2558143"/>
            <a:ext cx="870857" cy="1306286"/>
          </a:xfrm>
          <a:prstGeom prst="rect">
            <a:avLst/>
          </a:prstGeom>
          <a:solidFill>
            <a:srgbClr val="E434C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714"/>
              <a:buFont typeface="Arial"/>
              <a:buNone/>
            </a:pPr>
            <a:r>
              <a:rPr lang="en-US" sz="1714">
                <a:solidFill>
                  <a:schemeClr val="dk1"/>
                </a:solidFill>
                <a:latin typeface="Palatino Linotype"/>
                <a:ea typeface="Palatino Linotype"/>
                <a:cs typeface="Palatino Linotype"/>
                <a:sym typeface="Palatino Linotype"/>
              </a:rPr>
              <a:t>8</a:t>
            </a:r>
            <a:endParaRPr/>
          </a:p>
        </p:txBody>
      </p:sp>
      <p:sp>
        <p:nvSpPr>
          <p:cNvPr id="436" name="Google Shape;436;p29"/>
          <p:cNvSpPr/>
          <p:nvPr/>
        </p:nvSpPr>
        <p:spPr>
          <a:xfrm>
            <a:off x="8781143" y="4154715"/>
            <a:ext cx="1161143" cy="580571"/>
          </a:xfrm>
          <a:prstGeom prst="rect">
            <a:avLst/>
          </a:prstGeom>
          <a:solidFill>
            <a:srgbClr val="FFFC5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714"/>
              <a:buFont typeface="Arial"/>
              <a:buNone/>
            </a:pPr>
            <a:r>
              <a:rPr lang="en-US" sz="1714">
                <a:solidFill>
                  <a:schemeClr val="dk1"/>
                </a:solidFill>
                <a:latin typeface="Palatino Linotype"/>
                <a:ea typeface="Palatino Linotype"/>
                <a:cs typeface="Palatino Linotype"/>
                <a:sym typeface="Palatino Linotype"/>
              </a:rPr>
              <a:t>9</a:t>
            </a:r>
            <a:endParaRPr/>
          </a:p>
        </p:txBody>
      </p:sp>
      <p:sp>
        <p:nvSpPr>
          <p:cNvPr id="437" name="Google Shape;437;p29"/>
          <p:cNvSpPr/>
          <p:nvPr/>
        </p:nvSpPr>
        <p:spPr>
          <a:xfrm>
            <a:off x="5950857" y="5533572"/>
            <a:ext cx="1451429" cy="362857"/>
          </a:xfrm>
          <a:prstGeom prst="rect">
            <a:avLst/>
          </a:prstGeom>
          <a:solidFill>
            <a:srgbClr val="FB4F4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714"/>
              <a:buFont typeface="Arial"/>
              <a:buNone/>
            </a:pPr>
            <a:r>
              <a:rPr lang="en-US" sz="1714">
                <a:solidFill>
                  <a:schemeClr val="dk1"/>
                </a:solidFill>
                <a:latin typeface="Palatino Linotype"/>
                <a:ea typeface="Palatino Linotype"/>
                <a:cs typeface="Palatino Linotype"/>
                <a:sym typeface="Palatino Linotype"/>
              </a:rPr>
              <a:t>11</a:t>
            </a:r>
            <a:endParaRPr/>
          </a:p>
        </p:txBody>
      </p:sp>
      <p:pic>
        <p:nvPicPr>
          <p:cNvPr id="438" name="Google Shape;438;p29"/>
          <p:cNvPicPr preferRelativeResize="0"/>
          <p:nvPr/>
        </p:nvPicPr>
        <p:blipFill rotWithShape="1">
          <a:blip r:embed="rId4">
            <a:alphaModFix/>
          </a:blip>
          <a:srcRect b="0" l="0" r="0" t="0"/>
          <a:stretch/>
        </p:blipFill>
        <p:spPr>
          <a:xfrm>
            <a:off x="2855988" y="406703"/>
            <a:ext cx="6531429" cy="10039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24"/>
                                        </p:tgtEl>
                                      </p:cBhvr>
                                    </p:animEffect>
                                    <p:set>
                                      <p:cBhvr>
                                        <p:cTn dur="1" fill="hold">
                                          <p:stCondLst>
                                            <p:cond delay="500"/>
                                          </p:stCondLst>
                                        </p:cTn>
                                        <p:tgtEl>
                                          <p:spTgt spid="42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5"/>
                                        </p:tgtEl>
                                      </p:cBhvr>
                                    </p:animEffect>
                                    <p:set>
                                      <p:cBhvr>
                                        <p:cTn dur="1" fill="hold">
                                          <p:stCondLst>
                                            <p:cond delay="500"/>
                                          </p:stCondLst>
                                        </p:cTn>
                                        <p:tgtEl>
                                          <p:spTgt spid="42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6"/>
                                        </p:tgtEl>
                                      </p:cBhvr>
                                    </p:animEffect>
                                    <p:set>
                                      <p:cBhvr>
                                        <p:cTn dur="1" fill="hold">
                                          <p:stCondLst>
                                            <p:cond delay="500"/>
                                          </p:stCondLst>
                                        </p:cTn>
                                        <p:tgtEl>
                                          <p:spTgt spid="4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22"/>
                                        </p:tgtEl>
                                      </p:cBhvr>
                                    </p:animEffect>
                                    <p:set>
                                      <p:cBhvr>
                                        <p:cTn dur="1" fill="hold">
                                          <p:stCondLst>
                                            <p:cond delay="2000"/>
                                          </p:stCondLst>
                                        </p:cTn>
                                        <p:tgtEl>
                                          <p:spTgt spid="42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423"/>
                                        </p:tgtEl>
                                      </p:cBhvr>
                                    </p:animEffect>
                                    <p:set>
                                      <p:cBhvr>
                                        <p:cTn dur="1" fill="hold">
                                          <p:stCondLst>
                                            <p:cond delay="2000"/>
                                          </p:stCondLst>
                                        </p:cTn>
                                        <p:tgtEl>
                                          <p:spTgt spid="4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27"/>
                                        </p:tgtEl>
                                      </p:cBhvr>
                                    </p:animEffect>
                                    <p:set>
                                      <p:cBhvr>
                                        <p:cTn dur="1" fill="hold">
                                          <p:stCondLst>
                                            <p:cond delay="500"/>
                                          </p:stCondLst>
                                        </p:cTn>
                                        <p:tgtEl>
                                          <p:spTgt spid="42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9"/>
                                        </p:tgtEl>
                                      </p:cBhvr>
                                    </p:animEffect>
                                    <p:set>
                                      <p:cBhvr>
                                        <p:cTn dur="1" fill="hold">
                                          <p:stCondLst>
                                            <p:cond delay="500"/>
                                          </p:stCondLst>
                                        </p:cTn>
                                        <p:tgtEl>
                                          <p:spTgt spid="42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8"/>
                                        </p:tgtEl>
                                      </p:cBhvr>
                                    </p:animEffect>
                                    <p:set>
                                      <p:cBhvr>
                                        <p:cTn dur="1" fill="hold">
                                          <p:stCondLst>
                                            <p:cond delay="500"/>
                                          </p:stCondLst>
                                        </p:cTn>
                                        <p:tgtEl>
                                          <p:spTgt spid="4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30"/>
                                        </p:tgtEl>
                                      </p:cBhvr>
                                    </p:animEffect>
                                    <p:set>
                                      <p:cBhvr>
                                        <p:cTn dur="1" fill="hold">
                                          <p:stCondLst>
                                            <p:cond delay="2000"/>
                                          </p:stCondLst>
                                        </p:cTn>
                                        <p:tgtEl>
                                          <p:spTgt spid="43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31"/>
                                        </p:tgtEl>
                                      </p:cBhvr>
                                    </p:animEffect>
                                    <p:set>
                                      <p:cBhvr>
                                        <p:cTn dur="1" fill="hold">
                                          <p:stCondLst>
                                            <p:cond delay="500"/>
                                          </p:stCondLst>
                                        </p:cTn>
                                        <p:tgtEl>
                                          <p:spTgt spid="43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32"/>
                                        </p:tgtEl>
                                      </p:cBhvr>
                                    </p:animEffect>
                                    <p:set>
                                      <p:cBhvr>
                                        <p:cTn dur="1" fill="hold">
                                          <p:stCondLst>
                                            <p:cond delay="2000"/>
                                          </p:stCondLst>
                                        </p:cTn>
                                        <p:tgtEl>
                                          <p:spTgt spid="4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33"/>
                                        </p:tgtEl>
                                      </p:cBhvr>
                                    </p:animEffect>
                                    <p:set>
                                      <p:cBhvr>
                                        <p:cTn dur="1" fill="hold">
                                          <p:stCondLst>
                                            <p:cond delay="500"/>
                                          </p:stCondLst>
                                        </p:cTn>
                                        <p:tgtEl>
                                          <p:spTgt spid="4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35"/>
                                        </p:tgtEl>
                                      </p:cBhvr>
                                    </p:animEffect>
                                    <p:set>
                                      <p:cBhvr>
                                        <p:cTn dur="1" fill="hold">
                                          <p:stCondLst>
                                            <p:cond delay="500"/>
                                          </p:stCondLst>
                                        </p:cTn>
                                        <p:tgtEl>
                                          <p:spTgt spid="4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36"/>
                                        </p:tgtEl>
                                      </p:cBhvr>
                                    </p:animEffect>
                                    <p:set>
                                      <p:cBhvr>
                                        <p:cTn dur="1" fill="hold">
                                          <p:stCondLst>
                                            <p:cond delay="2000"/>
                                          </p:stCondLst>
                                        </p:cTn>
                                        <p:tgtEl>
                                          <p:spTgt spid="4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34"/>
                                        </p:tgtEl>
                                      </p:cBhvr>
                                    </p:animEffect>
                                    <p:set>
                                      <p:cBhvr>
                                        <p:cTn dur="1" fill="hold">
                                          <p:stCondLst>
                                            <p:cond delay="500"/>
                                          </p:stCondLst>
                                        </p:cTn>
                                        <p:tgtEl>
                                          <p:spTgt spid="4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37"/>
                                        </p:tgtEl>
                                      </p:cBhvr>
                                    </p:animEffect>
                                    <p:set>
                                      <p:cBhvr>
                                        <p:cTn dur="1" fill="hold">
                                          <p:stCondLst>
                                            <p:cond delay="2000"/>
                                          </p:stCondLst>
                                        </p:cTn>
                                        <p:tgtEl>
                                          <p:spTgt spid="43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09" name="Google Shape;109;p3"/>
          <p:cNvSpPr txBox="1"/>
          <p:nvPr/>
        </p:nvSpPr>
        <p:spPr>
          <a:xfrm>
            <a:off x="2204357" y="5988655"/>
            <a:ext cx="7783286" cy="62004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429"/>
              <a:buFont typeface="Arial"/>
              <a:buNone/>
            </a:pPr>
            <a:r>
              <a:rPr b="1" i="0" lang="en-US" sz="3429" u="none" cap="none" strike="noStrike">
                <a:solidFill>
                  <a:schemeClr val="dk1"/>
                </a:solidFill>
                <a:latin typeface="Times New Roman"/>
                <a:ea typeface="Times New Roman"/>
                <a:cs typeface="Times New Roman"/>
                <a:sym typeface="Times New Roman"/>
              </a:rPr>
              <a:t>Nhà hát Opera, Sydney (Australia)</a:t>
            </a:r>
            <a:endParaRPr/>
          </a:p>
        </p:txBody>
      </p:sp>
      <p:pic>
        <p:nvPicPr>
          <p:cNvPr id="110" name="Google Shape;110;p3"/>
          <p:cNvPicPr preferRelativeResize="0"/>
          <p:nvPr>
            <p:ph idx="1" type="body"/>
          </p:nvPr>
        </p:nvPicPr>
        <p:blipFill rotWithShape="1">
          <a:blip r:embed="rId3">
            <a:alphaModFix/>
          </a:blip>
          <a:srcRect b="0" l="0" r="0" t="0"/>
          <a:stretch/>
        </p:blipFill>
        <p:spPr>
          <a:xfrm>
            <a:off x="1466915" y="276022"/>
            <a:ext cx="9258171" cy="5641456"/>
          </a:xfrm>
          <a:prstGeom prst="rect">
            <a:avLst/>
          </a:prstGeom>
          <a:solidFill>
            <a:srgbClr val="ECECEC"/>
          </a:solidFill>
          <a:ln cap="sq" cmpd="sng" w="88900">
            <a:solidFill>
              <a:srgbClr val="0000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2" name="Shape 442"/>
        <p:cNvGrpSpPr/>
        <p:nvPr/>
      </p:nvGrpSpPr>
      <p:grpSpPr>
        <a:xfrm>
          <a:off x="0" y="0"/>
          <a:ext cx="0" cy="0"/>
          <a:chOff x="0" y="0"/>
          <a:chExt cx="0" cy="0"/>
        </a:xfrm>
      </p:grpSpPr>
      <p:sp>
        <p:nvSpPr>
          <p:cNvPr id="443" name="Google Shape;443;p30"/>
          <p:cNvSpPr txBox="1"/>
          <p:nvPr/>
        </p:nvSpPr>
        <p:spPr>
          <a:xfrm>
            <a:off x="2118414" y="344576"/>
            <a:ext cx="1841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444" name="Google Shape;444;p30"/>
          <p:cNvGrpSpPr/>
          <p:nvPr/>
        </p:nvGrpSpPr>
        <p:grpSpPr>
          <a:xfrm>
            <a:off x="0" y="775570"/>
            <a:ext cx="3705225" cy="1171575"/>
            <a:chOff x="0" y="0"/>
            <a:chExt cx="2334" cy="738"/>
          </a:xfrm>
        </p:grpSpPr>
        <p:pic>
          <p:nvPicPr>
            <p:cNvPr id="445" name="Google Shape;445;p30"/>
            <p:cNvPicPr preferRelativeResize="0"/>
            <p:nvPr/>
          </p:nvPicPr>
          <p:blipFill rotWithShape="1">
            <a:blip r:embed="rId4">
              <a:alphaModFix/>
            </a:blip>
            <a:srcRect b="0" l="0" r="0" t="0"/>
            <a:stretch/>
          </p:blipFill>
          <p:spPr>
            <a:xfrm>
              <a:off x="0" y="0"/>
              <a:ext cx="2334" cy="738"/>
            </a:xfrm>
            <a:prstGeom prst="rect">
              <a:avLst/>
            </a:prstGeom>
            <a:noFill/>
            <a:ln>
              <a:noFill/>
            </a:ln>
          </p:spPr>
        </p:pic>
        <p:sp>
          <p:nvSpPr>
            <p:cNvPr id="446" name="Google Shape;446;p30"/>
            <p:cNvSpPr txBox="1"/>
            <p:nvPr/>
          </p:nvSpPr>
          <p:spPr>
            <a:xfrm>
              <a:off x="335" y="100"/>
              <a:ext cx="1505" cy="40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FF"/>
                </a:buClr>
                <a:buSzPts val="4000"/>
                <a:buFont typeface="Arial"/>
                <a:buNone/>
              </a:pPr>
              <a:r>
                <a:rPr lang="en-US" sz="4000">
                  <a:solidFill>
                    <a:srgbClr val="0000FF"/>
                  </a:solidFill>
                  <a:latin typeface="Times New Roman"/>
                  <a:ea typeface="Times New Roman"/>
                  <a:cs typeface="Times New Roman"/>
                  <a:sym typeface="Times New Roman"/>
                </a:rPr>
                <a:t>Đố em?</a:t>
              </a:r>
              <a:endParaRPr sz="4000">
                <a:solidFill>
                  <a:srgbClr val="0000FF"/>
                </a:solidFill>
                <a:latin typeface="Times New Roman"/>
                <a:ea typeface="Times New Roman"/>
                <a:cs typeface="Times New Roman"/>
                <a:sym typeface="Times New Roman"/>
              </a:endParaRPr>
            </a:p>
          </p:txBody>
        </p:sp>
      </p:grpSp>
      <p:sp>
        <p:nvSpPr>
          <p:cNvPr id="447" name="Google Shape;447;p30"/>
          <p:cNvSpPr/>
          <p:nvPr/>
        </p:nvSpPr>
        <p:spPr>
          <a:xfrm>
            <a:off x="3092450" y="1565275"/>
            <a:ext cx="3124200" cy="812800"/>
          </a:xfrm>
          <a:prstGeom prst="verticalScroll">
            <a:avLst>
              <a:gd fmla="val 12500" name="adj"/>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600"/>
              <a:buFont typeface="Arial"/>
              <a:buNone/>
            </a:pPr>
            <a:r>
              <a:t/>
            </a:r>
            <a:endParaRPr b="1" sz="3600">
              <a:solidFill>
                <a:srgbClr val="FD5C0C"/>
              </a:solidFill>
              <a:latin typeface="Times New Roman"/>
              <a:ea typeface="Times New Roman"/>
              <a:cs typeface="Times New Roman"/>
              <a:sym typeface="Times New Roman"/>
            </a:endParaRPr>
          </a:p>
        </p:txBody>
      </p:sp>
      <p:pic>
        <p:nvPicPr>
          <p:cNvPr descr="8.Chien thang boc tham" id="448" name="Google Shape;448;p30"/>
          <p:cNvPicPr preferRelativeResize="0"/>
          <p:nvPr/>
        </p:nvPicPr>
        <p:blipFill rotWithShape="1">
          <a:blip r:embed="rId5">
            <a:alphaModFix/>
          </a:blip>
          <a:srcRect b="0" l="0" r="0" t="0"/>
          <a:stretch/>
        </p:blipFill>
        <p:spPr>
          <a:xfrm>
            <a:off x="10287001" y="6400801"/>
            <a:ext cx="619125" cy="619125"/>
          </a:xfrm>
          <a:prstGeom prst="rect">
            <a:avLst/>
          </a:prstGeom>
          <a:noFill/>
          <a:ln>
            <a:noFill/>
          </a:ln>
        </p:spPr>
      </p:pic>
      <p:pic>
        <p:nvPicPr>
          <p:cNvPr id="449" name="Google Shape;449;p30"/>
          <p:cNvPicPr preferRelativeResize="0"/>
          <p:nvPr/>
        </p:nvPicPr>
        <p:blipFill rotWithShape="1">
          <a:blip r:embed="rId6">
            <a:alphaModFix/>
          </a:blip>
          <a:srcRect b="0" l="0" r="0" t="0"/>
          <a:stretch/>
        </p:blipFill>
        <p:spPr>
          <a:xfrm>
            <a:off x="3358007" y="15515"/>
            <a:ext cx="6531429" cy="1003905"/>
          </a:xfrm>
          <a:prstGeom prst="rect">
            <a:avLst/>
          </a:prstGeom>
          <a:noFill/>
          <a:ln>
            <a:noFill/>
          </a:ln>
        </p:spPr>
      </p:pic>
      <p:sp>
        <p:nvSpPr>
          <p:cNvPr id="450" name="Google Shape;450;p30"/>
          <p:cNvSpPr txBox="1"/>
          <p:nvPr/>
        </p:nvSpPr>
        <p:spPr>
          <a:xfrm>
            <a:off x="268891" y="1832196"/>
            <a:ext cx="1179134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200">
                <a:solidFill>
                  <a:srgbClr val="990000"/>
                </a:solidFill>
                <a:latin typeface="Calibri"/>
                <a:ea typeface="Calibri"/>
                <a:cs typeface="Calibri"/>
                <a:sym typeface="Calibri"/>
              </a:rPr>
              <a:t>Tại sao nói “thế giới chúng ta đang sống thật rộng lớn và đa dạng” ?</a:t>
            </a:r>
            <a:endParaRPr b="1" i="1" sz="3200">
              <a:solidFill>
                <a:srgbClr val="990000"/>
              </a:solidFill>
              <a:latin typeface="Calibri"/>
              <a:ea typeface="Calibri"/>
              <a:cs typeface="Calibri"/>
              <a:sym typeface="Calibri"/>
            </a:endParaRPr>
          </a:p>
        </p:txBody>
      </p:sp>
      <p:sp>
        <p:nvSpPr>
          <p:cNvPr id="451" name="Google Shape;451;p30"/>
          <p:cNvSpPr txBox="1"/>
          <p:nvPr/>
        </p:nvSpPr>
        <p:spPr>
          <a:xfrm>
            <a:off x="320524" y="2369914"/>
            <a:ext cx="3167441" cy="10304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FF"/>
              </a:buClr>
              <a:buSzPts val="3048"/>
              <a:buFont typeface="Arial"/>
              <a:buNone/>
            </a:pPr>
            <a:r>
              <a:rPr b="1" lang="en-US" sz="3048" u="sng">
                <a:solidFill>
                  <a:srgbClr val="0000FF"/>
                </a:solidFill>
                <a:latin typeface="Times New Roman"/>
                <a:ea typeface="Times New Roman"/>
                <a:cs typeface="Times New Roman"/>
                <a:sym typeface="Times New Roman"/>
              </a:rPr>
              <a:t>- Rộng lớn:</a:t>
            </a:r>
            <a:br>
              <a:rPr b="1" lang="en-US" sz="3048">
                <a:solidFill>
                  <a:schemeClr val="dk1"/>
                </a:solidFill>
                <a:latin typeface="Times New Roman"/>
                <a:ea typeface="Times New Roman"/>
                <a:cs typeface="Times New Roman"/>
                <a:sym typeface="Times New Roman"/>
              </a:rPr>
            </a:br>
            <a:endParaRPr b="1" sz="3048">
              <a:solidFill>
                <a:schemeClr val="dk1"/>
              </a:solidFill>
              <a:latin typeface="Times New Roman"/>
              <a:ea typeface="Times New Roman"/>
              <a:cs typeface="Times New Roman"/>
              <a:sym typeface="Times New Roman"/>
            </a:endParaRPr>
          </a:p>
        </p:txBody>
      </p:sp>
      <p:sp>
        <p:nvSpPr>
          <p:cNvPr id="452" name="Google Shape;452;p30"/>
          <p:cNvSpPr txBox="1"/>
          <p:nvPr/>
        </p:nvSpPr>
        <p:spPr>
          <a:xfrm>
            <a:off x="224517" y="2938887"/>
            <a:ext cx="11425465" cy="11477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429"/>
              <a:buFont typeface="Arial"/>
              <a:buNone/>
            </a:pPr>
            <a:r>
              <a:rPr lang="en-US" sz="3429">
                <a:solidFill>
                  <a:schemeClr val="dk1"/>
                </a:solidFill>
                <a:latin typeface="Times New Roman"/>
                <a:ea typeface="Times New Roman"/>
                <a:cs typeface="Times New Roman"/>
                <a:sym typeface="Times New Roman"/>
              </a:rPr>
              <a:t>+ Con người có mặt ở tất cả các châu lục, các đảo, quần đảo</a:t>
            </a:r>
            <a:br>
              <a:rPr lang="en-US" sz="3429">
                <a:solidFill>
                  <a:schemeClr val="dk1"/>
                </a:solidFill>
                <a:latin typeface="Times New Roman"/>
                <a:ea typeface="Times New Roman"/>
                <a:cs typeface="Times New Roman"/>
                <a:sym typeface="Times New Roman"/>
              </a:rPr>
            </a:br>
            <a:r>
              <a:rPr lang="en-US" sz="3429">
                <a:solidFill>
                  <a:schemeClr val="dk1"/>
                </a:solidFill>
                <a:latin typeface="Times New Roman"/>
                <a:ea typeface="Times New Roman"/>
                <a:cs typeface="Times New Roman"/>
                <a:sym typeface="Times New Roman"/>
              </a:rPr>
              <a:t>+ Vươn tới các tầng cao, dưới thềm lục địa . . .</a:t>
            </a:r>
            <a:endParaRPr/>
          </a:p>
        </p:txBody>
      </p:sp>
      <p:sp>
        <p:nvSpPr>
          <p:cNvPr id="453" name="Google Shape;453;p30"/>
          <p:cNvSpPr txBox="1"/>
          <p:nvPr/>
        </p:nvSpPr>
        <p:spPr>
          <a:xfrm>
            <a:off x="398159" y="4030622"/>
            <a:ext cx="2908905" cy="561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FF"/>
              </a:buClr>
              <a:buSzPts val="3048"/>
              <a:buFont typeface="Arial"/>
              <a:buNone/>
            </a:pPr>
            <a:r>
              <a:rPr b="1" lang="en-US" sz="3048" u="sng">
                <a:solidFill>
                  <a:srgbClr val="0000FF"/>
                </a:solidFill>
                <a:latin typeface="Times New Roman"/>
                <a:ea typeface="Times New Roman"/>
                <a:cs typeface="Times New Roman"/>
                <a:sym typeface="Times New Roman"/>
              </a:rPr>
              <a:t>- Đa dạng:</a:t>
            </a:r>
            <a:endParaRPr/>
          </a:p>
        </p:txBody>
      </p:sp>
      <p:sp>
        <p:nvSpPr>
          <p:cNvPr id="454" name="Google Shape;454;p30"/>
          <p:cNvSpPr/>
          <p:nvPr/>
        </p:nvSpPr>
        <p:spPr>
          <a:xfrm>
            <a:off x="268891" y="4639318"/>
            <a:ext cx="11233452" cy="220316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3429"/>
              <a:buFont typeface="Arial"/>
              <a:buNone/>
            </a:pPr>
            <a:r>
              <a:rPr lang="en-US" sz="3429">
                <a:solidFill>
                  <a:schemeClr val="dk1"/>
                </a:solidFill>
                <a:latin typeface="Times New Roman"/>
                <a:ea typeface="Times New Roman"/>
                <a:cs typeface="Times New Roman"/>
                <a:sym typeface="Times New Roman"/>
              </a:rPr>
              <a:t>+ Có trên 200 quốc gia, khác nhau về chế độ chính trị-xã hội</a:t>
            </a:r>
            <a:br>
              <a:rPr lang="en-US" sz="3429">
                <a:solidFill>
                  <a:schemeClr val="dk1"/>
                </a:solidFill>
                <a:latin typeface="Times New Roman"/>
                <a:ea typeface="Times New Roman"/>
                <a:cs typeface="Times New Roman"/>
                <a:sym typeface="Times New Roman"/>
              </a:rPr>
            </a:br>
            <a:r>
              <a:rPr lang="en-US" sz="3429">
                <a:solidFill>
                  <a:schemeClr val="dk1"/>
                </a:solidFill>
                <a:latin typeface="Times New Roman"/>
                <a:ea typeface="Times New Roman"/>
                <a:cs typeface="Times New Roman"/>
                <a:sym typeface="Times New Roman"/>
              </a:rPr>
              <a:t>+ Có nhiều dân tộc, mỗi dân tộc có bản sắc văn hóa riêng, khác nhau về phong tục, tập quán, tín ngưỡng . . .</a:t>
            </a:r>
            <a:endParaRPr/>
          </a:p>
          <a:p>
            <a:pPr indent="0" lvl="0" marL="0" marR="0" rtl="0" algn="l">
              <a:spcBef>
                <a:spcPts val="0"/>
              </a:spcBef>
              <a:spcAft>
                <a:spcPts val="0"/>
              </a:spcAft>
              <a:buClr>
                <a:schemeClr val="dk1"/>
              </a:buClr>
              <a:buSzPts val="3429"/>
              <a:buFont typeface="Arial"/>
              <a:buNone/>
            </a:pPr>
            <a:r>
              <a:rPr lang="en-US" sz="3429">
                <a:solidFill>
                  <a:schemeClr val="dk1"/>
                </a:solidFill>
                <a:latin typeface="Times New Roman"/>
                <a:ea typeface="Times New Roman"/>
                <a:cs typeface="Times New Roman"/>
                <a:sym typeface="Times New Roman"/>
              </a:rPr>
              <a:t>+ Mỗi môi trường có cách thức tổ chức sản xuất khác nhau . . .</a:t>
            </a:r>
            <a:endParaRPr/>
          </a:p>
        </p:txBody>
      </p:sp>
    </p:spTree>
  </p:cSld>
  <p:clrMapOvr>
    <a:masterClrMapping/>
  </p:clrMapOvr>
  <p:transition spd="slow">
    <p:checke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20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8" name="Shape 458"/>
        <p:cNvGrpSpPr/>
        <p:nvPr/>
      </p:nvGrpSpPr>
      <p:grpSpPr>
        <a:xfrm>
          <a:off x="0" y="0"/>
          <a:ext cx="0" cy="0"/>
          <a:chOff x="0" y="0"/>
          <a:chExt cx="0" cy="0"/>
        </a:xfrm>
      </p:grpSpPr>
      <p:sp>
        <p:nvSpPr>
          <p:cNvPr id="459" name="Google Shape;459;p31"/>
          <p:cNvSpPr txBox="1"/>
          <p:nvPr/>
        </p:nvSpPr>
        <p:spPr>
          <a:xfrm>
            <a:off x="4837041" y="384313"/>
            <a:ext cx="6665845" cy="4539191"/>
          </a:xfrm>
          <a:prstGeom prst="rect">
            <a:avLst/>
          </a:prstGeom>
          <a:noFill/>
          <a:ln>
            <a:noFill/>
          </a:ln>
        </p:spPr>
        <p:txBody>
          <a:bodyPr anchorCtr="0" anchor="t" bIns="45700" lIns="91425" spcFirstLastPara="1" rIns="91425" wrap="square" tIns="45700">
            <a:spAutoFit/>
          </a:bodyPr>
          <a:lstStyle/>
          <a:p>
            <a:pPr indent="-366497" lvl="0" marL="544297" marR="0" rtl="0" algn="l">
              <a:lnSpc>
                <a:spcPct val="150000"/>
              </a:lnSpc>
              <a:spcBef>
                <a:spcPts val="0"/>
              </a:spcBef>
              <a:spcAft>
                <a:spcPts val="0"/>
              </a:spcAft>
              <a:buClr>
                <a:schemeClr val="dk1"/>
              </a:buClr>
              <a:buSzPts val="2800"/>
              <a:buFont typeface="Calibri"/>
              <a:buNone/>
            </a:pPr>
            <a:r>
              <a:t/>
            </a:r>
            <a:endParaRPr b="1" sz="2800">
              <a:solidFill>
                <a:srgbClr val="222A35"/>
              </a:solidFill>
              <a:latin typeface="Times New Roman"/>
              <a:ea typeface="Times New Roman"/>
              <a:cs typeface="Times New Roman"/>
              <a:sym typeface="Times New Roman"/>
            </a:endParaRPr>
          </a:p>
          <a:p>
            <a:pPr indent="-457200" lvl="0" marL="457200" marR="0" rtl="0" algn="l">
              <a:lnSpc>
                <a:spcPct val="150000"/>
              </a:lnSpc>
              <a:spcBef>
                <a:spcPts val="0"/>
              </a:spcBef>
              <a:spcAft>
                <a:spcPts val="0"/>
              </a:spcAft>
              <a:buClr>
                <a:srgbClr val="222A35"/>
              </a:buClr>
              <a:buSzPts val="2800"/>
              <a:buFont typeface="Times New Roman"/>
              <a:buChar char="-"/>
            </a:pPr>
            <a:r>
              <a:rPr b="1" lang="en-US" sz="2800">
                <a:solidFill>
                  <a:srgbClr val="222A35"/>
                </a:solidFill>
                <a:latin typeface="Times New Roman"/>
                <a:ea typeface="Times New Roman"/>
                <a:cs typeface="Times New Roman"/>
                <a:sym typeface="Times New Roman"/>
              </a:rPr>
              <a:t>Học bài và làm bài tập 2 SGK/81.</a:t>
            </a:r>
            <a:endParaRPr/>
          </a:p>
          <a:p>
            <a:pPr indent="-457200" lvl="0" marL="457200" marR="0" rtl="0" algn="l">
              <a:lnSpc>
                <a:spcPct val="150000"/>
              </a:lnSpc>
              <a:spcBef>
                <a:spcPts val="0"/>
              </a:spcBef>
              <a:spcAft>
                <a:spcPts val="0"/>
              </a:spcAft>
              <a:buClr>
                <a:srgbClr val="222A35"/>
              </a:buClr>
              <a:buSzPts val="2800"/>
              <a:buFont typeface="Times New Roman"/>
              <a:buChar char="-"/>
            </a:pPr>
            <a:r>
              <a:rPr b="1" lang="en-US" sz="2800">
                <a:solidFill>
                  <a:srgbClr val="222A35"/>
                </a:solidFill>
                <a:latin typeface="Times New Roman"/>
                <a:ea typeface="Times New Roman"/>
                <a:cs typeface="Times New Roman"/>
                <a:sym typeface="Times New Roman"/>
              </a:rPr>
              <a:t>Viết 5 việc bản thân sẽ làm để giúp đất nước phát triển.</a:t>
            </a:r>
            <a:endParaRPr/>
          </a:p>
          <a:p>
            <a:pPr indent="0" lvl="0" marL="0" marR="0" rtl="0" algn="l">
              <a:lnSpc>
                <a:spcPct val="150000"/>
              </a:lnSpc>
              <a:spcBef>
                <a:spcPts val="0"/>
              </a:spcBef>
              <a:spcAft>
                <a:spcPts val="0"/>
              </a:spcAft>
              <a:buNone/>
            </a:pPr>
            <a:r>
              <a:rPr lang="en-US" sz="2800">
                <a:solidFill>
                  <a:srgbClr val="222A35"/>
                </a:solidFill>
                <a:latin typeface="Times New Roman"/>
                <a:ea typeface="Times New Roman"/>
                <a:cs typeface="Times New Roman"/>
                <a:sym typeface="Times New Roman"/>
              </a:rPr>
              <a:t>-</a:t>
            </a:r>
            <a:r>
              <a:rPr b="1" lang="en-US" sz="2800">
                <a:solidFill>
                  <a:srgbClr val="222A35"/>
                </a:solidFill>
                <a:latin typeface="Times New Roman"/>
                <a:ea typeface="Times New Roman"/>
                <a:cs typeface="Times New Roman"/>
                <a:sym typeface="Times New Roman"/>
              </a:rPr>
              <a:t> Tìm hiểu bài 26: Thiên nhiên châu Phi. </a:t>
            </a:r>
            <a:endParaRPr/>
          </a:p>
          <a:p>
            <a:pPr indent="0" lvl="0" marL="0" marR="0" rtl="0" algn="l">
              <a:lnSpc>
                <a:spcPct val="150000"/>
              </a:lnSpc>
              <a:spcBef>
                <a:spcPts val="0"/>
              </a:spcBef>
              <a:spcAft>
                <a:spcPts val="0"/>
              </a:spcAft>
              <a:buNone/>
            </a:pPr>
            <a:r>
              <a:rPr b="1" i="1" lang="en-US" sz="2800">
                <a:solidFill>
                  <a:srgbClr val="0070C0"/>
                </a:solidFill>
                <a:latin typeface="Times New Roman"/>
                <a:ea typeface="Times New Roman"/>
                <a:cs typeface="Times New Roman"/>
                <a:sym typeface="Times New Roman"/>
              </a:rPr>
              <a:t>Sưu tầm tranh ảnh, tài liệu về thiên nhiên châu Phi.</a:t>
            </a:r>
            <a:endParaRPr i="1" sz="2800">
              <a:solidFill>
                <a:srgbClr val="0070C0"/>
              </a:solidFill>
              <a:latin typeface="Times New Roman"/>
              <a:ea typeface="Times New Roman"/>
              <a:cs typeface="Times New Roman"/>
              <a:sym typeface="Times New Roman"/>
            </a:endParaRPr>
          </a:p>
        </p:txBody>
      </p:sp>
      <p:sp>
        <p:nvSpPr>
          <p:cNvPr id="460" name="Google Shape;460;p31"/>
          <p:cNvSpPr/>
          <p:nvPr/>
        </p:nvSpPr>
        <p:spPr>
          <a:xfrm>
            <a:off x="5912048" y="81998"/>
            <a:ext cx="4751387" cy="1009650"/>
          </a:xfrm>
          <a:prstGeom prst="roundRect">
            <a:avLst>
              <a:gd fmla="val 16667" name="adj"/>
            </a:avLst>
          </a:prstGeom>
          <a:solidFill>
            <a:srgbClr val="FFFF00"/>
          </a:soli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002060"/>
                </a:solidFill>
                <a:latin typeface="Calibri"/>
                <a:ea typeface="Calibri"/>
                <a:cs typeface="Calibri"/>
                <a:sym typeface="Calibri"/>
              </a:rPr>
              <a:t>HƯỚNG DẪN VỀ NHÀ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16" name="Google Shape;116;p4"/>
          <p:cNvPicPr preferRelativeResize="0"/>
          <p:nvPr>
            <p:ph idx="1" type="body"/>
          </p:nvPr>
        </p:nvPicPr>
        <p:blipFill rotWithShape="1">
          <a:blip r:embed="rId3">
            <a:alphaModFix/>
          </a:blip>
          <a:srcRect b="0" l="0" r="0" t="0"/>
          <a:stretch/>
        </p:blipFill>
        <p:spPr>
          <a:xfrm>
            <a:off x="1295467" y="163286"/>
            <a:ext cx="8846697" cy="6268741"/>
          </a:xfrm>
          <a:prstGeom prst="rect">
            <a:avLst/>
          </a:prstGeom>
          <a:noFill/>
          <a:ln cap="sq" cmpd="sng" w="190500">
            <a:solidFill>
              <a:srgbClr val="0000FF"/>
            </a:solidFill>
            <a:prstDash val="solid"/>
            <a:miter lim="800000"/>
            <a:headEnd len="sm" w="sm" type="none"/>
            <a:tailEnd len="sm" w="sm" type="none"/>
          </a:ln>
          <a:effectLst>
            <a:outerShdw blurRad="254000" rotWithShape="0" algn="bl">
              <a:srgbClr val="000000">
                <a:alpha val="42745"/>
              </a:srgbClr>
            </a:outerShdw>
          </a:effectLst>
        </p:spPr>
      </p:pic>
      <p:sp>
        <p:nvSpPr>
          <p:cNvPr id="117" name="Google Shape;117;p4"/>
          <p:cNvSpPr txBox="1"/>
          <p:nvPr/>
        </p:nvSpPr>
        <p:spPr>
          <a:xfrm>
            <a:off x="1774976" y="6079370"/>
            <a:ext cx="7784798" cy="62004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429"/>
              <a:buFont typeface="Arial"/>
              <a:buNone/>
            </a:pPr>
            <a:r>
              <a:rPr b="1" i="0" lang="en-US" sz="3429" u="none" cap="none" strike="noStrike">
                <a:solidFill>
                  <a:schemeClr val="dk1"/>
                </a:solidFill>
                <a:latin typeface="Times New Roman"/>
                <a:ea typeface="Times New Roman"/>
                <a:cs typeface="Times New Roman"/>
                <a:sym typeface="Times New Roman"/>
              </a:rPr>
              <a:t>Vạn Lý Trường Thành (Trung Quốc)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23" name="Google Shape;123;p5"/>
          <p:cNvSpPr txBox="1"/>
          <p:nvPr/>
        </p:nvSpPr>
        <p:spPr>
          <a:xfrm>
            <a:off x="2001762" y="6037036"/>
            <a:ext cx="7544405" cy="62004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429"/>
              <a:buFont typeface="Arial"/>
              <a:buNone/>
            </a:pPr>
            <a:r>
              <a:rPr b="1" i="0" lang="en-US" sz="3429" u="none" cap="none" strike="noStrike">
                <a:solidFill>
                  <a:schemeClr val="dk1"/>
                </a:solidFill>
                <a:latin typeface="Times New Roman"/>
                <a:ea typeface="Times New Roman"/>
                <a:cs typeface="Times New Roman"/>
                <a:sym typeface="Times New Roman"/>
              </a:rPr>
              <a:t>Tượng Nữ thần tự do, New York (Mỹ)</a:t>
            </a:r>
            <a:endParaRPr/>
          </a:p>
        </p:txBody>
      </p:sp>
      <p:pic>
        <p:nvPicPr>
          <p:cNvPr id="124" name="Google Shape;124;p5"/>
          <p:cNvPicPr preferRelativeResize="0"/>
          <p:nvPr>
            <p:ph idx="1" type="body"/>
          </p:nvPr>
        </p:nvPicPr>
        <p:blipFill rotWithShape="1">
          <a:blip r:embed="rId3">
            <a:alphaModFix/>
          </a:blip>
          <a:srcRect b="0" l="0" r="0" t="0"/>
          <a:stretch/>
        </p:blipFill>
        <p:spPr>
          <a:xfrm>
            <a:off x="1590524" y="179918"/>
            <a:ext cx="8366881" cy="5857119"/>
          </a:xfrm>
          <a:prstGeom prst="rect">
            <a:avLst/>
          </a:prstGeom>
          <a:noFill/>
          <a:ln cap="sq" cmpd="sng" w="38100">
            <a:solidFill>
              <a:srgbClr val="0000FF"/>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30" name="Google Shape;130;p6"/>
          <p:cNvPicPr preferRelativeResize="0"/>
          <p:nvPr>
            <p:ph idx="1" type="body"/>
          </p:nvPr>
        </p:nvPicPr>
        <p:blipFill rotWithShape="1">
          <a:blip r:embed="rId3">
            <a:alphaModFix/>
          </a:blip>
          <a:srcRect b="0" l="0" r="0" t="0"/>
          <a:stretch/>
        </p:blipFill>
        <p:spPr>
          <a:xfrm>
            <a:off x="1753810" y="187476"/>
            <a:ext cx="8684381" cy="5781524"/>
          </a:xfrm>
          <a:prstGeom prst="rect">
            <a:avLst/>
          </a:prstGeom>
          <a:noFill/>
          <a:ln cap="flat" cmpd="sng" w="9525">
            <a:solidFill>
              <a:srgbClr val="0000FF"/>
            </a:solidFill>
            <a:prstDash val="solid"/>
            <a:miter lim="800000"/>
            <a:headEnd len="sm" w="sm" type="none"/>
            <a:tailEnd len="sm" w="sm" type="none"/>
          </a:ln>
        </p:spPr>
      </p:pic>
      <p:sp>
        <p:nvSpPr>
          <p:cNvPr id="131" name="Google Shape;131;p6"/>
          <p:cNvSpPr txBox="1"/>
          <p:nvPr/>
        </p:nvSpPr>
        <p:spPr>
          <a:xfrm>
            <a:off x="2140857" y="5944810"/>
            <a:ext cx="7542893" cy="62004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429"/>
              <a:buFont typeface="Arial"/>
              <a:buNone/>
            </a:pPr>
            <a:r>
              <a:rPr b="1" i="0" lang="en-US" sz="3429" u="none" cap="none" strike="noStrike">
                <a:solidFill>
                  <a:schemeClr val="dk1"/>
                </a:solidFill>
                <a:latin typeface="Times New Roman"/>
                <a:ea typeface="Times New Roman"/>
                <a:cs typeface="Times New Roman"/>
                <a:sym typeface="Times New Roman"/>
              </a:rPr>
              <a:t>Vịnh Hạ Long, Quảng Ninh (Việt Nam)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37" name="Google Shape;137;p7"/>
          <p:cNvPicPr preferRelativeResize="0"/>
          <p:nvPr>
            <p:ph idx="1" type="body"/>
          </p:nvPr>
        </p:nvPicPr>
        <p:blipFill rotWithShape="1">
          <a:blip r:embed="rId3">
            <a:alphaModFix/>
          </a:blip>
          <a:srcRect b="0" l="0" r="0" t="0"/>
          <a:stretch/>
        </p:blipFill>
        <p:spPr>
          <a:xfrm>
            <a:off x="524346" y="598016"/>
            <a:ext cx="4937691" cy="2780816"/>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138" name="Google Shape;138;p7"/>
          <p:cNvPicPr preferRelativeResize="0"/>
          <p:nvPr/>
        </p:nvPicPr>
        <p:blipFill rotWithShape="1">
          <a:blip r:embed="rId4">
            <a:alphaModFix/>
          </a:blip>
          <a:srcRect b="0" l="0" r="0" t="0"/>
          <a:stretch/>
        </p:blipFill>
        <p:spPr>
          <a:xfrm>
            <a:off x="523032" y="3554564"/>
            <a:ext cx="4818599" cy="3103909"/>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139" name="Google Shape;139;p7"/>
          <p:cNvPicPr preferRelativeResize="0"/>
          <p:nvPr/>
        </p:nvPicPr>
        <p:blipFill rotWithShape="1">
          <a:blip r:embed="rId5">
            <a:alphaModFix/>
          </a:blip>
          <a:srcRect b="0" l="0" r="0" t="0"/>
          <a:stretch/>
        </p:blipFill>
        <p:spPr>
          <a:xfrm>
            <a:off x="6011049" y="3460903"/>
            <a:ext cx="4937691" cy="313553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140" name="Google Shape;140;p7"/>
          <p:cNvPicPr preferRelativeResize="0"/>
          <p:nvPr>
            <p:ph idx="1" type="body"/>
          </p:nvPr>
        </p:nvPicPr>
        <p:blipFill rotWithShape="1">
          <a:blip r:embed="rId6">
            <a:alphaModFix/>
          </a:blip>
          <a:srcRect b="0" l="0" r="0" t="0"/>
          <a:stretch/>
        </p:blipFill>
        <p:spPr>
          <a:xfrm>
            <a:off x="6018462" y="155689"/>
            <a:ext cx="5039016" cy="3140553"/>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141" name="Google Shape;141;p7"/>
          <p:cNvSpPr txBox="1"/>
          <p:nvPr/>
        </p:nvSpPr>
        <p:spPr>
          <a:xfrm>
            <a:off x="1226156" y="163286"/>
            <a:ext cx="9739690" cy="700012"/>
          </a:xfrm>
          <a:prstGeom prst="rect">
            <a:avLst/>
          </a:prstGeom>
          <a:solidFill>
            <a:srgbClr val="FFFF00"/>
          </a:solidFill>
          <a:ln cap="sq" cmpd="sng" w="284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429"/>
              <a:buFont typeface="Arial"/>
              <a:buNone/>
            </a:pPr>
            <a:r>
              <a:rPr b="1" i="0" lang="en-US" sz="3429" u="sng" cap="none" strike="noStrike">
                <a:solidFill>
                  <a:schemeClr val="dk1"/>
                </a:solidFill>
                <a:latin typeface="Times New Roman"/>
                <a:ea typeface="Times New Roman"/>
                <a:cs typeface="Times New Roman"/>
                <a:sym typeface="Times New Roman"/>
              </a:rPr>
              <a:t>BÀI  25</a:t>
            </a:r>
            <a:r>
              <a:rPr b="1" i="0" lang="en-US" sz="3429" u="none" cap="none" strike="noStrike">
                <a:solidFill>
                  <a:schemeClr val="dk1"/>
                </a:solidFill>
                <a:latin typeface="Times New Roman"/>
                <a:ea typeface="Times New Roman"/>
                <a:cs typeface="Times New Roman"/>
                <a:sym typeface="Times New Roman"/>
              </a:rPr>
              <a:t>: THẾ GIỚI RỘNG LỚN VÀ ĐA DẠNG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p:nvPr/>
        </p:nvSpPr>
        <p:spPr>
          <a:xfrm rot="-2629892">
            <a:off x="2337405" y="2056191"/>
            <a:ext cx="1688798" cy="870857"/>
          </a:xfrm>
          <a:custGeom>
            <a:rect b="b" l="l" r="r" t="t"/>
            <a:pathLst>
              <a:path extrusionOk="0" h="365" w="1982">
                <a:moveTo>
                  <a:pt x="0" y="356"/>
                </a:moveTo>
                <a:lnTo>
                  <a:pt x="0" y="356"/>
                </a:lnTo>
                <a:lnTo>
                  <a:pt x="3" y="345"/>
                </a:lnTo>
                <a:lnTo>
                  <a:pt x="13" y="331"/>
                </a:lnTo>
                <a:lnTo>
                  <a:pt x="31" y="315"/>
                </a:lnTo>
                <a:lnTo>
                  <a:pt x="56" y="296"/>
                </a:lnTo>
                <a:lnTo>
                  <a:pt x="87" y="276"/>
                </a:lnTo>
                <a:lnTo>
                  <a:pt x="124" y="254"/>
                </a:lnTo>
                <a:lnTo>
                  <a:pt x="167" y="231"/>
                </a:lnTo>
                <a:lnTo>
                  <a:pt x="215" y="209"/>
                </a:lnTo>
                <a:lnTo>
                  <a:pt x="268" y="185"/>
                </a:lnTo>
                <a:lnTo>
                  <a:pt x="326" y="161"/>
                </a:lnTo>
                <a:lnTo>
                  <a:pt x="388" y="137"/>
                </a:lnTo>
                <a:lnTo>
                  <a:pt x="453" y="115"/>
                </a:lnTo>
                <a:lnTo>
                  <a:pt x="522" y="93"/>
                </a:lnTo>
                <a:lnTo>
                  <a:pt x="594" y="73"/>
                </a:lnTo>
                <a:lnTo>
                  <a:pt x="668" y="54"/>
                </a:lnTo>
                <a:lnTo>
                  <a:pt x="745" y="37"/>
                </a:lnTo>
                <a:lnTo>
                  <a:pt x="824" y="24"/>
                </a:lnTo>
                <a:lnTo>
                  <a:pt x="905" y="12"/>
                </a:lnTo>
                <a:lnTo>
                  <a:pt x="986" y="5"/>
                </a:lnTo>
                <a:lnTo>
                  <a:pt x="1068" y="0"/>
                </a:lnTo>
                <a:lnTo>
                  <a:pt x="1151" y="0"/>
                </a:lnTo>
                <a:lnTo>
                  <a:pt x="1234" y="4"/>
                </a:lnTo>
                <a:lnTo>
                  <a:pt x="1316" y="12"/>
                </a:lnTo>
                <a:lnTo>
                  <a:pt x="1398" y="26"/>
                </a:lnTo>
                <a:lnTo>
                  <a:pt x="1479" y="45"/>
                </a:lnTo>
                <a:lnTo>
                  <a:pt x="1558" y="69"/>
                </a:lnTo>
                <a:lnTo>
                  <a:pt x="1635" y="100"/>
                </a:lnTo>
                <a:lnTo>
                  <a:pt x="1711" y="137"/>
                </a:lnTo>
                <a:lnTo>
                  <a:pt x="1783" y="181"/>
                </a:lnTo>
                <a:lnTo>
                  <a:pt x="1853" y="231"/>
                </a:lnTo>
                <a:lnTo>
                  <a:pt x="1919" y="289"/>
                </a:lnTo>
                <a:lnTo>
                  <a:pt x="1982" y="356"/>
                </a:lnTo>
                <a:lnTo>
                  <a:pt x="1919" y="290"/>
                </a:lnTo>
                <a:lnTo>
                  <a:pt x="1853" y="233"/>
                </a:lnTo>
                <a:lnTo>
                  <a:pt x="1784" y="186"/>
                </a:lnTo>
                <a:lnTo>
                  <a:pt x="1711" y="145"/>
                </a:lnTo>
                <a:lnTo>
                  <a:pt x="1636" y="113"/>
                </a:lnTo>
                <a:lnTo>
                  <a:pt x="1559" y="87"/>
                </a:lnTo>
                <a:lnTo>
                  <a:pt x="1480" y="68"/>
                </a:lnTo>
                <a:lnTo>
                  <a:pt x="1400" y="55"/>
                </a:lnTo>
                <a:lnTo>
                  <a:pt x="1319" y="48"/>
                </a:lnTo>
                <a:lnTo>
                  <a:pt x="1237" y="46"/>
                </a:lnTo>
                <a:lnTo>
                  <a:pt x="1154" y="49"/>
                </a:lnTo>
                <a:lnTo>
                  <a:pt x="1072" y="56"/>
                </a:lnTo>
                <a:lnTo>
                  <a:pt x="990" y="66"/>
                </a:lnTo>
                <a:lnTo>
                  <a:pt x="909" y="80"/>
                </a:lnTo>
                <a:lnTo>
                  <a:pt x="829" y="97"/>
                </a:lnTo>
                <a:lnTo>
                  <a:pt x="750" y="116"/>
                </a:lnTo>
                <a:lnTo>
                  <a:pt x="674" y="137"/>
                </a:lnTo>
                <a:lnTo>
                  <a:pt x="599" y="160"/>
                </a:lnTo>
                <a:lnTo>
                  <a:pt x="527" y="183"/>
                </a:lnTo>
                <a:lnTo>
                  <a:pt x="459" y="207"/>
                </a:lnTo>
                <a:lnTo>
                  <a:pt x="393" y="230"/>
                </a:lnTo>
                <a:lnTo>
                  <a:pt x="331" y="253"/>
                </a:lnTo>
                <a:lnTo>
                  <a:pt x="274" y="275"/>
                </a:lnTo>
                <a:lnTo>
                  <a:pt x="221" y="296"/>
                </a:lnTo>
                <a:lnTo>
                  <a:pt x="172" y="315"/>
                </a:lnTo>
                <a:lnTo>
                  <a:pt x="129" y="332"/>
                </a:lnTo>
                <a:lnTo>
                  <a:pt x="91" y="346"/>
                </a:lnTo>
                <a:lnTo>
                  <a:pt x="60" y="356"/>
                </a:lnTo>
                <a:lnTo>
                  <a:pt x="34" y="363"/>
                </a:lnTo>
                <a:lnTo>
                  <a:pt x="16" y="365"/>
                </a:lnTo>
                <a:lnTo>
                  <a:pt x="4" y="363"/>
                </a:lnTo>
                <a:lnTo>
                  <a:pt x="0" y="356"/>
                </a:lnTo>
              </a:path>
            </a:pathLst>
          </a:custGeom>
          <a:solidFill>
            <a:srgbClr val="FF0000"/>
          </a:solidFill>
          <a:ln cap="flat" cmpd="sng" w="9525">
            <a:solidFill>
              <a:srgbClr val="FF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714">
              <a:solidFill>
                <a:schemeClr val="dk1"/>
              </a:solidFill>
              <a:latin typeface="Calibri"/>
              <a:ea typeface="Calibri"/>
              <a:cs typeface="Calibri"/>
              <a:sym typeface="Calibri"/>
            </a:endParaRPr>
          </a:p>
        </p:txBody>
      </p:sp>
      <p:sp>
        <p:nvSpPr>
          <p:cNvPr id="147" name="Google Shape;147;p8"/>
          <p:cNvSpPr/>
          <p:nvPr/>
        </p:nvSpPr>
        <p:spPr>
          <a:xfrm rot="3865725">
            <a:off x="2344209" y="5058079"/>
            <a:ext cx="1992690" cy="715130"/>
          </a:xfrm>
          <a:custGeom>
            <a:rect b="b" l="l" r="r" t="t"/>
            <a:pathLst>
              <a:path extrusionOk="0" h="288" w="1887">
                <a:moveTo>
                  <a:pt x="0" y="144"/>
                </a:moveTo>
                <a:lnTo>
                  <a:pt x="0" y="144"/>
                </a:lnTo>
                <a:lnTo>
                  <a:pt x="2" y="137"/>
                </a:lnTo>
                <a:lnTo>
                  <a:pt x="12" y="134"/>
                </a:lnTo>
                <a:lnTo>
                  <a:pt x="29" y="137"/>
                </a:lnTo>
                <a:lnTo>
                  <a:pt x="52" y="143"/>
                </a:lnTo>
                <a:lnTo>
                  <a:pt x="80" y="152"/>
                </a:lnTo>
                <a:lnTo>
                  <a:pt x="115" y="164"/>
                </a:lnTo>
                <a:lnTo>
                  <a:pt x="154" y="179"/>
                </a:lnTo>
                <a:lnTo>
                  <a:pt x="199" y="196"/>
                </a:lnTo>
                <a:lnTo>
                  <a:pt x="248" y="215"/>
                </a:lnTo>
                <a:lnTo>
                  <a:pt x="301" y="235"/>
                </a:lnTo>
                <a:lnTo>
                  <a:pt x="359" y="256"/>
                </a:lnTo>
                <a:lnTo>
                  <a:pt x="420" y="278"/>
                </a:lnTo>
                <a:lnTo>
                  <a:pt x="484" y="299"/>
                </a:lnTo>
                <a:lnTo>
                  <a:pt x="551" y="320"/>
                </a:lnTo>
                <a:lnTo>
                  <a:pt x="621" y="340"/>
                </a:lnTo>
                <a:lnTo>
                  <a:pt x="693" y="359"/>
                </a:lnTo>
                <a:lnTo>
                  <a:pt x="767" y="376"/>
                </a:lnTo>
                <a:lnTo>
                  <a:pt x="843" y="392"/>
                </a:lnTo>
                <a:lnTo>
                  <a:pt x="920" y="404"/>
                </a:lnTo>
                <a:lnTo>
                  <a:pt x="998" y="414"/>
                </a:lnTo>
                <a:lnTo>
                  <a:pt x="1077" y="420"/>
                </a:lnTo>
                <a:lnTo>
                  <a:pt x="1155" y="423"/>
                </a:lnTo>
                <a:lnTo>
                  <a:pt x="1234" y="421"/>
                </a:lnTo>
                <a:lnTo>
                  <a:pt x="1313" y="414"/>
                </a:lnTo>
                <a:lnTo>
                  <a:pt x="1390" y="403"/>
                </a:lnTo>
                <a:lnTo>
                  <a:pt x="1467" y="386"/>
                </a:lnTo>
                <a:lnTo>
                  <a:pt x="1542" y="363"/>
                </a:lnTo>
                <a:lnTo>
                  <a:pt x="1616" y="333"/>
                </a:lnTo>
                <a:lnTo>
                  <a:pt x="1688" y="297"/>
                </a:lnTo>
                <a:lnTo>
                  <a:pt x="1757" y="254"/>
                </a:lnTo>
                <a:lnTo>
                  <a:pt x="1823" y="203"/>
                </a:lnTo>
                <a:lnTo>
                  <a:pt x="1887" y="144"/>
                </a:lnTo>
                <a:lnTo>
                  <a:pt x="1823" y="203"/>
                </a:lnTo>
                <a:lnTo>
                  <a:pt x="1757" y="256"/>
                </a:lnTo>
                <a:lnTo>
                  <a:pt x="1688" y="302"/>
                </a:lnTo>
                <a:lnTo>
                  <a:pt x="1616" y="342"/>
                </a:lnTo>
                <a:lnTo>
                  <a:pt x="1543" y="376"/>
                </a:lnTo>
                <a:lnTo>
                  <a:pt x="1468" y="404"/>
                </a:lnTo>
                <a:lnTo>
                  <a:pt x="1392" y="426"/>
                </a:lnTo>
                <a:lnTo>
                  <a:pt x="1314" y="444"/>
                </a:lnTo>
                <a:lnTo>
                  <a:pt x="1236" y="457"/>
                </a:lnTo>
                <a:lnTo>
                  <a:pt x="1158" y="465"/>
                </a:lnTo>
                <a:lnTo>
                  <a:pt x="1079" y="469"/>
                </a:lnTo>
                <a:lnTo>
                  <a:pt x="1001" y="469"/>
                </a:lnTo>
                <a:lnTo>
                  <a:pt x="924" y="466"/>
                </a:lnTo>
                <a:lnTo>
                  <a:pt x="847" y="459"/>
                </a:lnTo>
                <a:lnTo>
                  <a:pt x="772" y="450"/>
                </a:lnTo>
                <a:lnTo>
                  <a:pt x="698" y="438"/>
                </a:lnTo>
                <a:lnTo>
                  <a:pt x="626" y="424"/>
                </a:lnTo>
                <a:lnTo>
                  <a:pt x="556" y="407"/>
                </a:lnTo>
                <a:lnTo>
                  <a:pt x="489" y="389"/>
                </a:lnTo>
                <a:lnTo>
                  <a:pt x="425" y="370"/>
                </a:lnTo>
                <a:lnTo>
                  <a:pt x="364" y="349"/>
                </a:lnTo>
                <a:lnTo>
                  <a:pt x="307" y="328"/>
                </a:lnTo>
                <a:lnTo>
                  <a:pt x="253" y="307"/>
                </a:lnTo>
                <a:lnTo>
                  <a:pt x="204" y="285"/>
                </a:lnTo>
                <a:lnTo>
                  <a:pt x="159" y="263"/>
                </a:lnTo>
                <a:lnTo>
                  <a:pt x="119" y="242"/>
                </a:lnTo>
                <a:lnTo>
                  <a:pt x="84" y="222"/>
                </a:lnTo>
                <a:lnTo>
                  <a:pt x="55" y="203"/>
                </a:lnTo>
                <a:lnTo>
                  <a:pt x="32" y="185"/>
                </a:lnTo>
                <a:lnTo>
                  <a:pt x="14" y="169"/>
                </a:lnTo>
                <a:lnTo>
                  <a:pt x="4" y="155"/>
                </a:lnTo>
                <a:lnTo>
                  <a:pt x="0" y="144"/>
                </a:lnTo>
              </a:path>
            </a:pathLst>
          </a:custGeom>
          <a:solidFill>
            <a:srgbClr val="008000"/>
          </a:solidFill>
          <a:ln cap="flat" cmpd="sng" w="9525">
            <a:solidFill>
              <a:srgbClr val="008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714">
              <a:solidFill>
                <a:schemeClr val="dk1"/>
              </a:solidFill>
              <a:latin typeface="Calibri"/>
              <a:ea typeface="Calibri"/>
              <a:cs typeface="Calibri"/>
              <a:sym typeface="Calibri"/>
            </a:endParaRPr>
          </a:p>
        </p:txBody>
      </p:sp>
      <p:pic>
        <p:nvPicPr>
          <p:cNvPr descr="EARTH" id="148" name="Google Shape;148;p8"/>
          <p:cNvPicPr preferRelativeResize="0"/>
          <p:nvPr/>
        </p:nvPicPr>
        <p:blipFill rotWithShape="1">
          <a:blip r:embed="rId3">
            <a:alphaModFix/>
          </a:blip>
          <a:srcRect b="0" l="0" r="0" t="0"/>
          <a:stretch/>
        </p:blipFill>
        <p:spPr>
          <a:xfrm>
            <a:off x="243417" y="2441727"/>
            <a:ext cx="2960310" cy="2822726"/>
          </a:xfrm>
          <a:prstGeom prst="rect">
            <a:avLst/>
          </a:prstGeom>
          <a:noFill/>
          <a:ln>
            <a:noFill/>
          </a:ln>
        </p:spPr>
      </p:pic>
      <p:sp>
        <p:nvSpPr>
          <p:cNvPr id="149" name="Google Shape;149;p8">
            <a:hlinkClick action="ppaction://hlinksldjump" r:id="rId4"/>
          </p:cNvPr>
          <p:cNvSpPr txBox="1"/>
          <p:nvPr/>
        </p:nvSpPr>
        <p:spPr>
          <a:xfrm>
            <a:off x="4059465" y="1824870"/>
            <a:ext cx="6378726" cy="1233714"/>
          </a:xfrm>
          <a:prstGeom prst="rect">
            <a:avLst/>
          </a:prstGeom>
          <a:noFill/>
          <a:ln cap="flat" cmpd="sng" w="57150">
            <a:solidFill>
              <a:srgbClr val="008000"/>
            </a:solidFill>
            <a:prstDash val="solid"/>
            <a:miter lim="800000"/>
            <a:headEnd len="sm" w="sm" type="none"/>
            <a:tailEnd len="sm" w="sm" type="none"/>
          </a:ln>
        </p:spPr>
        <p:txBody>
          <a:bodyPr anchorCtr="0" anchor="ctr" bIns="38150" lIns="0" spcFirstLastPara="1" rIns="0" wrap="square" tIns="38150">
            <a:noAutofit/>
          </a:bodyPr>
          <a:lstStyle/>
          <a:p>
            <a:pPr indent="-342900" lvl="0" marL="342900" marR="0" rtl="0" algn="ctr">
              <a:spcBef>
                <a:spcPts val="0"/>
              </a:spcBef>
              <a:spcAft>
                <a:spcPts val="0"/>
              </a:spcAft>
              <a:buClr>
                <a:srgbClr val="0000FF"/>
              </a:buClr>
              <a:buSzPts val="3429"/>
              <a:buFont typeface="Arial"/>
              <a:buNone/>
            </a:pPr>
            <a:r>
              <a:rPr b="1" lang="en-US" sz="3429" u="none">
                <a:solidFill>
                  <a:srgbClr val="0000FF"/>
                </a:solidFill>
                <a:latin typeface="Times New Roman"/>
                <a:ea typeface="Times New Roman"/>
                <a:cs typeface="Times New Roman"/>
                <a:sym typeface="Times New Roman"/>
              </a:rPr>
              <a:t>1. Các lục  địa và các châu lục </a:t>
            </a:r>
            <a:endParaRPr/>
          </a:p>
        </p:txBody>
      </p:sp>
      <p:sp>
        <p:nvSpPr>
          <p:cNvPr id="150" name="Google Shape;150;p8">
            <a:hlinkClick action="ppaction://hlinksldjump" r:id="rId5"/>
          </p:cNvPr>
          <p:cNvSpPr txBox="1"/>
          <p:nvPr/>
        </p:nvSpPr>
        <p:spPr>
          <a:xfrm>
            <a:off x="4059465" y="5075465"/>
            <a:ext cx="6377214" cy="1233714"/>
          </a:xfrm>
          <a:prstGeom prst="rect">
            <a:avLst/>
          </a:prstGeom>
          <a:noFill/>
          <a:ln cap="flat" cmpd="sng" w="76200">
            <a:solidFill>
              <a:srgbClr val="008000"/>
            </a:solidFill>
            <a:prstDash val="solid"/>
            <a:miter lim="800000"/>
            <a:headEnd len="sm" w="sm" type="none"/>
            <a:tailEnd len="sm" w="sm" type="none"/>
          </a:ln>
        </p:spPr>
        <p:txBody>
          <a:bodyPr anchorCtr="0" anchor="ctr" bIns="38150" lIns="0" spcFirstLastPara="1" rIns="0" wrap="square" tIns="38150">
            <a:noAutofit/>
          </a:bodyPr>
          <a:lstStyle/>
          <a:p>
            <a:pPr indent="0" lvl="0" marL="0" marR="0" rtl="0" algn="ctr">
              <a:spcBef>
                <a:spcPts val="0"/>
              </a:spcBef>
              <a:spcAft>
                <a:spcPts val="0"/>
              </a:spcAft>
              <a:buClr>
                <a:srgbClr val="0000FF"/>
              </a:buClr>
              <a:buSzPts val="3429"/>
              <a:buFont typeface="Arial"/>
              <a:buNone/>
            </a:pPr>
            <a:r>
              <a:rPr b="1" lang="en-US" sz="3429" u="none">
                <a:solidFill>
                  <a:srgbClr val="0000FF"/>
                </a:solidFill>
                <a:latin typeface="Times New Roman"/>
                <a:ea typeface="Times New Roman"/>
                <a:cs typeface="Times New Roman"/>
                <a:sym typeface="Times New Roman"/>
              </a:rPr>
              <a:t>2. Các nhóm nước trên thế giới </a:t>
            </a:r>
            <a:endParaRPr/>
          </a:p>
        </p:txBody>
      </p:sp>
      <p:sp>
        <p:nvSpPr>
          <p:cNvPr id="151" name="Google Shape;151;p8"/>
          <p:cNvSpPr txBox="1"/>
          <p:nvPr/>
        </p:nvSpPr>
        <p:spPr>
          <a:xfrm>
            <a:off x="1226155" y="260048"/>
            <a:ext cx="9396488" cy="700012"/>
          </a:xfrm>
          <a:prstGeom prst="rect">
            <a:avLst/>
          </a:prstGeom>
          <a:solidFill>
            <a:srgbClr val="FFFF00"/>
          </a:solidFill>
          <a:ln cap="sq" cmpd="sng" w="284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429"/>
              <a:buFont typeface="Arial"/>
              <a:buNone/>
            </a:pPr>
            <a:r>
              <a:rPr b="1" lang="en-US" sz="3429" u="sng">
                <a:solidFill>
                  <a:schemeClr val="dk1"/>
                </a:solidFill>
                <a:latin typeface="Times New Roman"/>
                <a:ea typeface="Times New Roman"/>
                <a:cs typeface="Times New Roman"/>
                <a:sym typeface="Times New Roman"/>
              </a:rPr>
              <a:t>BÀI  25</a:t>
            </a:r>
            <a:r>
              <a:rPr b="1" lang="en-US" sz="3429" u="none">
                <a:solidFill>
                  <a:schemeClr val="dk1"/>
                </a:solidFill>
                <a:latin typeface="Times New Roman"/>
                <a:ea typeface="Times New Roman"/>
                <a:cs typeface="Times New Roman"/>
                <a:sym typeface="Times New Roman"/>
              </a:rPr>
              <a:t>: THẾ GIỚI RỘNG LỚN VÀ ĐA DẠNG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9">
            <a:hlinkClick action="ppaction://hlinksldjump" r:id="rId3"/>
          </p:cNvPr>
          <p:cNvSpPr txBox="1"/>
          <p:nvPr/>
        </p:nvSpPr>
        <p:spPr>
          <a:xfrm>
            <a:off x="130024" y="1749274"/>
            <a:ext cx="3840238" cy="3427488"/>
          </a:xfrm>
          <a:prstGeom prst="rect">
            <a:avLst/>
          </a:prstGeom>
          <a:noFill/>
          <a:ln cap="flat" cmpd="sng" w="57150">
            <a:solidFill>
              <a:srgbClr val="008000"/>
            </a:solidFill>
            <a:prstDash val="solid"/>
            <a:miter lim="800000"/>
            <a:headEnd len="sm" w="sm" type="none"/>
            <a:tailEnd len="sm" w="sm" type="none"/>
          </a:ln>
        </p:spPr>
        <p:txBody>
          <a:bodyPr anchorCtr="0" anchor="ctr" bIns="38150" lIns="0" spcFirstLastPara="1" rIns="0" wrap="square" tIns="38150">
            <a:noAutofit/>
          </a:bodyPr>
          <a:lstStyle/>
          <a:p>
            <a:pPr indent="-342900" lvl="0" marL="342900" marR="0" rtl="0" algn="ctr">
              <a:spcBef>
                <a:spcPts val="0"/>
              </a:spcBef>
              <a:spcAft>
                <a:spcPts val="0"/>
              </a:spcAft>
              <a:buClr>
                <a:srgbClr val="FF0000"/>
              </a:buClr>
              <a:buSzPts val="3809"/>
              <a:buFont typeface="Arial"/>
              <a:buNone/>
            </a:pPr>
            <a:r>
              <a:rPr b="1" lang="en-US" sz="3809">
                <a:solidFill>
                  <a:srgbClr val="FF0000"/>
                </a:solidFill>
                <a:latin typeface="Times New Roman"/>
                <a:ea typeface="Times New Roman"/>
                <a:cs typeface="Times New Roman"/>
                <a:sym typeface="Times New Roman"/>
              </a:rPr>
              <a:t>1. Các lục địa và các châu lục</a:t>
            </a:r>
            <a:endParaRPr/>
          </a:p>
        </p:txBody>
      </p:sp>
      <p:sp>
        <p:nvSpPr>
          <p:cNvPr id="158" name="Google Shape;158;p9"/>
          <p:cNvSpPr txBox="1"/>
          <p:nvPr/>
        </p:nvSpPr>
        <p:spPr>
          <a:xfrm>
            <a:off x="5279572" y="1359204"/>
            <a:ext cx="3971774" cy="678647"/>
          </a:xfrm>
          <a:prstGeom prst="rect">
            <a:avLst/>
          </a:prstGeom>
          <a:solidFill>
            <a:srgbClr val="92D05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809">
                <a:solidFill>
                  <a:schemeClr val="dk1"/>
                </a:solidFill>
                <a:latin typeface="Times New Roman"/>
                <a:ea typeface="Times New Roman"/>
                <a:cs typeface="Times New Roman"/>
                <a:sym typeface="Times New Roman"/>
              </a:rPr>
              <a:t>Các lục địa </a:t>
            </a:r>
            <a:endParaRPr b="1" sz="3809">
              <a:solidFill>
                <a:schemeClr val="dk1"/>
              </a:solidFill>
              <a:latin typeface="Times New Roman"/>
              <a:ea typeface="Times New Roman"/>
              <a:cs typeface="Times New Roman"/>
              <a:sym typeface="Times New Roman"/>
            </a:endParaRPr>
          </a:p>
        </p:txBody>
      </p:sp>
      <p:sp>
        <p:nvSpPr>
          <p:cNvPr id="159" name="Google Shape;159;p9"/>
          <p:cNvSpPr txBox="1"/>
          <p:nvPr/>
        </p:nvSpPr>
        <p:spPr>
          <a:xfrm>
            <a:off x="5279572" y="4485823"/>
            <a:ext cx="3971774" cy="678647"/>
          </a:xfrm>
          <a:prstGeom prst="rect">
            <a:avLst/>
          </a:prstGeom>
          <a:solidFill>
            <a:srgbClr val="00B0F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809">
                <a:solidFill>
                  <a:schemeClr val="dk1"/>
                </a:solidFill>
                <a:latin typeface="Times New Roman"/>
                <a:ea typeface="Times New Roman"/>
                <a:cs typeface="Times New Roman"/>
                <a:sym typeface="Times New Roman"/>
              </a:rPr>
              <a:t>Các châu lục</a:t>
            </a:r>
            <a:endParaRPr b="1" sz="3809">
              <a:solidFill>
                <a:schemeClr val="dk1"/>
              </a:solidFill>
              <a:latin typeface="Times New Roman"/>
              <a:ea typeface="Times New Roman"/>
              <a:cs typeface="Times New Roman"/>
              <a:sym typeface="Times New Roman"/>
            </a:endParaRPr>
          </a:p>
        </p:txBody>
      </p:sp>
      <p:cxnSp>
        <p:nvCxnSpPr>
          <p:cNvPr id="160" name="Google Shape;160;p9"/>
          <p:cNvCxnSpPr>
            <a:stCxn id="157" idx="3"/>
            <a:endCxn id="158" idx="1"/>
          </p:cNvCxnSpPr>
          <p:nvPr/>
        </p:nvCxnSpPr>
        <p:spPr>
          <a:xfrm flipH="1" rot="10800000">
            <a:off x="3970262" y="1698418"/>
            <a:ext cx="1309200" cy="1764600"/>
          </a:xfrm>
          <a:prstGeom prst="straightConnector1">
            <a:avLst/>
          </a:prstGeom>
          <a:noFill/>
          <a:ln cap="flat" cmpd="sng" w="19050">
            <a:solidFill>
              <a:schemeClr val="accent1"/>
            </a:solidFill>
            <a:prstDash val="solid"/>
            <a:miter lim="800000"/>
            <a:headEnd len="sm" w="sm" type="none"/>
            <a:tailEnd len="med" w="med" type="stealth"/>
          </a:ln>
        </p:spPr>
      </p:cxnSp>
      <p:cxnSp>
        <p:nvCxnSpPr>
          <p:cNvPr id="161" name="Google Shape;161;p9"/>
          <p:cNvCxnSpPr>
            <a:stCxn id="157" idx="3"/>
            <a:endCxn id="159" idx="1"/>
          </p:cNvCxnSpPr>
          <p:nvPr/>
        </p:nvCxnSpPr>
        <p:spPr>
          <a:xfrm>
            <a:off x="3970262" y="3463018"/>
            <a:ext cx="1309200" cy="1362000"/>
          </a:xfrm>
          <a:prstGeom prst="straightConnector1">
            <a:avLst/>
          </a:prstGeom>
          <a:noFill/>
          <a:ln cap="flat" cmpd="sng" w="19050">
            <a:solidFill>
              <a:schemeClr val="accent1"/>
            </a:solidFill>
            <a:prstDash val="solid"/>
            <a:miter lim="800000"/>
            <a:headEnd len="sm" w="sm" type="none"/>
            <a:tailEnd len="med" w="med" type="stealth"/>
          </a:ln>
        </p:spPr>
      </p:cxnSp>
      <p:sp>
        <p:nvSpPr>
          <p:cNvPr id="162" name="Google Shape;162;p9"/>
          <p:cNvSpPr txBox="1"/>
          <p:nvPr/>
        </p:nvSpPr>
        <p:spPr>
          <a:xfrm>
            <a:off x="1226155" y="260048"/>
            <a:ext cx="9396488" cy="700012"/>
          </a:xfrm>
          <a:prstGeom prst="rect">
            <a:avLst/>
          </a:prstGeom>
          <a:solidFill>
            <a:srgbClr val="FFFF00"/>
          </a:solidFill>
          <a:ln cap="sq" cmpd="sng" w="284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429"/>
              <a:buFont typeface="Arial"/>
              <a:buNone/>
            </a:pPr>
            <a:r>
              <a:rPr b="1" lang="en-US" sz="3429" u="sng">
                <a:solidFill>
                  <a:schemeClr val="dk1"/>
                </a:solidFill>
                <a:latin typeface="Times New Roman"/>
                <a:ea typeface="Times New Roman"/>
                <a:cs typeface="Times New Roman"/>
                <a:sym typeface="Times New Roman"/>
              </a:rPr>
              <a:t>BÀI  25</a:t>
            </a:r>
            <a:r>
              <a:rPr b="1" lang="en-US" sz="3429">
                <a:solidFill>
                  <a:schemeClr val="dk1"/>
                </a:solidFill>
                <a:latin typeface="Times New Roman"/>
                <a:ea typeface="Times New Roman"/>
                <a:cs typeface="Times New Roman"/>
                <a:sym typeface="Times New Roman"/>
              </a:rPr>
              <a:t>: THẾ GIỚI RỘNG LỚN VÀ ĐA DẠNG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2016-11-17T13:52:39Z</dcterms:created>
  <dc:creator>ACER</dc:creator>
</cp:coreProperties>
</file>